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4" r:id="rId8"/>
    <p:sldId id="262" r:id="rId9"/>
    <p:sldId id="263" r:id="rId10"/>
    <p:sldId id="264" r:id="rId11"/>
    <p:sldId id="265" r:id="rId12"/>
    <p:sldId id="267" r:id="rId13"/>
    <p:sldId id="268" r:id="rId14"/>
    <p:sldId id="285" r:id="rId15"/>
    <p:sldId id="283" r:id="rId16"/>
    <p:sldId id="272" r:id="rId17"/>
    <p:sldId id="276" r:id="rId18"/>
    <p:sldId id="278" r:id="rId19"/>
    <p:sldId id="280" r:id="rId20"/>
    <p:sldId id="277" r:id="rId21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37"/>
    <p:restoredTop sz="96327"/>
  </p:normalViewPr>
  <p:slideViewPr>
    <p:cSldViewPr snapToGrid="0">
      <p:cViewPr>
        <p:scale>
          <a:sx n="91" d="100"/>
          <a:sy n="91" d="100"/>
        </p:scale>
        <p:origin x="1168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7FC1-BB64-0FD4-AA67-FB8762013D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9C526-F700-7B71-681F-8716F9374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5F7BD-CFC8-D682-82C6-AE621818B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FE011-AED8-4BE3-7FFB-110958D7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1AC19-645D-66BF-D9B1-FD828769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89593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28C6-8DF5-F17C-E809-7A144A8EE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5C3BF9-BB18-6E44-F2B6-B6C7E9BA5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BA1F6-D853-BC7F-2FCF-F7A47917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C7E2C-AEE2-FA37-D39F-E9731C23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95FE9-56A4-B0D6-7DB1-0EAE9569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5475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444661-A8A2-E8E8-6FDE-96D62EE04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A2B1A-AFED-6D3F-59C5-632C1A688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228B6-180D-8053-FB60-6E2440E9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D7224-2C5C-2AE8-94EF-5B40642BD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B2624-6B69-078A-FD55-A80E2A08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388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6196-43F6-2E66-587E-A293E529F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991BB-80B9-10A2-1436-4DC7A7D29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F7733-A7B3-D00E-CABD-6CE69B2EE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F5C55-2355-E15A-E88E-9D8D533F7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4AEDD-F46A-515A-15DA-4BB5F8C79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6340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CB235-778C-3DBF-23CF-D906E840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344EE-8613-1BFC-D839-AAF6A581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EC44F-F568-03C6-7A5E-B425F8D7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CFFAC-E102-A673-066B-52A38BB2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4BD6E-65BB-F85B-7EF8-2626E40A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9587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91B9D-8B4E-CAD1-4EF1-987B42A46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F8E75-B94E-86D9-1390-70E8CA4D9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B6D24-18B8-42F6-2C45-EC8482043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407D5-C05F-06F5-451F-55FF0A5A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C1940-0985-07E0-81D5-5C28D235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5174A-4019-8770-E376-245A60A10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9308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F4E48-3866-E322-553D-B6AD55E9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62689-93F5-2BFB-777F-C9ADFC2E2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DE99D-75F2-25F3-098F-51C1E3736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DE87A1-647B-059F-C9A8-0762B0D1E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183E5-00DB-1B09-70DA-12B56E9C9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3FED8A-D3B8-D0B9-568B-7E61B8F7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298F49-D160-3F1C-4D0B-E796B0E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0C8407-DC13-8974-8B67-A0901B66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6159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0014A-560B-7885-2901-612A7893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5FCD2E-2ACD-2E9D-2A42-321572B23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A2BB44-5CB9-9006-DAE7-F022EEBDA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8C490-B156-F044-DCAC-BBB965FD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349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9FF312-4EB8-48EA-2C0E-06F7DAD36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66C4C-B09C-9D33-524A-C53793C3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A95D5-780D-6EED-A311-C63B6AC72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30464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E815-B6D6-89B3-271F-61CE071D6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9651F-BE3C-C35D-DE06-D0A3166A4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426BB-8491-2EAC-E66A-C34F077BB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D3260-1E94-ABA4-3A22-ECFCD528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66B34-43B9-B346-B12A-06A8B878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55E-31CC-D2C1-C33E-2C7B8EC8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84225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37A25-2DCC-6EAF-7A7F-CC7293881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8611D8-88AF-B8A1-36E2-E011A696E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787F5-F19A-8CF1-6DF6-D33B7CE2F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06FF5-F5C7-11E0-E969-FF172ABD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6B03F-9646-4A2F-A719-998BD0E25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C97C2-A5FA-6935-1DAC-CFF082F3A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3449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3E1E32-8D3A-CA9A-C5EF-01FE3D307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5F343-6425-2A1A-897D-61DF53DC8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ECACA-1DAF-BB5E-FCB8-A47DC2B86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32D42-9570-7F42-9E7A-1B1EB1B38EED}" type="datetimeFigureOut">
              <a:rPr lang="en-GR" smtClean="0"/>
              <a:t>22/12/23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82C80-F69F-EDB2-986D-9E6A13B7F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99301-6332-9510-59DE-D9D90BEE68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2F026-6DEB-6B47-BD5D-498A13321DB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3459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DB42F-3348-D324-884F-09D848C3C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A6766-DF3B-75C3-E69D-E90A50E2C4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97" y="5248962"/>
            <a:ext cx="4515733" cy="110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E5AFF8-33B4-BC4B-3B5A-DA6884E9CC4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0046" y="5101700"/>
            <a:ext cx="1403450" cy="1403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CD8A37-BCF1-BD0F-9356-3D6E1AEFF35D}"/>
              </a:ext>
            </a:extLst>
          </p:cNvPr>
          <p:cNvSpPr txBox="1"/>
          <p:nvPr/>
        </p:nvSpPr>
        <p:spPr>
          <a:xfrm>
            <a:off x="728298" y="1595957"/>
            <a:ext cx="9860096" cy="14202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Η Διδακτική της Νωπογραφίας (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fresco)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για Παιδιά /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Ελληνική Ζωγραφική Παράδοση στον Εκπαιδευτικό Χώρο: «Ο Τοίχος έχει τη δική του Ιστορία», ΚΕ 80062</a:t>
            </a:r>
            <a:endParaRPr lang="en-G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D1BC8A-0C97-517D-E3AD-C53935B4F32F}"/>
              </a:ext>
            </a:extLst>
          </p:cNvPr>
          <p:cNvSpPr txBox="1"/>
          <p:nvPr/>
        </p:nvSpPr>
        <p:spPr>
          <a:xfrm>
            <a:off x="728298" y="3260252"/>
            <a:ext cx="10409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Η Σκηνογραφία στη Νωπογραφία</a:t>
            </a:r>
            <a:endParaRPr lang="en-GR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F7652-137A-D1AC-A1F1-A517CDA5525C}"/>
              </a:ext>
            </a:extLst>
          </p:cNvPr>
          <p:cNvSpPr txBox="1"/>
          <p:nvPr/>
        </p:nvSpPr>
        <p:spPr>
          <a:xfrm>
            <a:off x="728297" y="382845"/>
            <a:ext cx="10409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ΑΣΚΤ Αθήνας – Δεκέμβριος 2023</a:t>
            </a:r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829640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625B83-3DF7-B32F-80E5-C83DFBECFA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37" y="0"/>
            <a:ext cx="5968107" cy="3955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CA8823-C339-A3CB-302F-C77CCCA880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556" y="0"/>
            <a:ext cx="4288879" cy="5607586"/>
          </a:xfrm>
          <a:prstGeom prst="rect">
            <a:avLst/>
          </a:prstGeom>
        </p:spPr>
      </p:pic>
      <p:grpSp>
        <p:nvGrpSpPr>
          <p:cNvPr id="185" name="Group 184">
            <a:extLst>
              <a:ext uri="{FF2B5EF4-FFF2-40B4-BE49-F238E27FC236}">
                <a16:creationId xmlns:a16="http://schemas.microsoft.com/office/drawing/2014/main" id="{BFE747AB-5F53-6B24-A974-24705BAF74DB}"/>
              </a:ext>
            </a:extLst>
          </p:cNvPr>
          <p:cNvGrpSpPr/>
          <p:nvPr/>
        </p:nvGrpSpPr>
        <p:grpSpPr>
          <a:xfrm>
            <a:off x="1470581" y="0"/>
            <a:ext cx="10570854" cy="4803505"/>
            <a:chOff x="1470581" y="0"/>
            <a:chExt cx="10570854" cy="4803505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E54350CF-B025-008A-8386-134C2718E3C4}"/>
                </a:ext>
              </a:extLst>
            </p:cNvPr>
            <p:cNvGrpSpPr/>
            <p:nvPr/>
          </p:nvGrpSpPr>
          <p:grpSpPr>
            <a:xfrm>
              <a:off x="1470581" y="0"/>
              <a:ext cx="10570854" cy="4485176"/>
              <a:chOff x="1470581" y="0"/>
              <a:chExt cx="10570854" cy="448517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1970CB63-D966-FB00-978D-DC54912A88BA}"/>
                  </a:ext>
                </a:extLst>
              </p:cNvPr>
              <p:cNvGrpSpPr/>
              <p:nvPr/>
            </p:nvGrpSpPr>
            <p:grpSpPr>
              <a:xfrm>
                <a:off x="1787609" y="439387"/>
                <a:ext cx="10253826" cy="4045789"/>
                <a:chOff x="1787609" y="439387"/>
                <a:chExt cx="10253826" cy="4045789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8A8AB3D2-8FE7-4AB5-7E62-B2BEC5D55D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951522" y="439387"/>
                  <a:ext cx="2089913" cy="547003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6362CFBF-E455-51E0-63C2-1FBEF100A4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62989" y="2517569"/>
                  <a:ext cx="0" cy="1967607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9E5FBA65-A6DE-99C1-7027-B5F42EA4C114}"/>
                    </a:ext>
                  </a:extLst>
                </p:cNvPr>
                <p:cNvGrpSpPr/>
                <p:nvPr/>
              </p:nvGrpSpPr>
              <p:grpSpPr>
                <a:xfrm>
                  <a:off x="1787609" y="439387"/>
                  <a:ext cx="10063965" cy="4045789"/>
                  <a:chOff x="1787609" y="439387"/>
                  <a:chExt cx="10063965" cy="4045789"/>
                </a:xfrm>
              </p:grpSpPr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310391F5-B201-99DE-5AA5-38B67F4C34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64354" y="2232561"/>
                    <a:ext cx="3141740" cy="344757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5F1099D1-7610-7AAD-AC98-42C7DC406A88}"/>
                      </a:ext>
                    </a:extLst>
                  </p:cNvPr>
                  <p:cNvGrpSpPr/>
                  <p:nvPr/>
                </p:nvGrpSpPr>
                <p:grpSpPr>
                  <a:xfrm>
                    <a:off x="1787609" y="439387"/>
                    <a:ext cx="10063965" cy="4045789"/>
                    <a:chOff x="1787609" y="439387"/>
                    <a:chExt cx="10063965" cy="4045789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237FBCA1-AA79-622F-1410-1263F73779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27368" y="439387"/>
                      <a:ext cx="10024206" cy="4045789"/>
                      <a:chOff x="1827368" y="439387"/>
                      <a:chExt cx="10024206" cy="4045789"/>
                    </a:xfrm>
                  </p:grpSpPr>
                  <p:grpSp>
                    <p:nvGrpSpPr>
                      <p:cNvPr id="10" name="Group 9">
                        <a:extLst>
                          <a:ext uri="{FF2B5EF4-FFF2-40B4-BE49-F238E27FC236}">
                            <a16:creationId xmlns:a16="http://schemas.microsoft.com/office/drawing/2014/main" id="{775FF49D-F617-F81B-3C7A-A1574186F66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827368" y="1072790"/>
                        <a:ext cx="10024206" cy="3412386"/>
                        <a:chOff x="1827368" y="1072790"/>
                        <a:chExt cx="10024206" cy="3412386"/>
                      </a:xfrm>
                    </p:grpSpPr>
                    <p:cxnSp>
                      <p:nvCxnSpPr>
                        <p:cNvPr id="13" name="Straight Arrow Connector 12">
                          <a:extLst>
                            <a:ext uri="{FF2B5EF4-FFF2-40B4-BE49-F238E27FC236}">
                              <a16:creationId xmlns:a16="http://schemas.microsoft.com/office/drawing/2014/main" id="{A4666EAA-0174-8024-22CA-4136E627ECD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1827368" y="2280062"/>
                          <a:ext cx="1473972" cy="172193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FF00"/>
                          </a:solidFill>
                          <a:headEnd type="none" w="med" len="med"/>
                          <a:tailEnd type="triangle" w="med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9" name="Straight Arrow Connector 18">
                          <a:extLst>
                            <a:ext uri="{FF2B5EF4-FFF2-40B4-BE49-F238E27FC236}">
                              <a16:creationId xmlns:a16="http://schemas.microsoft.com/office/drawing/2014/main" id="{5476F1A8-6CC8-5BFD-FD5F-B3279430D120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0386575" y="1072790"/>
                          <a:ext cx="146838" cy="624113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FF00"/>
                          </a:solidFill>
                          <a:headEnd type="none" w="med" len="med"/>
                          <a:tailEnd type="triangle" w="med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0" name="Straight Arrow Connector 19">
                          <a:extLst>
                            <a:ext uri="{FF2B5EF4-FFF2-40B4-BE49-F238E27FC236}">
                              <a16:creationId xmlns:a16="http://schemas.microsoft.com/office/drawing/2014/main" id="{0CEC218C-3469-02E8-9673-4E43458985B6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 flipV="1">
                          <a:off x="9271014" y="1112306"/>
                          <a:ext cx="242889" cy="571494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FF00"/>
                          </a:solidFill>
                          <a:headEnd type="none" w="med" len="med"/>
                          <a:tailEnd type="triangle" w="med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1" name="Straight Arrow Connector 20">
                          <a:extLst>
                            <a:ext uri="{FF2B5EF4-FFF2-40B4-BE49-F238E27FC236}">
                              <a16:creationId xmlns:a16="http://schemas.microsoft.com/office/drawing/2014/main" id="{5487E34A-810B-C878-9326-C91CEB97E832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10854894" y="2517569"/>
                          <a:ext cx="0" cy="1967607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FF00"/>
                          </a:solidFill>
                          <a:headEnd type="none" w="med" len="med"/>
                          <a:tailEnd type="triangle" w="med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24" name="Straight Arrow Connector 23">
                          <a:extLst>
                            <a:ext uri="{FF2B5EF4-FFF2-40B4-BE49-F238E27FC236}">
                              <a16:creationId xmlns:a16="http://schemas.microsoft.com/office/drawing/2014/main" id="{6071F0D9-C2F5-8190-4F88-A013F54B180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9970983" y="1518058"/>
                          <a:ext cx="1880591" cy="1520715"/>
                        </a:xfrm>
                        <a:prstGeom prst="straightConnector1">
                          <a:avLst/>
                        </a:prstGeom>
                        <a:ln w="38100">
                          <a:solidFill>
                            <a:srgbClr val="FFFF00"/>
                          </a:solidFill>
                          <a:headEnd type="none" w="med" len="med"/>
                          <a:tailEnd type="triangle" w="med" len="lg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1" name="Straight Arrow Connector 10">
                        <a:extLst>
                          <a:ext uri="{FF2B5EF4-FFF2-40B4-BE49-F238E27FC236}">
                            <a16:creationId xmlns:a16="http://schemas.microsoft.com/office/drawing/2014/main" id="{4CAD56BE-43BC-03B5-9C95-CDDBB0B0DC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7897091" y="1435298"/>
                        <a:ext cx="2073892" cy="1566233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FF00"/>
                        </a:solidFill>
                        <a:headEnd type="none" w="med" len="med"/>
                        <a:tailEnd type="triangle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" name="Straight Arrow Connector 11">
                        <a:extLst>
                          <a:ext uri="{FF2B5EF4-FFF2-40B4-BE49-F238E27FC236}">
                            <a16:creationId xmlns:a16="http://schemas.microsoft.com/office/drawing/2014/main" id="{388623F9-2A2F-105B-F57D-69B526A5C2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7897091" y="439387"/>
                        <a:ext cx="2054431" cy="547003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FF00"/>
                        </a:solidFill>
                        <a:headEnd type="none" w="med" len="med"/>
                        <a:tailEnd type="triangle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5" name="Straight Arrow Connector 44">
                      <a:extLst>
                        <a:ext uri="{FF2B5EF4-FFF2-40B4-BE49-F238E27FC236}">
                          <a16:creationId xmlns:a16="http://schemas.microsoft.com/office/drawing/2014/main" id="{3AD9D1E0-5559-3AC2-B708-027803C248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87609" y="2442359"/>
                      <a:ext cx="776745" cy="139907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Arrow Connector 50">
                      <a:extLst>
                        <a:ext uri="{FF2B5EF4-FFF2-40B4-BE49-F238E27FC236}">
                          <a16:creationId xmlns:a16="http://schemas.microsoft.com/office/drawing/2014/main" id="{53B050DC-9BDC-5593-E4DB-3FCBD8C68B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064695" y="3360717"/>
                      <a:ext cx="1236645" cy="148572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847C1EF-8CFB-6F82-0AFD-0F22A4ABB069}"/>
                  </a:ext>
                </a:extLst>
              </p:cNvPr>
              <p:cNvCxnSpPr/>
              <p:nvPr/>
            </p:nvCxnSpPr>
            <p:spPr>
              <a:xfrm>
                <a:off x="1668544" y="103695"/>
                <a:ext cx="0" cy="1282045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3BE07681-E7C5-865B-2519-ED18389615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2416" y="375219"/>
                <a:ext cx="0" cy="1010521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35E89C6-21A0-2471-E983-E1E518C320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7371" y="439387"/>
                <a:ext cx="0" cy="2624324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67234B8-6C0A-818B-E61D-8AF4321F6E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7763" y="678757"/>
                <a:ext cx="0" cy="2498076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CE9806CE-8F8B-B846-3029-DA5E42C79B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97618" y="967900"/>
                <a:ext cx="0" cy="2335181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8AA0FC1E-66DD-7F9C-8D3C-034E25DAD7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74276" y="0"/>
                <a:ext cx="4323342" cy="967900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9E93F05-A2C6-90B2-6E21-7F6A1B5187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97618" y="886120"/>
                <a:ext cx="827826" cy="100270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0B8F883-90D6-9C8E-20A2-C1FE67AACC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0581" y="3303081"/>
                <a:ext cx="4427037" cy="651974"/>
              </a:xfrm>
              <a:prstGeom prst="line">
                <a:avLst/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E37E97E-4730-8A35-36F1-C45539B67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36404" y="2023348"/>
              <a:ext cx="0" cy="115348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9183D92-4A54-699C-4A66-6CA27C05B4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6351" y="1977527"/>
              <a:ext cx="0" cy="127973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01E17FD0-0668-011E-A73F-1B296E3EA8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95132" y="1977527"/>
              <a:ext cx="0" cy="127973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52B6EB6-4335-F71B-E53A-AA4234003B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88674" y="2023348"/>
              <a:ext cx="0" cy="123391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DB13E6BE-54B9-77F7-EBC0-4366571F0B5C}"/>
                </a:ext>
              </a:extLst>
            </p:cNvPr>
            <p:cNvGrpSpPr/>
            <p:nvPr/>
          </p:nvGrpSpPr>
          <p:grpSpPr>
            <a:xfrm>
              <a:off x="8112074" y="1895356"/>
              <a:ext cx="595122" cy="871330"/>
              <a:chOff x="8112074" y="1895356"/>
              <a:chExt cx="595122" cy="871330"/>
            </a:xfrm>
          </p:grpSpPr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0B18B0C7-E0AB-3975-00B2-F156730E034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2074" y="1895356"/>
                <a:ext cx="0" cy="83811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5FE3DF7A-7A48-FF01-0B34-D67617E7D0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64474" y="1988139"/>
                <a:ext cx="0" cy="756037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6D6BF9DF-D558-298E-9A75-5F435F3F6C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09156" y="2118032"/>
                <a:ext cx="0" cy="64865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781B32A5-CDF2-B719-FEC7-7E10B4F99A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3281" y="2228531"/>
                <a:ext cx="0" cy="515645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>
                <a:extLst>
                  <a:ext uri="{FF2B5EF4-FFF2-40B4-BE49-F238E27FC236}">
                    <a16:creationId xmlns:a16="http://schemas.microsoft.com/office/drawing/2014/main" id="{6E496FBC-6E34-64B2-160C-050B50DB0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7196" y="2319495"/>
                <a:ext cx="0" cy="42468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30F9C3C7-9232-18A0-8C2B-C53E9AEB1B24}"/>
                </a:ext>
              </a:extLst>
            </p:cNvPr>
            <p:cNvGrpSpPr/>
            <p:nvPr/>
          </p:nvGrpSpPr>
          <p:grpSpPr>
            <a:xfrm flipH="1">
              <a:off x="11200680" y="1880724"/>
              <a:ext cx="596179" cy="871330"/>
              <a:chOff x="8112074" y="1895356"/>
              <a:chExt cx="595122" cy="871330"/>
            </a:xfrm>
          </p:grpSpPr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108DD7FB-A242-707B-146E-78D03241EA0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12074" y="1895356"/>
                <a:ext cx="0" cy="83811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0568A3B9-7465-8BBB-016B-EB0B12A053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64474" y="1988139"/>
                <a:ext cx="0" cy="756037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72D74316-FD99-25E3-22A9-BE7689D2D9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09156" y="2118032"/>
                <a:ext cx="0" cy="64865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A8394DC4-BC0C-B92A-508C-3B36895D3F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3281" y="2228531"/>
                <a:ext cx="0" cy="515645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F2F03A89-4C19-E0A5-1E84-1ADA38EFD2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07196" y="2319495"/>
                <a:ext cx="0" cy="424681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3881F8EE-243B-B7E4-E6DE-5A93D4A4C7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1637" y="1626919"/>
              <a:ext cx="2158557" cy="154991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2E505E88-EF5D-A464-6108-EDC32DF0A6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7013" y="1751954"/>
              <a:ext cx="1912537" cy="145025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3CD8BDC0-BC98-B3BB-41FE-B9D0E4B2AA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9352" y="1187992"/>
              <a:ext cx="273124" cy="54162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CB2DA0AA-A57C-09E3-2A37-2062D0E7A0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8562" y="1215852"/>
              <a:ext cx="269204" cy="51376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" name="Arc 131">
              <a:extLst>
                <a:ext uri="{FF2B5EF4-FFF2-40B4-BE49-F238E27FC236}">
                  <a16:creationId xmlns:a16="http://schemas.microsoft.com/office/drawing/2014/main" id="{ED439423-C7A9-9A62-B58D-AE95DB97471C}"/>
                </a:ext>
              </a:extLst>
            </p:cNvPr>
            <p:cNvSpPr/>
            <p:nvPr/>
          </p:nvSpPr>
          <p:spPr>
            <a:xfrm>
              <a:off x="9271013" y="1669953"/>
              <a:ext cx="1345951" cy="243310"/>
            </a:xfrm>
            <a:prstGeom prst="arc">
              <a:avLst>
                <a:gd name="adj1" fmla="val 10790770"/>
                <a:gd name="adj2" fmla="val 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3" name="Arc 132">
              <a:extLst>
                <a:ext uri="{FF2B5EF4-FFF2-40B4-BE49-F238E27FC236}">
                  <a16:creationId xmlns:a16="http://schemas.microsoft.com/office/drawing/2014/main" id="{B01049E6-5FB7-3C61-ACCC-D60BF3BE09BD}"/>
                </a:ext>
              </a:extLst>
            </p:cNvPr>
            <p:cNvSpPr/>
            <p:nvPr/>
          </p:nvSpPr>
          <p:spPr>
            <a:xfrm>
              <a:off x="9321947" y="1752880"/>
              <a:ext cx="1253644" cy="232470"/>
            </a:xfrm>
            <a:prstGeom prst="arc">
              <a:avLst>
                <a:gd name="adj1" fmla="val 10790770"/>
                <a:gd name="adj2" fmla="val 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C7DC3D37-F071-AE7A-9D1F-D3F8E1A376B6}"/>
                </a:ext>
              </a:extLst>
            </p:cNvPr>
            <p:cNvSpPr/>
            <p:nvPr/>
          </p:nvSpPr>
          <p:spPr>
            <a:xfrm>
              <a:off x="9423413" y="1903601"/>
              <a:ext cx="1076572" cy="207665"/>
            </a:xfrm>
            <a:prstGeom prst="arc">
              <a:avLst>
                <a:gd name="adj1" fmla="val 10790770"/>
                <a:gd name="adj2" fmla="val 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5" name="Arc 134">
              <a:extLst>
                <a:ext uri="{FF2B5EF4-FFF2-40B4-BE49-F238E27FC236}">
                  <a16:creationId xmlns:a16="http://schemas.microsoft.com/office/drawing/2014/main" id="{FA1D102B-1267-866A-0749-F63102CCF91F}"/>
                </a:ext>
              </a:extLst>
            </p:cNvPr>
            <p:cNvSpPr/>
            <p:nvPr/>
          </p:nvSpPr>
          <p:spPr>
            <a:xfrm>
              <a:off x="9444370" y="1981221"/>
              <a:ext cx="1038678" cy="230917"/>
            </a:xfrm>
            <a:prstGeom prst="arc">
              <a:avLst>
                <a:gd name="adj1" fmla="val 10790770"/>
                <a:gd name="adj2" fmla="val 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A9827638-982B-639E-6503-DB80EE668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14393" y="624734"/>
              <a:ext cx="1347306" cy="39180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BFF3F1D8-DDAE-6390-C62D-A4CCD1DBF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6434" y="620401"/>
              <a:ext cx="1422407" cy="37636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12B107A-7C9C-0ED0-589C-BA448024C1AB}"/>
                </a:ext>
              </a:extLst>
            </p:cNvPr>
            <p:cNvCxnSpPr/>
            <p:nvPr/>
          </p:nvCxnSpPr>
          <p:spPr>
            <a:xfrm flipV="1">
              <a:off x="7752556" y="1037739"/>
              <a:ext cx="1569391" cy="2183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9180867-00F5-A258-46F0-83F264664B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99985" y="1021888"/>
              <a:ext cx="1541450" cy="753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4CEE6250-FDC7-9797-C8B5-448A4EC07E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19645" y="848000"/>
              <a:ext cx="632936" cy="17638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1CE7A33E-337F-24DA-6C04-211B45CA34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38033" y="847361"/>
              <a:ext cx="585423" cy="16022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16E257E7-96A9-3F3D-46C9-9ACC88B5FA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8585" y="96125"/>
              <a:ext cx="4209641" cy="3580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862E7724-E7DA-27B2-E231-CAB649D8A1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9707" y="2762766"/>
              <a:ext cx="874851" cy="1094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9F3475D8-732D-FD7C-B676-AA6022F5F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7199" y="3043322"/>
              <a:ext cx="874851" cy="1094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7B07987-DCFE-FA28-FF91-F830B0FEB0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8736" y="2751597"/>
              <a:ext cx="822838" cy="1068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9BAA87-FCE8-1F12-13E1-5FD426702A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28736" y="3027861"/>
              <a:ext cx="822838" cy="1068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3733E1FD-78F3-C320-30CA-632BF794A2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21049" y="4491674"/>
              <a:ext cx="822838" cy="1068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26747D7-7A05-C87F-EF87-EBD4F4930A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56712" y="4492680"/>
              <a:ext cx="822838" cy="1068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Arc 158">
              <a:extLst>
                <a:ext uri="{FF2B5EF4-FFF2-40B4-BE49-F238E27FC236}">
                  <a16:creationId xmlns:a16="http://schemas.microsoft.com/office/drawing/2014/main" id="{BDCA3161-FF00-6E00-9093-578238C9B32E}"/>
                </a:ext>
              </a:extLst>
            </p:cNvPr>
            <p:cNvSpPr/>
            <p:nvPr/>
          </p:nvSpPr>
          <p:spPr>
            <a:xfrm rot="5400000">
              <a:off x="9094385" y="842308"/>
              <a:ext cx="965952" cy="682534"/>
            </a:xfrm>
            <a:prstGeom prst="arc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0" name="Arc 159">
              <a:extLst>
                <a:ext uri="{FF2B5EF4-FFF2-40B4-BE49-F238E27FC236}">
                  <a16:creationId xmlns:a16="http://schemas.microsoft.com/office/drawing/2014/main" id="{21A864AB-8308-EE2D-56CA-949057C743AF}"/>
                </a:ext>
              </a:extLst>
            </p:cNvPr>
            <p:cNvSpPr/>
            <p:nvPr/>
          </p:nvSpPr>
          <p:spPr>
            <a:xfrm rot="5400000" flipV="1">
              <a:off x="9870322" y="798216"/>
              <a:ext cx="965951" cy="773020"/>
            </a:xfrm>
            <a:prstGeom prst="arc">
              <a:avLst>
                <a:gd name="adj1" fmla="val 16200000"/>
                <a:gd name="adj2" fmla="val 28534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8A377D2F-EB7A-1FCD-1E10-6DDA791A474A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629" y="4518703"/>
              <a:ext cx="586008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56FE7833-8AAB-12B0-F3B7-2C2052779CFA}"/>
                </a:ext>
              </a:extLst>
            </p:cNvPr>
            <p:cNvCxnSpPr>
              <a:cxnSpLocks/>
            </p:cNvCxnSpPr>
            <p:nvPr/>
          </p:nvCxnSpPr>
          <p:spPr>
            <a:xfrm>
              <a:off x="9243400" y="4518703"/>
              <a:ext cx="630005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FF711AAB-39BC-B593-527C-CF392B9BF3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92458" y="3589390"/>
              <a:ext cx="0" cy="91296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3B88EC8-636F-0052-808D-7E283A5F4B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3413" y="3589390"/>
              <a:ext cx="0" cy="912968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Arc 168">
              <a:extLst>
                <a:ext uri="{FF2B5EF4-FFF2-40B4-BE49-F238E27FC236}">
                  <a16:creationId xmlns:a16="http://schemas.microsoft.com/office/drawing/2014/main" id="{155E599A-8AE4-A2F8-4E9D-92393C5EA446}"/>
                </a:ext>
              </a:extLst>
            </p:cNvPr>
            <p:cNvSpPr/>
            <p:nvPr/>
          </p:nvSpPr>
          <p:spPr>
            <a:xfrm rot="5400000">
              <a:off x="9357713" y="4129061"/>
              <a:ext cx="497356" cy="582795"/>
            </a:xfrm>
            <a:prstGeom prst="arc">
              <a:avLst>
                <a:gd name="adj1" fmla="val 12153239"/>
                <a:gd name="adj2" fmla="val 2093333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0" name="Arc 169">
              <a:extLst>
                <a:ext uri="{FF2B5EF4-FFF2-40B4-BE49-F238E27FC236}">
                  <a16:creationId xmlns:a16="http://schemas.microsoft.com/office/drawing/2014/main" id="{05C21B04-BAC9-8133-7114-9AFBD627FFEC}"/>
                </a:ext>
              </a:extLst>
            </p:cNvPr>
            <p:cNvSpPr/>
            <p:nvPr/>
          </p:nvSpPr>
          <p:spPr>
            <a:xfrm rot="5400000" flipV="1">
              <a:off x="10030144" y="4180546"/>
              <a:ext cx="497356" cy="509183"/>
            </a:xfrm>
            <a:prstGeom prst="arc">
              <a:avLst>
                <a:gd name="adj1" fmla="val 12153239"/>
                <a:gd name="adj2" fmla="val 2093333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1" name="Arc 170">
              <a:extLst>
                <a:ext uri="{FF2B5EF4-FFF2-40B4-BE49-F238E27FC236}">
                  <a16:creationId xmlns:a16="http://schemas.microsoft.com/office/drawing/2014/main" id="{9654EE40-A3E9-902C-B2B8-01895068DC17}"/>
                </a:ext>
              </a:extLst>
            </p:cNvPr>
            <p:cNvSpPr/>
            <p:nvPr/>
          </p:nvSpPr>
          <p:spPr>
            <a:xfrm flipV="1">
              <a:off x="9710264" y="4062057"/>
              <a:ext cx="497356" cy="151389"/>
            </a:xfrm>
            <a:prstGeom prst="arc">
              <a:avLst>
                <a:gd name="adj1" fmla="val 11618109"/>
                <a:gd name="adj2" fmla="val 2093333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2" name="Arc 171">
              <a:extLst>
                <a:ext uri="{FF2B5EF4-FFF2-40B4-BE49-F238E27FC236}">
                  <a16:creationId xmlns:a16="http://schemas.microsoft.com/office/drawing/2014/main" id="{4E68AD69-CF72-F5A4-B5A0-69B17100CF99}"/>
                </a:ext>
              </a:extLst>
            </p:cNvPr>
            <p:cNvSpPr/>
            <p:nvPr/>
          </p:nvSpPr>
          <p:spPr>
            <a:xfrm>
              <a:off x="9784740" y="3997598"/>
              <a:ext cx="347875" cy="408913"/>
            </a:xfrm>
            <a:prstGeom prst="arc">
              <a:avLst>
                <a:gd name="adj1" fmla="val 11618109"/>
                <a:gd name="adj2" fmla="val 2093333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7E8988BB-161D-88AA-477E-14C57A1671E8}"/>
                </a:ext>
              </a:extLst>
            </p:cNvPr>
            <p:cNvCxnSpPr>
              <a:cxnSpLocks/>
            </p:cNvCxnSpPr>
            <p:nvPr/>
          </p:nvCxnSpPr>
          <p:spPr>
            <a:xfrm>
              <a:off x="7768585" y="4803505"/>
              <a:ext cx="4242742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03F81AB4-67B5-5453-7585-C1FCB40480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32876" y="4534780"/>
              <a:ext cx="264026" cy="15491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>
              <a:extLst>
                <a:ext uri="{FF2B5EF4-FFF2-40B4-BE49-F238E27FC236}">
                  <a16:creationId xmlns:a16="http://schemas.microsoft.com/office/drawing/2014/main" id="{37C0797A-9F18-D97C-2EE8-435E776828C1}"/>
                </a:ext>
              </a:extLst>
            </p:cNvPr>
            <p:cNvCxnSpPr>
              <a:cxnSpLocks/>
            </p:cNvCxnSpPr>
            <p:nvPr/>
          </p:nvCxnSpPr>
          <p:spPr>
            <a:xfrm>
              <a:off x="10533413" y="4525866"/>
              <a:ext cx="243809" cy="15795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28F3ED44-31DA-9369-1BBB-FF1C2E8A24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00668" y="4611424"/>
              <a:ext cx="1240767" cy="1880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0A0BD080-AE23-45AF-FB1F-3E38F8524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8585" y="4626347"/>
              <a:ext cx="1385573" cy="1432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DC4168C-710D-5C48-F872-184511D3FF28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706D12-025A-133D-3AEC-2B0E84F42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2E166F-4388-88A9-886D-69459AFDF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44FA0A-D3B0-6791-7C3A-671EE8C7C154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E0FB2A0-302F-EDC4-AC61-EF6868F2B9E3}"/>
              </a:ext>
            </a:extLst>
          </p:cNvPr>
          <p:cNvSpPr txBox="1"/>
          <p:nvPr/>
        </p:nvSpPr>
        <p:spPr>
          <a:xfrm>
            <a:off x="674649" y="4085066"/>
            <a:ext cx="7024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Ρωμαϊκή περίοδος: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1</a:t>
            </a:r>
            <a:r>
              <a:rPr lang="el-GR" sz="2000" baseline="30000" dirty="0"/>
              <a:t>ο</a:t>
            </a:r>
            <a:r>
              <a:rPr lang="el-GR" sz="2000" dirty="0"/>
              <a:t> στυλ (επικάλυψη – μίμηση μαρμάρου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2</a:t>
            </a:r>
            <a:r>
              <a:rPr lang="el-GR" sz="2000" baseline="30000" dirty="0"/>
              <a:t>ο</a:t>
            </a:r>
            <a:r>
              <a:rPr lang="el-GR" sz="2000" dirty="0"/>
              <a:t> στυλ (αρχιτεκτονικό – επέκταση χώρου – σκηνογραφία)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3</a:t>
            </a:r>
            <a:r>
              <a:rPr lang="el-GR" sz="2000" baseline="30000" dirty="0"/>
              <a:t>ο</a:t>
            </a:r>
            <a:r>
              <a:rPr lang="el-GR" sz="2000" dirty="0"/>
              <a:t> στυλ (</a:t>
            </a:r>
            <a:r>
              <a:rPr lang="el-GR" sz="2000" dirty="0" err="1"/>
              <a:t>ψευδοαιγυπτιακό</a:t>
            </a:r>
            <a:r>
              <a:rPr lang="el-GR" sz="2000" dirty="0"/>
              <a:t> – κήποι - πουλιά)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4</a:t>
            </a:r>
            <a:r>
              <a:rPr lang="el-GR" sz="2000" baseline="30000" dirty="0"/>
              <a:t>ο</a:t>
            </a:r>
            <a:r>
              <a:rPr lang="el-GR" sz="2000" dirty="0"/>
              <a:t> στυλ (διακοσμητικό – εξωπραγματικά σχέδια – επίδειξη πλούτου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R" sz="20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3A44216-05EE-73FC-129C-50BC6213DDBD}"/>
              </a:ext>
            </a:extLst>
          </p:cNvPr>
          <p:cNvGrpSpPr/>
          <p:nvPr/>
        </p:nvGrpSpPr>
        <p:grpSpPr>
          <a:xfrm>
            <a:off x="4027089" y="3303081"/>
            <a:ext cx="6814387" cy="2284366"/>
            <a:chOff x="4027089" y="3303081"/>
            <a:chExt cx="6814387" cy="228436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9D02761-8DB8-388B-CBA1-0166D1CD37C1}"/>
                </a:ext>
              </a:extLst>
            </p:cNvPr>
            <p:cNvGrpSpPr/>
            <p:nvPr/>
          </p:nvGrpSpPr>
          <p:grpSpPr>
            <a:xfrm>
              <a:off x="7725720" y="3303081"/>
              <a:ext cx="3115756" cy="2284366"/>
              <a:chOff x="7725720" y="3303081"/>
              <a:chExt cx="3115756" cy="228436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4F83B7B-6E12-ADBA-DFAB-CCED8CB14AAD}"/>
                  </a:ext>
                </a:extLst>
              </p:cNvPr>
              <p:cNvGrpSpPr/>
              <p:nvPr/>
            </p:nvGrpSpPr>
            <p:grpSpPr>
              <a:xfrm>
                <a:off x="7725720" y="5125782"/>
                <a:ext cx="1945878" cy="461665"/>
                <a:chOff x="2565393" y="6562647"/>
                <a:chExt cx="1930399" cy="461665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B27035D4-434B-8006-4A4F-491CCDE3237F}"/>
                    </a:ext>
                  </a:extLst>
                </p:cNvPr>
                <p:cNvSpPr txBox="1"/>
                <p:nvPr/>
              </p:nvSpPr>
              <p:spPr>
                <a:xfrm>
                  <a:off x="2565393" y="6562647"/>
                  <a:ext cx="1930399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/>
                    <a:t>            </a:t>
                  </a:r>
                  <a:r>
                    <a:rPr lang="el-GR" sz="1200" dirty="0">
                      <a:solidFill>
                        <a:schemeClr val="bg1"/>
                      </a:solidFill>
                    </a:rPr>
                    <a:t>σύνθεση</a:t>
                  </a:r>
                </a:p>
                <a:p>
                  <a:r>
                    <a:rPr lang="el-GR" sz="1200" dirty="0">
                      <a:solidFill>
                        <a:schemeClr val="bg1"/>
                      </a:solidFill>
                    </a:rPr>
                    <a:t>            οπτική</a:t>
                  </a:r>
                  <a:endParaRPr lang="en-GR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774A7463-B017-ECEE-AE15-4A132A36DFD8}"/>
                    </a:ext>
                  </a:extLst>
                </p:cNvPr>
                <p:cNvSpPr/>
                <p:nvPr/>
              </p:nvSpPr>
              <p:spPr>
                <a:xfrm>
                  <a:off x="2660395" y="6600593"/>
                  <a:ext cx="288279" cy="167796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310818A-49D7-DF93-D590-3320231FD14B}"/>
                    </a:ext>
                  </a:extLst>
                </p:cNvPr>
                <p:cNvSpPr/>
                <p:nvPr/>
              </p:nvSpPr>
              <p:spPr>
                <a:xfrm>
                  <a:off x="2660394" y="6815342"/>
                  <a:ext cx="288279" cy="16779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8134EA83-D9A4-2780-B4AC-F19BB4EA4387}"/>
                  </a:ext>
                </a:extLst>
              </p:cNvPr>
              <p:cNvGrpSpPr/>
              <p:nvPr/>
            </p:nvGrpSpPr>
            <p:grpSpPr>
              <a:xfrm>
                <a:off x="9042385" y="3303081"/>
                <a:ext cx="1799091" cy="446702"/>
                <a:chOff x="8322632" y="4735723"/>
                <a:chExt cx="1799091" cy="588084"/>
              </a:xfrm>
            </p:grpSpPr>
            <p:sp>
              <p:nvSpPr>
                <p:cNvPr id="61" name="Extract 60">
                  <a:extLst>
                    <a:ext uri="{FF2B5EF4-FFF2-40B4-BE49-F238E27FC236}">
                      <a16:creationId xmlns:a16="http://schemas.microsoft.com/office/drawing/2014/main" id="{809A51AF-0340-6E55-564A-9613592D893F}"/>
                    </a:ext>
                  </a:extLst>
                </p:cNvPr>
                <p:cNvSpPr/>
                <p:nvPr/>
              </p:nvSpPr>
              <p:spPr>
                <a:xfrm>
                  <a:off x="8322632" y="4735723"/>
                  <a:ext cx="1799091" cy="180197"/>
                </a:xfrm>
                <a:prstGeom prst="flowChartExtra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62" name="Trapezium 61">
                  <a:extLst>
                    <a:ext uri="{FF2B5EF4-FFF2-40B4-BE49-F238E27FC236}">
                      <a16:creationId xmlns:a16="http://schemas.microsoft.com/office/drawing/2014/main" id="{4886FCB1-2D34-17DC-3775-004DB91E7DF6}"/>
                    </a:ext>
                  </a:extLst>
                </p:cNvPr>
                <p:cNvSpPr/>
                <p:nvPr/>
              </p:nvSpPr>
              <p:spPr>
                <a:xfrm>
                  <a:off x="8683306" y="4901492"/>
                  <a:ext cx="1096926" cy="422315"/>
                </a:xfrm>
                <a:prstGeom prst="trapezoid">
                  <a:avLst>
                    <a:gd name="adj" fmla="val 3539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57" name="Extract 56">
              <a:extLst>
                <a:ext uri="{FF2B5EF4-FFF2-40B4-BE49-F238E27FC236}">
                  <a16:creationId xmlns:a16="http://schemas.microsoft.com/office/drawing/2014/main" id="{0514834D-0510-DFD2-F0A8-12313F3B7F8A}"/>
                </a:ext>
              </a:extLst>
            </p:cNvPr>
            <p:cNvSpPr/>
            <p:nvPr/>
          </p:nvSpPr>
          <p:spPr>
            <a:xfrm>
              <a:off x="4027089" y="3333881"/>
              <a:ext cx="1799091" cy="145188"/>
            </a:xfrm>
            <a:prstGeom prst="flowChartExtra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8" name="Trapezium 57">
              <a:extLst>
                <a:ext uri="{FF2B5EF4-FFF2-40B4-BE49-F238E27FC236}">
                  <a16:creationId xmlns:a16="http://schemas.microsoft.com/office/drawing/2014/main" id="{EF8D9148-4CED-20F6-7DAD-D80296E611A7}"/>
                </a:ext>
              </a:extLst>
            </p:cNvPr>
            <p:cNvSpPr/>
            <p:nvPr/>
          </p:nvSpPr>
          <p:spPr>
            <a:xfrm>
              <a:off x="4387763" y="3459797"/>
              <a:ext cx="1096926" cy="340265"/>
            </a:xfrm>
            <a:prstGeom prst="trapezoid">
              <a:avLst>
                <a:gd name="adj" fmla="val 353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55711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9AF0FF-38A9-9216-5634-3D4142C1E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686" y="0"/>
            <a:ext cx="6549750" cy="56406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683B2E9-18C4-414B-E8B6-2A1FB4923943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7C00EB-40DE-AC62-0C6E-2F5BF0231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B85783-4007-E358-AF61-52F1C7F0E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17B564-DDD8-2AAA-2804-3FA35EAF3B0B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Εικόνα 88">
            <a:extLst>
              <a:ext uri="{FF2B5EF4-FFF2-40B4-BE49-F238E27FC236}">
                <a16:creationId xmlns:a16="http://schemas.microsoft.com/office/drawing/2014/main" id="{F43DE4CA-551D-F845-627E-76DAB63155E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712" y="185904"/>
            <a:ext cx="3183042" cy="4010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5A689F-F781-74F4-4D23-E6FACE13058D}"/>
              </a:ext>
            </a:extLst>
          </p:cNvPr>
          <p:cNvSpPr txBox="1"/>
          <p:nvPr/>
        </p:nvSpPr>
        <p:spPr>
          <a:xfrm>
            <a:off x="988712" y="4293005"/>
            <a:ext cx="296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Ρωμαϊκή περίοδος</a:t>
            </a:r>
            <a:endParaRPr lang="en-GR" sz="2000" b="1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C02C8CA-316C-5742-2A06-1CB044CBC320}"/>
              </a:ext>
            </a:extLst>
          </p:cNvPr>
          <p:cNvGrpSpPr/>
          <p:nvPr/>
        </p:nvGrpSpPr>
        <p:grpSpPr>
          <a:xfrm>
            <a:off x="974312" y="399188"/>
            <a:ext cx="11067124" cy="4509400"/>
            <a:chOff x="974312" y="399188"/>
            <a:chExt cx="11067124" cy="450940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7EEF8EE-332C-8227-934E-48E67C0BFF46}"/>
                </a:ext>
              </a:extLst>
            </p:cNvPr>
            <p:cNvGrpSpPr/>
            <p:nvPr/>
          </p:nvGrpSpPr>
          <p:grpSpPr>
            <a:xfrm>
              <a:off x="974312" y="399188"/>
              <a:ext cx="11067124" cy="3114565"/>
              <a:chOff x="974312" y="399188"/>
              <a:chExt cx="11067124" cy="3114565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19D7DF7-226F-233A-1C82-9D8565C0823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525254" y="1328468"/>
                <a:ext cx="316222" cy="408317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D6945D-EC24-C834-4A25-0F757DB6C30D}"/>
                  </a:ext>
                </a:extLst>
              </p:cNvPr>
              <p:cNvGrpSpPr/>
              <p:nvPr/>
            </p:nvGrpSpPr>
            <p:grpSpPr>
              <a:xfrm>
                <a:off x="974312" y="399188"/>
                <a:ext cx="11067124" cy="3114565"/>
                <a:chOff x="974312" y="399188"/>
                <a:chExt cx="11067124" cy="3114565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C7BB4F5F-720D-BDE9-23E2-D64B65980850}"/>
                    </a:ext>
                  </a:extLst>
                </p:cNvPr>
                <p:cNvGrpSpPr/>
                <p:nvPr/>
              </p:nvGrpSpPr>
              <p:grpSpPr>
                <a:xfrm>
                  <a:off x="7648755" y="1018642"/>
                  <a:ext cx="4392681" cy="1358702"/>
                  <a:chOff x="7648755" y="1018642"/>
                  <a:chExt cx="4392681" cy="1358702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57E51668-4F88-8356-2CA1-9C504CC63F30}"/>
                      </a:ext>
                    </a:extLst>
                  </p:cNvPr>
                  <p:cNvGrpSpPr/>
                  <p:nvPr/>
                </p:nvGrpSpPr>
                <p:grpSpPr>
                  <a:xfrm>
                    <a:off x="7707229" y="1018642"/>
                    <a:ext cx="4334207" cy="1358702"/>
                    <a:chOff x="7707229" y="1018642"/>
                    <a:chExt cx="4334207" cy="1358702"/>
                  </a:xfrm>
                </p:grpSpPr>
                <p:cxnSp>
                  <p:nvCxnSpPr>
                    <p:cNvPr id="14" name="Straight Arrow Connector 13">
                      <a:extLst>
                        <a:ext uri="{FF2B5EF4-FFF2-40B4-BE49-F238E27FC236}">
                          <a16:creationId xmlns:a16="http://schemas.microsoft.com/office/drawing/2014/main" id="{C6ABD77A-2F6D-D761-43A4-77C80A65D2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0841476" y="1175524"/>
                      <a:ext cx="330545" cy="561261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" name="Straight Arrow Connector 14">
                      <a:extLst>
                        <a:ext uri="{FF2B5EF4-FFF2-40B4-BE49-F238E27FC236}">
                          <a16:creationId xmlns:a16="http://schemas.microsoft.com/office/drawing/2014/main" id="{FBFD2F40-9436-4197-15DC-C828B2751F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707229" y="1736785"/>
                      <a:ext cx="1182196" cy="640559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Straight Arrow Connector 15">
                      <a:extLst>
                        <a:ext uri="{FF2B5EF4-FFF2-40B4-BE49-F238E27FC236}">
                          <a16:creationId xmlns:a16="http://schemas.microsoft.com/office/drawing/2014/main" id="{F20F0D18-BC71-D09B-C4CD-A54C4965F6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9951522" y="1535502"/>
                      <a:ext cx="573732" cy="354227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Arrow Connector 16">
                      <a:extLst>
                        <a:ext uri="{FF2B5EF4-FFF2-40B4-BE49-F238E27FC236}">
                          <a16:creationId xmlns:a16="http://schemas.microsoft.com/office/drawing/2014/main" id="{54407E5C-313D-BFD8-4328-71B7B9DCA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1001555" y="1018642"/>
                      <a:ext cx="1039881" cy="842680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1" name="Straight Arrow Connector 10">
                    <a:extLst>
                      <a:ext uri="{FF2B5EF4-FFF2-40B4-BE49-F238E27FC236}">
                        <a16:creationId xmlns:a16="http://schemas.microsoft.com/office/drawing/2014/main" id="{D6C53EB3-7EEE-248A-1A25-3403554F6D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648755" y="1626919"/>
                    <a:ext cx="719430" cy="538542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6DF9336-7004-BA99-989B-0290C38549E2}"/>
                    </a:ext>
                  </a:extLst>
                </p:cNvPr>
                <p:cNvSpPr/>
                <p:nvPr/>
              </p:nvSpPr>
              <p:spPr>
                <a:xfrm>
                  <a:off x="1903562" y="1626919"/>
                  <a:ext cx="1316966" cy="1674123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F7EE80BB-D6E1-D9EA-31D9-DC5E154D4C6E}"/>
                    </a:ext>
                  </a:extLst>
                </p:cNvPr>
                <p:cNvSpPr/>
                <p:nvPr/>
              </p:nvSpPr>
              <p:spPr>
                <a:xfrm>
                  <a:off x="3380606" y="1464183"/>
                  <a:ext cx="754771" cy="1325026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8A2730DD-7870-3185-44CA-6DE6E4381516}"/>
                    </a:ext>
                  </a:extLst>
                </p:cNvPr>
                <p:cNvSpPr/>
                <p:nvPr/>
              </p:nvSpPr>
              <p:spPr>
                <a:xfrm>
                  <a:off x="974312" y="1464183"/>
                  <a:ext cx="754771" cy="1325026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D465D42-F9D8-75B3-ABCA-9638B9DEDD39}"/>
                    </a:ext>
                  </a:extLst>
                </p:cNvPr>
                <p:cNvSpPr/>
                <p:nvPr/>
              </p:nvSpPr>
              <p:spPr>
                <a:xfrm flipV="1">
                  <a:off x="3424654" y="3007743"/>
                  <a:ext cx="637829" cy="506010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21B5AAA-8C48-1408-7764-7BC51C091F73}"/>
                    </a:ext>
                  </a:extLst>
                </p:cNvPr>
                <p:cNvSpPr/>
                <p:nvPr/>
              </p:nvSpPr>
              <p:spPr>
                <a:xfrm flipV="1">
                  <a:off x="988713" y="2949242"/>
                  <a:ext cx="710724" cy="506010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7696B53-90D4-C498-7C1B-BE68F5086E2B}"/>
                    </a:ext>
                  </a:extLst>
                </p:cNvPr>
                <p:cNvSpPr/>
                <p:nvPr/>
              </p:nvSpPr>
              <p:spPr>
                <a:xfrm flipV="1">
                  <a:off x="3536830" y="469110"/>
                  <a:ext cx="525652" cy="706413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56FBD34-03DA-06F1-64F6-3E9152857DE2}"/>
                    </a:ext>
                  </a:extLst>
                </p:cNvPr>
                <p:cNvSpPr/>
                <p:nvPr/>
              </p:nvSpPr>
              <p:spPr>
                <a:xfrm flipV="1">
                  <a:off x="2854954" y="399188"/>
                  <a:ext cx="451838" cy="706413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B0CFEDC-5B9C-45D9-2DD2-684AB4E9AC03}"/>
                    </a:ext>
                  </a:extLst>
                </p:cNvPr>
                <p:cNvSpPr/>
                <p:nvPr/>
              </p:nvSpPr>
              <p:spPr>
                <a:xfrm flipV="1">
                  <a:off x="1764925" y="404436"/>
                  <a:ext cx="451838" cy="706413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E445C69B-2E5D-1539-5568-A35F77A41D29}"/>
                    </a:ext>
                  </a:extLst>
                </p:cNvPr>
                <p:cNvSpPr/>
                <p:nvPr/>
              </p:nvSpPr>
              <p:spPr>
                <a:xfrm flipV="1">
                  <a:off x="1118156" y="399188"/>
                  <a:ext cx="451838" cy="706413"/>
                </a:xfrm>
                <a:prstGeom prst="rect">
                  <a:avLst/>
                </a:prstGeom>
                <a:noFill/>
                <a:ln w="381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53" name="Trapezium 52">
              <a:extLst>
                <a:ext uri="{FF2B5EF4-FFF2-40B4-BE49-F238E27FC236}">
                  <a16:creationId xmlns:a16="http://schemas.microsoft.com/office/drawing/2014/main" id="{3DC26602-AC93-E26F-1E5C-46A6B0C438F1}"/>
                </a:ext>
              </a:extLst>
            </p:cNvPr>
            <p:cNvSpPr/>
            <p:nvPr/>
          </p:nvSpPr>
          <p:spPr>
            <a:xfrm rot="16200000" flipV="1">
              <a:off x="5152158" y="2504249"/>
              <a:ext cx="2665318" cy="247092"/>
            </a:xfrm>
            <a:prstGeom prst="trapezoid">
              <a:avLst>
                <a:gd name="adj" fmla="val 108160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4" name="Trapezium 53">
              <a:extLst>
                <a:ext uri="{FF2B5EF4-FFF2-40B4-BE49-F238E27FC236}">
                  <a16:creationId xmlns:a16="http://schemas.microsoft.com/office/drawing/2014/main" id="{9BACFD2A-EC71-892E-0118-42B8B15A09EC}"/>
                </a:ext>
              </a:extLst>
            </p:cNvPr>
            <p:cNvSpPr/>
            <p:nvPr/>
          </p:nvSpPr>
          <p:spPr>
            <a:xfrm rot="16200000" flipV="1">
              <a:off x="4449157" y="2540238"/>
              <a:ext cx="3378866" cy="247092"/>
            </a:xfrm>
            <a:prstGeom prst="trapezoid">
              <a:avLst>
                <a:gd name="adj" fmla="val 110431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5" name="Trapezium 54">
              <a:extLst>
                <a:ext uri="{FF2B5EF4-FFF2-40B4-BE49-F238E27FC236}">
                  <a16:creationId xmlns:a16="http://schemas.microsoft.com/office/drawing/2014/main" id="{15AF5542-639F-810C-BD07-093A0CFC6FB3}"/>
                </a:ext>
              </a:extLst>
            </p:cNvPr>
            <p:cNvSpPr/>
            <p:nvPr/>
          </p:nvSpPr>
          <p:spPr>
            <a:xfrm rot="16200000" flipV="1">
              <a:off x="3524915" y="2562198"/>
              <a:ext cx="4313160" cy="379619"/>
            </a:xfrm>
            <a:prstGeom prst="trapezoid">
              <a:avLst>
                <a:gd name="adj" fmla="val 108160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6" name="Trapezium 55">
              <a:extLst>
                <a:ext uri="{FF2B5EF4-FFF2-40B4-BE49-F238E27FC236}">
                  <a16:creationId xmlns:a16="http://schemas.microsoft.com/office/drawing/2014/main" id="{A94E473F-07E6-4303-E5EC-42D19105BFED}"/>
                </a:ext>
              </a:extLst>
            </p:cNvPr>
            <p:cNvSpPr/>
            <p:nvPr/>
          </p:nvSpPr>
          <p:spPr>
            <a:xfrm rot="16200000">
              <a:off x="8274223" y="2347477"/>
              <a:ext cx="2426731" cy="451566"/>
            </a:xfrm>
            <a:prstGeom prst="trapezoid">
              <a:avLst>
                <a:gd name="adj" fmla="val 52537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7" name="Trapezium 56">
              <a:extLst>
                <a:ext uri="{FF2B5EF4-FFF2-40B4-BE49-F238E27FC236}">
                  <a16:creationId xmlns:a16="http://schemas.microsoft.com/office/drawing/2014/main" id="{350C2D9C-67A6-6E10-11E6-3D62521FC0CB}"/>
                </a:ext>
              </a:extLst>
            </p:cNvPr>
            <p:cNvSpPr/>
            <p:nvPr/>
          </p:nvSpPr>
          <p:spPr>
            <a:xfrm rot="16200000">
              <a:off x="8523962" y="2368757"/>
              <a:ext cx="3068570" cy="451566"/>
            </a:xfrm>
            <a:prstGeom prst="trapezoid">
              <a:avLst>
                <a:gd name="adj" fmla="val 56263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8" name="Trapezium 57">
              <a:extLst>
                <a:ext uri="{FF2B5EF4-FFF2-40B4-BE49-F238E27FC236}">
                  <a16:creationId xmlns:a16="http://schemas.microsoft.com/office/drawing/2014/main" id="{7AA5F995-C156-5E4C-D905-3C2C329AFE1E}"/>
                </a:ext>
              </a:extLst>
            </p:cNvPr>
            <p:cNvSpPr/>
            <p:nvPr/>
          </p:nvSpPr>
          <p:spPr>
            <a:xfrm rot="16200000">
              <a:off x="8742553" y="2170558"/>
              <a:ext cx="4313161" cy="910266"/>
            </a:xfrm>
            <a:prstGeom prst="trapezoid">
              <a:avLst>
                <a:gd name="adj" fmla="val 56904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4A94162-2053-6B63-31FA-6141B1CC8969}"/>
                </a:ext>
              </a:extLst>
            </p:cNvPr>
            <p:cNvCxnSpPr/>
            <p:nvPr/>
          </p:nvCxnSpPr>
          <p:spPr>
            <a:xfrm>
              <a:off x="9275018" y="2877836"/>
              <a:ext cx="2766418" cy="82577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rapezium 60">
              <a:extLst>
                <a:ext uri="{FF2B5EF4-FFF2-40B4-BE49-F238E27FC236}">
                  <a16:creationId xmlns:a16="http://schemas.microsoft.com/office/drawing/2014/main" id="{54F360D1-BA4D-7208-019B-EF42A9D6B5A8}"/>
                </a:ext>
              </a:extLst>
            </p:cNvPr>
            <p:cNvSpPr/>
            <p:nvPr/>
          </p:nvSpPr>
          <p:spPr>
            <a:xfrm rot="16200000" flipV="1">
              <a:off x="6490052" y="1866463"/>
              <a:ext cx="2063826" cy="1482586"/>
            </a:xfrm>
            <a:prstGeom prst="trapezoid">
              <a:avLst>
                <a:gd name="adj" fmla="val 2571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2" name="Trapezium 61">
              <a:extLst>
                <a:ext uri="{FF2B5EF4-FFF2-40B4-BE49-F238E27FC236}">
                  <a16:creationId xmlns:a16="http://schemas.microsoft.com/office/drawing/2014/main" id="{4987C3AD-F2C5-027A-4F1E-12D029522589}"/>
                </a:ext>
              </a:extLst>
            </p:cNvPr>
            <p:cNvSpPr/>
            <p:nvPr/>
          </p:nvSpPr>
          <p:spPr>
            <a:xfrm rot="16200000" flipV="1">
              <a:off x="7781911" y="2284502"/>
              <a:ext cx="1972390" cy="639169"/>
            </a:xfrm>
            <a:prstGeom prst="trapezoid">
              <a:avLst>
                <a:gd name="adj" fmla="val 2571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E2A51A-ACC2-2E6B-3660-A0B4A7604906}"/>
              </a:ext>
            </a:extLst>
          </p:cNvPr>
          <p:cNvGrpSpPr/>
          <p:nvPr/>
        </p:nvGrpSpPr>
        <p:grpSpPr>
          <a:xfrm>
            <a:off x="1626052" y="3344781"/>
            <a:ext cx="7880268" cy="2201435"/>
            <a:chOff x="1626052" y="3344781"/>
            <a:chExt cx="7880268" cy="220143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BFD82-F796-329E-A5F5-F84B71EDA2A2}"/>
                </a:ext>
              </a:extLst>
            </p:cNvPr>
            <p:cNvGrpSpPr/>
            <p:nvPr/>
          </p:nvGrpSpPr>
          <p:grpSpPr>
            <a:xfrm>
              <a:off x="5600358" y="3513753"/>
              <a:ext cx="3905962" cy="2032463"/>
              <a:chOff x="5600358" y="3513753"/>
              <a:chExt cx="3905962" cy="2032463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6CA8D25-361A-AF19-F9AE-5F8427392F4D}"/>
                  </a:ext>
                </a:extLst>
              </p:cNvPr>
              <p:cNvGrpSpPr/>
              <p:nvPr/>
            </p:nvGrpSpPr>
            <p:grpSpPr>
              <a:xfrm>
                <a:off x="5600358" y="5084551"/>
                <a:ext cx="1945878" cy="461665"/>
                <a:chOff x="456938" y="6521416"/>
                <a:chExt cx="1930399" cy="461665"/>
              </a:xfrm>
            </p:grpSpPr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563363D-5CEC-8E15-EA8B-C010A690CF5E}"/>
                    </a:ext>
                  </a:extLst>
                </p:cNvPr>
                <p:cNvSpPr txBox="1"/>
                <p:nvPr/>
              </p:nvSpPr>
              <p:spPr>
                <a:xfrm>
                  <a:off x="456938" y="6521416"/>
                  <a:ext cx="1930399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/>
                    <a:t>            </a:t>
                  </a:r>
                  <a:r>
                    <a:rPr lang="el-GR" sz="1200" dirty="0">
                      <a:solidFill>
                        <a:schemeClr val="bg1"/>
                      </a:solidFill>
                    </a:rPr>
                    <a:t>σύνθεση</a:t>
                  </a:r>
                </a:p>
                <a:p>
                  <a:r>
                    <a:rPr lang="el-GR" sz="1200" dirty="0">
                      <a:solidFill>
                        <a:schemeClr val="bg1"/>
                      </a:solidFill>
                    </a:rPr>
                    <a:t>            οπτική</a:t>
                  </a:r>
                  <a:endParaRPr lang="en-GR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114D1F6-2670-E033-16F1-A1DF5D73FA8F}"/>
                    </a:ext>
                  </a:extLst>
                </p:cNvPr>
                <p:cNvSpPr/>
                <p:nvPr/>
              </p:nvSpPr>
              <p:spPr>
                <a:xfrm>
                  <a:off x="551940" y="6559362"/>
                  <a:ext cx="288279" cy="167796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42DE3BC3-C05E-2963-5444-FCAE55E3D4A3}"/>
                    </a:ext>
                  </a:extLst>
                </p:cNvPr>
                <p:cNvSpPr/>
                <p:nvPr/>
              </p:nvSpPr>
              <p:spPr>
                <a:xfrm>
                  <a:off x="551939" y="6774111"/>
                  <a:ext cx="288279" cy="16779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430CD53-DF00-FEA9-C292-CBBC3BCDB9A4}"/>
                  </a:ext>
                </a:extLst>
              </p:cNvPr>
              <p:cNvGrpSpPr/>
              <p:nvPr/>
            </p:nvGrpSpPr>
            <p:grpSpPr>
              <a:xfrm>
                <a:off x="7707229" y="3513753"/>
                <a:ext cx="1799091" cy="446702"/>
                <a:chOff x="6987476" y="5013073"/>
                <a:chExt cx="1799091" cy="588084"/>
              </a:xfrm>
            </p:grpSpPr>
            <p:sp>
              <p:nvSpPr>
                <p:cNvPr id="24" name="Extract 23">
                  <a:extLst>
                    <a:ext uri="{FF2B5EF4-FFF2-40B4-BE49-F238E27FC236}">
                      <a16:creationId xmlns:a16="http://schemas.microsoft.com/office/drawing/2014/main" id="{F9ADA815-541F-824E-C9ED-5E539EC58D18}"/>
                    </a:ext>
                  </a:extLst>
                </p:cNvPr>
                <p:cNvSpPr/>
                <p:nvPr/>
              </p:nvSpPr>
              <p:spPr>
                <a:xfrm>
                  <a:off x="6987476" y="5013073"/>
                  <a:ext cx="1799091" cy="180198"/>
                </a:xfrm>
                <a:prstGeom prst="flowChartExtra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25" name="Trapezium 24">
                  <a:extLst>
                    <a:ext uri="{FF2B5EF4-FFF2-40B4-BE49-F238E27FC236}">
                      <a16:creationId xmlns:a16="http://schemas.microsoft.com/office/drawing/2014/main" id="{7F2935FF-A009-9B9D-2A2B-529E78B04938}"/>
                    </a:ext>
                  </a:extLst>
                </p:cNvPr>
                <p:cNvSpPr/>
                <p:nvPr/>
              </p:nvSpPr>
              <p:spPr>
                <a:xfrm>
                  <a:off x="7348150" y="5178842"/>
                  <a:ext cx="1096926" cy="422315"/>
                </a:xfrm>
                <a:prstGeom prst="trapezoid">
                  <a:avLst>
                    <a:gd name="adj" fmla="val 3539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20" name="Extract 19">
              <a:extLst>
                <a:ext uri="{FF2B5EF4-FFF2-40B4-BE49-F238E27FC236}">
                  <a16:creationId xmlns:a16="http://schemas.microsoft.com/office/drawing/2014/main" id="{7C23FA0F-8F33-F2ED-220F-9A99F3C3E33C}"/>
                </a:ext>
              </a:extLst>
            </p:cNvPr>
            <p:cNvSpPr/>
            <p:nvPr/>
          </p:nvSpPr>
          <p:spPr>
            <a:xfrm>
              <a:off x="1626052" y="3344781"/>
              <a:ext cx="1799091" cy="109196"/>
            </a:xfrm>
            <a:prstGeom prst="flowChartExtra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" name="Trapezium 20">
              <a:extLst>
                <a:ext uri="{FF2B5EF4-FFF2-40B4-BE49-F238E27FC236}">
                  <a16:creationId xmlns:a16="http://schemas.microsoft.com/office/drawing/2014/main" id="{0D3CCFFA-CD9E-C223-CCC6-11BB70F55203}"/>
                </a:ext>
              </a:extLst>
            </p:cNvPr>
            <p:cNvSpPr/>
            <p:nvPr/>
          </p:nvSpPr>
          <p:spPr>
            <a:xfrm>
              <a:off x="1986726" y="3447694"/>
              <a:ext cx="1096926" cy="255914"/>
            </a:xfrm>
            <a:prstGeom prst="trapezoid">
              <a:avLst>
                <a:gd name="adj" fmla="val 353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2590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E8397-0A09-39E7-3C25-913E24205F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561" y="220336"/>
            <a:ext cx="7755875" cy="5548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F3A627C-9BCA-45F3-56F1-7E33A324927E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15D53D-8985-F42D-3117-6D1B963B1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3831F1-F401-41D9-E778-354DD6FD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911EA9-CE88-87B8-FEE9-957C4A39E2BA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6F10D03-FC2B-10C9-944E-D3BC4DC8FB0D}"/>
              </a:ext>
            </a:extLst>
          </p:cNvPr>
          <p:cNvSpPr txBox="1"/>
          <p:nvPr/>
        </p:nvSpPr>
        <p:spPr>
          <a:xfrm>
            <a:off x="54864" y="209308"/>
            <a:ext cx="4285561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Πρωτοχριστιανική  περίοδος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Σύνδεση με ρωμαϊκή – ελληνιστική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Νατουραλιστική</a:t>
            </a:r>
            <a:r>
              <a:rPr lang="el-GR" sz="2000" dirty="0"/>
              <a:t> απόδοση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Διακοσμητικά δάνεια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Σύνθεση επιμέρους εικονολογικών ενοτήτων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Φυσική οπτική – </a:t>
            </a:r>
            <a:r>
              <a:rPr lang="el-GR" sz="2000" dirty="0" err="1"/>
              <a:t>βράγχυνση</a:t>
            </a:r>
            <a:endParaRPr lang="el-G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Περιμετρική διάταξη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Διαμόρφωση ρυθμού βασιλικής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R" sz="20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0BBAFB-2B1E-B0AC-29A7-DE61BFA9BA43}"/>
              </a:ext>
            </a:extLst>
          </p:cNvPr>
          <p:cNvGrpSpPr/>
          <p:nvPr/>
        </p:nvGrpSpPr>
        <p:grpSpPr>
          <a:xfrm>
            <a:off x="4309467" y="4717323"/>
            <a:ext cx="5011484" cy="976302"/>
            <a:chOff x="4309467" y="4717323"/>
            <a:chExt cx="5011484" cy="9763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506B7F-7790-BB44-8A58-0C74A8296522}"/>
                </a:ext>
              </a:extLst>
            </p:cNvPr>
            <p:cNvGrpSpPr/>
            <p:nvPr/>
          </p:nvGrpSpPr>
          <p:grpSpPr>
            <a:xfrm>
              <a:off x="7521860" y="4717323"/>
              <a:ext cx="1799091" cy="976302"/>
              <a:chOff x="7521860" y="4717323"/>
              <a:chExt cx="1799091" cy="976302"/>
            </a:xfrm>
          </p:grpSpPr>
          <p:sp>
            <p:nvSpPr>
              <p:cNvPr id="19" name="Extract 18">
                <a:extLst>
                  <a:ext uri="{FF2B5EF4-FFF2-40B4-BE49-F238E27FC236}">
                    <a16:creationId xmlns:a16="http://schemas.microsoft.com/office/drawing/2014/main" id="{CA7CC417-683B-8273-C8F4-C32B643881D8}"/>
                  </a:ext>
                </a:extLst>
              </p:cNvPr>
              <p:cNvSpPr/>
              <p:nvPr/>
            </p:nvSpPr>
            <p:spPr>
              <a:xfrm>
                <a:off x="7521860" y="4717323"/>
                <a:ext cx="1799091" cy="318081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0" name="Trapezium 19">
                <a:extLst>
                  <a:ext uri="{FF2B5EF4-FFF2-40B4-BE49-F238E27FC236}">
                    <a16:creationId xmlns:a16="http://schemas.microsoft.com/office/drawing/2014/main" id="{989FC37E-CE9B-6F8E-6835-B769AD02F2DE}"/>
                  </a:ext>
                </a:extLst>
              </p:cNvPr>
              <p:cNvSpPr/>
              <p:nvPr/>
            </p:nvSpPr>
            <p:spPr>
              <a:xfrm>
                <a:off x="7882534" y="4948165"/>
                <a:ext cx="1096926" cy="745460"/>
              </a:xfrm>
              <a:prstGeom prst="trapezoid">
                <a:avLst>
                  <a:gd name="adj" fmla="val 735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11966C6-4C25-F6A4-B9B8-1EF2FCA646BE}"/>
                </a:ext>
              </a:extLst>
            </p:cNvPr>
            <p:cNvSpPr txBox="1"/>
            <p:nvPr/>
          </p:nvSpPr>
          <p:spPr>
            <a:xfrm>
              <a:off x="4309467" y="5231960"/>
              <a:ext cx="1930399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            </a:t>
              </a:r>
              <a:r>
                <a:rPr lang="el-GR" sz="1200" dirty="0">
                  <a:solidFill>
                    <a:schemeClr val="bg1"/>
                  </a:solidFill>
                </a:rPr>
                <a:t>σύνθεση</a:t>
              </a:r>
            </a:p>
            <a:p>
              <a:r>
                <a:rPr lang="el-GR" sz="1200" dirty="0">
                  <a:solidFill>
                    <a:schemeClr val="bg1"/>
                  </a:solidFill>
                </a:rPr>
                <a:t>            οπτική</a:t>
              </a:r>
              <a:endParaRPr lang="en-GR" sz="12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E7B04F3-F160-45B5-DFC6-48989B4E3274}"/>
                </a:ext>
              </a:extLst>
            </p:cNvPr>
            <p:cNvSpPr/>
            <p:nvPr/>
          </p:nvSpPr>
          <p:spPr>
            <a:xfrm>
              <a:off x="4404469" y="5269906"/>
              <a:ext cx="288279" cy="1677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B81D619-E803-75BB-2035-66A62ABB72D4}"/>
                </a:ext>
              </a:extLst>
            </p:cNvPr>
            <p:cNvSpPr/>
            <p:nvPr/>
          </p:nvSpPr>
          <p:spPr>
            <a:xfrm>
              <a:off x="4404468" y="5484655"/>
              <a:ext cx="288279" cy="16779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A37046-2306-3B92-8496-10676ACC4BB3}"/>
              </a:ext>
            </a:extLst>
          </p:cNvPr>
          <p:cNvGrpSpPr/>
          <p:nvPr/>
        </p:nvGrpSpPr>
        <p:grpSpPr>
          <a:xfrm>
            <a:off x="4392012" y="351430"/>
            <a:ext cx="7699155" cy="5897152"/>
            <a:chOff x="4392012" y="351430"/>
            <a:chExt cx="7699155" cy="5897152"/>
          </a:xfrm>
        </p:grpSpPr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93E6A2D2-EA5F-5B1D-A6EE-5EF3120AAE53}"/>
                </a:ext>
              </a:extLst>
            </p:cNvPr>
            <p:cNvSpPr/>
            <p:nvPr/>
          </p:nvSpPr>
          <p:spPr>
            <a:xfrm>
              <a:off x="4392012" y="2174194"/>
              <a:ext cx="2621801" cy="1804512"/>
            </a:xfrm>
            <a:prstGeom prst="arc">
              <a:avLst>
                <a:gd name="adj1" fmla="val 15164897"/>
                <a:gd name="adj2" fmla="val 3011132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E3F655F4-3964-999F-AB57-D401F5F208BC}"/>
                </a:ext>
              </a:extLst>
            </p:cNvPr>
            <p:cNvSpPr/>
            <p:nvPr/>
          </p:nvSpPr>
          <p:spPr>
            <a:xfrm rot="17495578">
              <a:off x="10205405" y="1960277"/>
              <a:ext cx="1671006" cy="2100518"/>
            </a:xfrm>
            <a:prstGeom prst="arc">
              <a:avLst>
                <a:gd name="adj1" fmla="val 11108279"/>
                <a:gd name="adj2" fmla="val 999538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8DFE690-CDE9-CC2D-3693-F198C5279361}"/>
                </a:ext>
              </a:extLst>
            </p:cNvPr>
            <p:cNvGrpSpPr/>
            <p:nvPr/>
          </p:nvGrpSpPr>
          <p:grpSpPr>
            <a:xfrm>
              <a:off x="5362685" y="351430"/>
              <a:ext cx="6244043" cy="5897152"/>
              <a:chOff x="5362685" y="351430"/>
              <a:chExt cx="6244043" cy="589715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7A8F8727-CC6E-1884-01A6-68CF4102BD64}"/>
                  </a:ext>
                </a:extLst>
              </p:cNvPr>
              <p:cNvGrpSpPr/>
              <p:nvPr/>
            </p:nvGrpSpPr>
            <p:grpSpPr>
              <a:xfrm>
                <a:off x="5724707" y="609418"/>
                <a:ext cx="5653460" cy="3449684"/>
                <a:chOff x="5724707" y="609418"/>
                <a:chExt cx="5653460" cy="3449684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A213F2B5-967A-280F-89DC-2A4278E606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239866" y="1012001"/>
                  <a:ext cx="1166774" cy="82118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15D9E3E4-3C52-D8EF-657B-E96E371B01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07977" y="609418"/>
                  <a:ext cx="98243" cy="99553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4F7FAF39-562A-5AA8-1C51-4E2A0F60AC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24707" y="2692326"/>
                  <a:ext cx="1884569" cy="488844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790924F4-C117-BB1B-4027-9A773EA89D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08856" y="2078973"/>
                  <a:ext cx="0" cy="967694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6E2B967B-22AD-CBB1-C582-B62693C059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26269" y="3215064"/>
                  <a:ext cx="641815" cy="78214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9584F77A-492E-53C9-0280-D6AD0B0FC5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8754" y="3553097"/>
                  <a:ext cx="0" cy="50600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B598E226-8003-7321-5881-1E65EEA3B7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20951" y="3164994"/>
                  <a:ext cx="646727" cy="81847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EF14D966-87A3-AA1B-DFD8-40B9AC96D5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92901" y="2646994"/>
                  <a:ext cx="1785266" cy="51800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610D6A8-A1A3-DCCB-7AAC-902AB8BCF690}"/>
                  </a:ext>
                </a:extLst>
              </p:cNvPr>
              <p:cNvSpPr/>
              <p:nvPr/>
            </p:nvSpPr>
            <p:spPr>
              <a:xfrm>
                <a:off x="7609276" y="1803587"/>
                <a:ext cx="1935972" cy="1489311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5AEC6759-C098-77E3-6501-8DB80A084857}"/>
                  </a:ext>
                </a:extLst>
              </p:cNvPr>
              <p:cNvSpPr/>
              <p:nvPr/>
            </p:nvSpPr>
            <p:spPr>
              <a:xfrm>
                <a:off x="5362685" y="351430"/>
                <a:ext cx="6244043" cy="3998967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46" name="Arc 45">
                <a:extLst>
                  <a:ext uri="{FF2B5EF4-FFF2-40B4-BE49-F238E27FC236}">
                    <a16:creationId xmlns:a16="http://schemas.microsoft.com/office/drawing/2014/main" id="{A4474118-E619-2ED9-22C1-974393058CD9}"/>
                  </a:ext>
                </a:extLst>
              </p:cNvPr>
              <p:cNvSpPr/>
              <p:nvPr/>
            </p:nvSpPr>
            <p:spPr>
              <a:xfrm>
                <a:off x="7609277" y="3519335"/>
                <a:ext cx="1935972" cy="1387929"/>
              </a:xfrm>
              <a:prstGeom prst="arc">
                <a:avLst>
                  <a:gd name="adj1" fmla="val 10507535"/>
                  <a:gd name="adj2" fmla="val 141552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E560C219-EF0A-BBCD-766F-EF4CF0107940}"/>
                  </a:ext>
                </a:extLst>
              </p:cNvPr>
              <p:cNvSpPr/>
              <p:nvPr/>
            </p:nvSpPr>
            <p:spPr>
              <a:xfrm>
                <a:off x="6479177" y="4194758"/>
                <a:ext cx="4409327" cy="2053824"/>
              </a:xfrm>
              <a:prstGeom prst="arc">
                <a:avLst>
                  <a:gd name="adj1" fmla="val 11297298"/>
                  <a:gd name="adj2" fmla="val 20719914"/>
                </a:avLst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57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6E5AEC-8FD5-7C32-2DAC-AAB7AB812333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97A314-0CA4-C8FF-4343-C997926DF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6E76B7-A7E3-5729-C304-AB1239DC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2C3C0-B197-DE8A-C0B1-DBF2B888CEA5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0E237C-1401-6536-4505-5E83D7327CA6}"/>
              </a:ext>
            </a:extLst>
          </p:cNvPr>
          <p:cNvSpPr txBox="1"/>
          <p:nvPr/>
        </p:nvSpPr>
        <p:spPr>
          <a:xfrm>
            <a:off x="307151" y="320070"/>
            <a:ext cx="6002777" cy="4199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err="1"/>
              <a:t>Μεσοβυζαντινή</a:t>
            </a:r>
            <a:r>
              <a:rPr lang="el-GR" sz="2000" b="1" dirty="0"/>
              <a:t> περίοδος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Εξέλιξη κλίμακας και πολυπλοκότητας βασιλικής – σταυροειδής με εγγεγραμμένο τρούλο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Νέες δυνατότητες εικονογραφίας – κοίλα / κόγχες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Χωροθέτηση</a:t>
            </a:r>
            <a:r>
              <a:rPr lang="el-GR" sz="2000" dirty="0"/>
              <a:t> λειτουργικού περιεχομένου (παντοκράτορας – προφήτες – καινή διαθήκη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Αντεστραμένη</a:t>
            </a:r>
            <a:r>
              <a:rPr lang="el-GR" sz="2000" dirty="0"/>
              <a:t> προοπτική (κατεύθυνση προς θεατή)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Επίπεδη απόδοση – κλιμάκωση μεγεθών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Ισορροπία κοίλων – </a:t>
            </a:r>
            <a:r>
              <a:rPr lang="el-GR" sz="2000" dirty="0" err="1"/>
              <a:t>αντεστραμένης</a:t>
            </a:r>
            <a:r>
              <a:rPr lang="el-GR" sz="2000" dirty="0"/>
              <a:t> προοπτικής</a:t>
            </a:r>
            <a:endParaRPr lang="en-GR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90AF86-83BE-6C4E-20CB-7A2E49E68C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27566"/>
            <a:ext cx="5640636" cy="5653573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63B2B33-6D06-9A2A-CA26-138EC556C38A}"/>
              </a:ext>
            </a:extLst>
          </p:cNvPr>
          <p:cNvGrpSpPr/>
          <p:nvPr/>
        </p:nvGrpSpPr>
        <p:grpSpPr>
          <a:xfrm>
            <a:off x="6346550" y="720181"/>
            <a:ext cx="5543998" cy="5082065"/>
            <a:chOff x="6346550" y="720181"/>
            <a:chExt cx="5543998" cy="508206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611559-2DF5-7814-2E83-4D7371517FB9}"/>
                </a:ext>
              </a:extLst>
            </p:cNvPr>
            <p:cNvGrpSpPr/>
            <p:nvPr/>
          </p:nvGrpSpPr>
          <p:grpSpPr>
            <a:xfrm>
              <a:off x="6346550" y="1024647"/>
              <a:ext cx="4756556" cy="4059676"/>
              <a:chOff x="6346550" y="1024647"/>
              <a:chExt cx="4756556" cy="4059676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BD3DE834-32F7-C1F9-0BD1-3F30E1F26C22}"/>
                  </a:ext>
                </a:extLst>
              </p:cNvPr>
              <p:cNvSpPr/>
              <p:nvPr/>
            </p:nvSpPr>
            <p:spPr>
              <a:xfrm rot="21002257">
                <a:off x="6826130" y="2048581"/>
                <a:ext cx="908681" cy="1317791"/>
              </a:xfrm>
              <a:prstGeom prst="arc">
                <a:avLst>
                  <a:gd name="adj1" fmla="val 17503645"/>
                  <a:gd name="adj2" fmla="val 4373754"/>
                </a:avLst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C00BCFAB-B84D-04FB-E853-7B594DBAA1B0}"/>
                  </a:ext>
                </a:extLst>
              </p:cNvPr>
              <p:cNvSpPr/>
              <p:nvPr/>
            </p:nvSpPr>
            <p:spPr>
              <a:xfrm rot="16823751">
                <a:off x="10142862" y="2171716"/>
                <a:ext cx="1213577" cy="706911"/>
              </a:xfrm>
              <a:prstGeom prst="arc">
                <a:avLst>
                  <a:gd name="adj1" fmla="val 11469471"/>
                  <a:gd name="adj2" fmla="val 20211060"/>
                </a:avLst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A8F9EA1-BE79-764C-0BA9-CDF5A1151447}"/>
                  </a:ext>
                </a:extLst>
              </p:cNvPr>
              <p:cNvGrpSpPr/>
              <p:nvPr/>
            </p:nvGrpSpPr>
            <p:grpSpPr>
              <a:xfrm>
                <a:off x="6346550" y="1024647"/>
                <a:ext cx="3651783" cy="4059676"/>
                <a:chOff x="6346550" y="1024647"/>
                <a:chExt cx="3651783" cy="4059676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9C919FA-2BA5-8A1B-9CF9-8EA7F114135A}"/>
                    </a:ext>
                  </a:extLst>
                </p:cNvPr>
                <p:cNvGrpSpPr/>
                <p:nvPr/>
              </p:nvGrpSpPr>
              <p:grpSpPr>
                <a:xfrm>
                  <a:off x="6346550" y="1569396"/>
                  <a:ext cx="2733970" cy="3514927"/>
                  <a:chOff x="6346550" y="1569396"/>
                  <a:chExt cx="2733970" cy="3514927"/>
                </a:xfrm>
              </p:grpSpPr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BE0D538C-CA74-D2DF-B7FB-12ADBE030C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112868" y="1569396"/>
                    <a:ext cx="434502" cy="175098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854453B8-6B27-298C-A3EE-79111FBA05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233331" y="2191966"/>
                    <a:ext cx="385423" cy="336701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3DA5FDCF-78EE-15C3-490F-94D56BFB11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46550" y="1959761"/>
                    <a:ext cx="927811" cy="741052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F26BFAD9-BF51-CACE-DCA0-E1C89F76F7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8375357" y="3924250"/>
                    <a:ext cx="172013" cy="1160073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9A463B40-41F5-9F90-7F92-1B84BAACF0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025432" y="1692943"/>
                    <a:ext cx="13931" cy="552398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>
                    <a:extLst>
                      <a:ext uri="{FF2B5EF4-FFF2-40B4-BE49-F238E27FC236}">
                        <a16:creationId xmlns:a16="http://schemas.microsoft.com/office/drawing/2014/main" id="{3AFB4562-A344-33D8-4827-7067BE2BAE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059441" y="2528667"/>
                    <a:ext cx="21079" cy="336701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F4FD0E43-CFB2-468D-4F38-3CDD2FF61641}"/>
                    </a:ext>
                  </a:extLst>
                </p:cNvPr>
                <p:cNvSpPr/>
                <p:nvPr/>
              </p:nvSpPr>
              <p:spPr>
                <a:xfrm>
                  <a:off x="7997857" y="1024647"/>
                  <a:ext cx="2000476" cy="1870229"/>
                </a:xfrm>
                <a:prstGeom prst="ellipse">
                  <a:avLst/>
                </a:prstGeom>
                <a:noFill/>
                <a:ln w="28575">
                  <a:solidFill>
                    <a:srgbClr val="FFFF00"/>
                  </a:solidFill>
                  <a:tailEnd w="med" len="lg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411A896F-34DE-7A7C-62B5-D4546F80BFA5}"/>
                    </a:ext>
                  </a:extLst>
                </p:cNvPr>
                <p:cNvSpPr/>
                <p:nvPr/>
              </p:nvSpPr>
              <p:spPr>
                <a:xfrm>
                  <a:off x="8602727" y="3779203"/>
                  <a:ext cx="942522" cy="582660"/>
                </a:xfrm>
                <a:prstGeom prst="arc">
                  <a:avLst>
                    <a:gd name="adj1" fmla="val 5373452"/>
                    <a:gd name="adj2" fmla="val 5225662"/>
                  </a:avLst>
                </a:prstGeom>
                <a:ln w="28575">
                  <a:solidFill>
                    <a:srgbClr val="FFFF00"/>
                  </a:solidFill>
                  <a:tailEnd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C2E6A00-57C2-89A4-E1FC-38492AE38635}"/>
                </a:ext>
              </a:extLst>
            </p:cNvPr>
            <p:cNvSpPr/>
            <p:nvPr/>
          </p:nvSpPr>
          <p:spPr>
            <a:xfrm>
              <a:off x="7792157" y="1022582"/>
              <a:ext cx="2510976" cy="2368613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A304AFD-240B-C6FD-F3AC-FFF66B9C0083}"/>
                </a:ext>
              </a:extLst>
            </p:cNvPr>
            <p:cNvCxnSpPr>
              <a:cxnSpLocks/>
            </p:cNvCxnSpPr>
            <p:nvPr/>
          </p:nvCxnSpPr>
          <p:spPr>
            <a:xfrm>
              <a:off x="8988908" y="1022582"/>
              <a:ext cx="0" cy="436567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E388DD-9441-3B75-6742-7EEE932B3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8071" y="1569396"/>
              <a:ext cx="434502" cy="15240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5E2FB19-1920-8C80-6D35-D94E0B9CD2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45249" y="2233595"/>
              <a:ext cx="312546" cy="19183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E7D3E-AB36-82FF-106A-3C2CED6CD4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48901" y="3021881"/>
              <a:ext cx="21079" cy="33670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5088522-9BC1-E425-C067-A93A013B1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7357" y="2954352"/>
              <a:ext cx="50224" cy="32191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B3E52CE-AF49-1F8F-F7F8-37B3F42C5C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3331" y="2802149"/>
              <a:ext cx="142026" cy="2902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7DAEFD1-D5C9-E458-7679-7E7140606C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1331" y="2488599"/>
              <a:ext cx="151537" cy="275417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D46EEC0-437F-1604-B153-5E309B0F66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0793" y="2153330"/>
              <a:ext cx="166524" cy="18402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6F7220C2-8433-19E9-A1B5-52FA4B1D159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30522" y="2972933"/>
              <a:ext cx="80751" cy="35511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C0F67007-A053-A0F8-3144-5B7D8B13C9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43524" y="2759881"/>
              <a:ext cx="128291" cy="31238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D60E22A-7DA7-9AC4-3394-45993F698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85348" y="2479205"/>
              <a:ext cx="172470" cy="25771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2BEAA47-4068-2CD8-AE0D-E16FC40EB2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89205" y="2091707"/>
              <a:ext cx="189278" cy="18836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D1046FF-9CCC-D11C-50DE-064219601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8991" y="3483732"/>
              <a:ext cx="802869" cy="155167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24EBA69-B741-EFB7-D8C1-8DD6A8FB7A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21735" y="3935944"/>
              <a:ext cx="228314" cy="122620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4EB5F19-A084-9010-9FF5-9F6EABD6F9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06380" y="3164994"/>
              <a:ext cx="650250" cy="109457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CD74BA6-C0D0-D9ED-6937-2A519F707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723821" y="1852712"/>
              <a:ext cx="1166727" cy="90716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2263CB5-43EA-1514-436D-BF0A9BF365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00800" y="1040720"/>
              <a:ext cx="1814473" cy="91482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FEB61E0-21D6-2541-9995-5B6540CD6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21118" y="720181"/>
              <a:ext cx="555979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C5C7FC8-E4B0-C399-E860-07158A790096}"/>
                </a:ext>
              </a:extLst>
            </p:cNvPr>
            <p:cNvCxnSpPr>
              <a:cxnSpLocks/>
            </p:cNvCxnSpPr>
            <p:nvPr/>
          </p:nvCxnSpPr>
          <p:spPr>
            <a:xfrm>
              <a:off x="8236133" y="720181"/>
              <a:ext cx="534318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BCD99E92-16D2-7039-8BED-01125251911C}"/>
                </a:ext>
              </a:extLst>
            </p:cNvPr>
            <p:cNvSpPr/>
            <p:nvPr/>
          </p:nvSpPr>
          <p:spPr>
            <a:xfrm rot="19325999">
              <a:off x="7235818" y="3237864"/>
              <a:ext cx="1308237" cy="1172178"/>
            </a:xfrm>
            <a:prstGeom prst="arc">
              <a:avLst>
                <a:gd name="adj1" fmla="val 16906134"/>
                <a:gd name="adj2" fmla="val 288055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7961DD87-0AD4-7142-9686-E96E253318F7}"/>
                </a:ext>
              </a:extLst>
            </p:cNvPr>
            <p:cNvSpPr/>
            <p:nvPr/>
          </p:nvSpPr>
          <p:spPr>
            <a:xfrm rot="14793107">
              <a:off x="9651991" y="3069055"/>
              <a:ext cx="1217631" cy="1319854"/>
            </a:xfrm>
            <a:prstGeom prst="arc">
              <a:avLst>
                <a:gd name="adj1" fmla="val 16906134"/>
                <a:gd name="adj2" fmla="val 2880553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C5B55B83-46EC-5FCA-8EC7-7BE402EB09E5}"/>
                </a:ext>
              </a:extLst>
            </p:cNvPr>
            <p:cNvSpPr/>
            <p:nvPr/>
          </p:nvSpPr>
          <p:spPr>
            <a:xfrm rot="16200000">
              <a:off x="8419869" y="3566989"/>
              <a:ext cx="1308237" cy="1172178"/>
            </a:xfrm>
            <a:prstGeom prst="arc">
              <a:avLst>
                <a:gd name="adj1" fmla="val 16906134"/>
                <a:gd name="adj2" fmla="val 422345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7863BDB-57BE-5105-0B8B-204DAB8A74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83111" y="4849691"/>
              <a:ext cx="132613" cy="94441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E730001-8916-1F22-7DBC-ED597B8FD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96463" y="4914961"/>
              <a:ext cx="131389" cy="88728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99457AE2-78B4-11F9-4D72-7EB132559195}"/>
                </a:ext>
              </a:extLst>
            </p:cNvPr>
            <p:cNvSpPr/>
            <p:nvPr/>
          </p:nvSpPr>
          <p:spPr>
            <a:xfrm>
              <a:off x="8648868" y="4382970"/>
              <a:ext cx="872508" cy="747230"/>
            </a:xfrm>
            <a:prstGeom prst="arc">
              <a:avLst>
                <a:gd name="adj1" fmla="val 5373452"/>
                <a:gd name="adj2" fmla="val 5225662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9D8970C-E5EB-DFF6-FB2F-8687FD232C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1550" y="4613594"/>
              <a:ext cx="6966" cy="47072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D0AB5D3A-0DEF-DAF0-C1F0-D803DAF830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59911" y="3914656"/>
              <a:ext cx="218747" cy="257273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4A46FAB7-B679-C3B7-7343-D21621235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61553" y="3995698"/>
              <a:ext cx="52765" cy="342776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85A2C13-C524-4374-477D-813CAE3D8D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17488" y="4024978"/>
              <a:ext cx="29323" cy="301106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9CB359DC-6960-0E9A-C258-1F4A3A5C018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27683" y="3995698"/>
              <a:ext cx="165990" cy="237411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D74F6A3F-2B92-18DE-4003-0C96784096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69640" y="3995698"/>
              <a:ext cx="157411" cy="275786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357177E1-CE84-DF91-CDDA-F23857373B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19118" y="3922942"/>
              <a:ext cx="200550" cy="182902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39CEC0-4FE8-6410-2739-3D19568C7652}"/>
              </a:ext>
            </a:extLst>
          </p:cNvPr>
          <p:cNvGrpSpPr/>
          <p:nvPr/>
        </p:nvGrpSpPr>
        <p:grpSpPr>
          <a:xfrm>
            <a:off x="6477475" y="5231960"/>
            <a:ext cx="3102147" cy="827266"/>
            <a:chOff x="6477475" y="5231960"/>
            <a:chExt cx="3102147" cy="8272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94CFAB-1B55-B629-4266-0D002E5E47D9}"/>
                </a:ext>
              </a:extLst>
            </p:cNvPr>
            <p:cNvGrpSpPr/>
            <p:nvPr/>
          </p:nvGrpSpPr>
          <p:grpSpPr>
            <a:xfrm>
              <a:off x="8670860" y="5280061"/>
              <a:ext cx="908762" cy="779165"/>
              <a:chOff x="8670860" y="5280061"/>
              <a:chExt cx="908762" cy="779165"/>
            </a:xfrm>
          </p:grpSpPr>
          <p:sp>
            <p:nvSpPr>
              <p:cNvPr id="14" name="Extract 13">
                <a:extLst>
                  <a:ext uri="{FF2B5EF4-FFF2-40B4-BE49-F238E27FC236}">
                    <a16:creationId xmlns:a16="http://schemas.microsoft.com/office/drawing/2014/main" id="{D3C5C111-EAE6-459C-2FD9-ED8FCC23A650}"/>
                  </a:ext>
                </a:extLst>
              </p:cNvPr>
              <p:cNvSpPr/>
              <p:nvPr/>
            </p:nvSpPr>
            <p:spPr>
              <a:xfrm>
                <a:off x="8670860" y="5280061"/>
                <a:ext cx="908762" cy="235960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5" name="Trapezium 14">
                <a:extLst>
                  <a:ext uri="{FF2B5EF4-FFF2-40B4-BE49-F238E27FC236}">
                    <a16:creationId xmlns:a16="http://schemas.microsoft.com/office/drawing/2014/main" id="{351F95FE-F783-D42D-ED25-7B701BCBF063}"/>
                  </a:ext>
                </a:extLst>
              </p:cNvPr>
              <p:cNvSpPr/>
              <p:nvPr/>
            </p:nvSpPr>
            <p:spPr>
              <a:xfrm>
                <a:off x="8848996" y="5506226"/>
                <a:ext cx="554082" cy="553000"/>
              </a:xfrm>
              <a:prstGeom prst="trapezoid">
                <a:avLst>
                  <a:gd name="adj" fmla="val 735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DC00E3-B3C5-162D-1EEF-5EF3BFE72760}"/>
                </a:ext>
              </a:extLst>
            </p:cNvPr>
            <p:cNvSpPr txBox="1"/>
            <p:nvPr/>
          </p:nvSpPr>
          <p:spPr>
            <a:xfrm>
              <a:off x="6477475" y="5231960"/>
              <a:ext cx="1183291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            </a:t>
              </a:r>
              <a:r>
                <a:rPr lang="el-GR" sz="1200" dirty="0">
                  <a:solidFill>
                    <a:schemeClr val="bg1"/>
                  </a:solidFill>
                </a:rPr>
                <a:t>σύνθεση</a:t>
              </a:r>
            </a:p>
            <a:p>
              <a:r>
                <a:rPr lang="el-GR" sz="1200" dirty="0">
                  <a:solidFill>
                    <a:schemeClr val="bg1"/>
                  </a:solidFill>
                </a:rPr>
                <a:t>            οπτική</a:t>
              </a:r>
              <a:endParaRPr lang="en-GR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11A3B7-5F58-CDF0-AA95-4477771935C5}"/>
                </a:ext>
              </a:extLst>
            </p:cNvPr>
            <p:cNvSpPr/>
            <p:nvPr/>
          </p:nvSpPr>
          <p:spPr>
            <a:xfrm>
              <a:off x="6572477" y="5269906"/>
              <a:ext cx="288279" cy="1677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5904E8-C7C1-028B-122A-4F2A48F3D5E3}"/>
                </a:ext>
              </a:extLst>
            </p:cNvPr>
            <p:cNvSpPr/>
            <p:nvPr/>
          </p:nvSpPr>
          <p:spPr>
            <a:xfrm>
              <a:off x="6572476" y="5484655"/>
              <a:ext cx="288279" cy="16779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6932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00A9CED-7C4B-ACAF-761F-0DB0EC3B2A6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145" y="535394"/>
            <a:ext cx="7437303" cy="511405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6E5AEC-8FD5-7C32-2DAC-AAB7AB812333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97A314-0CA4-C8FF-4343-C997926DF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6E76B7-A7E3-5729-C304-AB1239DC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D2C3C0-B197-DE8A-C0B1-DBF2B888CEA5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60E237C-1401-6536-4505-5E83D7327CA6}"/>
              </a:ext>
            </a:extLst>
          </p:cNvPr>
          <p:cNvSpPr txBox="1"/>
          <p:nvPr/>
        </p:nvSpPr>
        <p:spPr>
          <a:xfrm>
            <a:off x="150564" y="320069"/>
            <a:ext cx="4597582" cy="512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Υστεροβυζαντινή περίοδος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Σταυροειδής βασιλική με εγγεγραμμένο οκταγωνικό τρούλο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Αισθητική αλληλεπίδραση με Ιταλούς (</a:t>
            </a:r>
            <a:r>
              <a:rPr lang="en-US" sz="2000" dirty="0" err="1"/>
              <a:t>maniera</a:t>
            </a:r>
            <a:r>
              <a:rPr lang="en-US" sz="2000" dirty="0"/>
              <a:t> </a:t>
            </a:r>
            <a:r>
              <a:rPr lang="en-US" sz="2000" dirty="0" err="1"/>
              <a:t>Byzantina</a:t>
            </a:r>
            <a:r>
              <a:rPr lang="en-US" sz="2000" dirty="0"/>
              <a:t>/</a:t>
            </a:r>
            <a:r>
              <a:rPr lang="en-US" sz="2000" dirty="0" err="1"/>
              <a:t>Greca</a:t>
            </a:r>
            <a:r>
              <a:rPr lang="en-US" sz="2000" dirty="0"/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Επιρροές από γοτθικό ρυθμό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Προσθήκη σκηνών παιδικής ηλικίας /παθών Χριστού, βίου Παναγίας, Παλαιάς Διαθήκης, απόκρυφων ευαγγελίων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Πτυχολογία</a:t>
            </a:r>
            <a:r>
              <a:rPr lang="el-GR" sz="2000" dirty="0"/>
              <a:t> – χρωματική απόδοση</a:t>
            </a: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63B2B33-6D06-9A2A-CA26-138EC556C38A}"/>
              </a:ext>
            </a:extLst>
          </p:cNvPr>
          <p:cNvGrpSpPr/>
          <p:nvPr/>
        </p:nvGrpSpPr>
        <p:grpSpPr>
          <a:xfrm>
            <a:off x="4589440" y="317071"/>
            <a:ext cx="7862442" cy="5827024"/>
            <a:chOff x="4589440" y="317071"/>
            <a:chExt cx="7862442" cy="582702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611559-2DF5-7814-2E83-4D7371517FB9}"/>
                </a:ext>
              </a:extLst>
            </p:cNvPr>
            <p:cNvGrpSpPr/>
            <p:nvPr/>
          </p:nvGrpSpPr>
          <p:grpSpPr>
            <a:xfrm>
              <a:off x="5595375" y="1168954"/>
              <a:ext cx="5508360" cy="2638144"/>
              <a:chOff x="5595375" y="1168954"/>
              <a:chExt cx="5508360" cy="2638144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BD3DE834-32F7-C1F9-0BD1-3F30E1F26C22}"/>
                  </a:ext>
                </a:extLst>
              </p:cNvPr>
              <p:cNvSpPr/>
              <p:nvPr/>
            </p:nvSpPr>
            <p:spPr>
              <a:xfrm rot="11236524">
                <a:off x="7786756" y="1785377"/>
                <a:ext cx="1287978" cy="2021721"/>
              </a:xfrm>
              <a:prstGeom prst="arc">
                <a:avLst>
                  <a:gd name="adj1" fmla="val 17760273"/>
                  <a:gd name="adj2" fmla="val 4853978"/>
                </a:avLst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8" name="Arc 17">
                <a:extLst>
                  <a:ext uri="{FF2B5EF4-FFF2-40B4-BE49-F238E27FC236}">
                    <a16:creationId xmlns:a16="http://schemas.microsoft.com/office/drawing/2014/main" id="{C00BCFAB-B84D-04FB-E853-7B594DBAA1B0}"/>
                  </a:ext>
                </a:extLst>
              </p:cNvPr>
              <p:cNvSpPr/>
              <p:nvPr/>
            </p:nvSpPr>
            <p:spPr>
              <a:xfrm rot="16823751">
                <a:off x="10142862" y="2171716"/>
                <a:ext cx="1213577" cy="706911"/>
              </a:xfrm>
              <a:prstGeom prst="arc">
                <a:avLst>
                  <a:gd name="adj1" fmla="val 11469471"/>
                  <a:gd name="adj2" fmla="val 20211060"/>
                </a:avLst>
              </a:prstGeom>
              <a:ln w="28575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A8F9EA1-BE79-764C-0BA9-CDF5A1151447}"/>
                  </a:ext>
                </a:extLst>
              </p:cNvPr>
              <p:cNvGrpSpPr/>
              <p:nvPr/>
            </p:nvGrpSpPr>
            <p:grpSpPr>
              <a:xfrm>
                <a:off x="5595375" y="1168954"/>
                <a:ext cx="5508360" cy="2594159"/>
                <a:chOff x="5595375" y="1168954"/>
                <a:chExt cx="5508360" cy="259415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89C919FA-2BA5-8A1B-9CF9-8EA7F114135A}"/>
                    </a:ext>
                  </a:extLst>
                </p:cNvPr>
                <p:cNvGrpSpPr/>
                <p:nvPr/>
              </p:nvGrpSpPr>
              <p:grpSpPr>
                <a:xfrm>
                  <a:off x="5595375" y="1852712"/>
                  <a:ext cx="4635209" cy="1910401"/>
                  <a:chOff x="5595375" y="1852712"/>
                  <a:chExt cx="4635209" cy="1910401"/>
                </a:xfrm>
              </p:grpSpPr>
              <p:cxnSp>
                <p:nvCxnSpPr>
                  <p:cNvPr id="26" name="Straight Arrow Connector 25">
                    <a:extLst>
                      <a:ext uri="{FF2B5EF4-FFF2-40B4-BE49-F238E27FC236}">
                        <a16:creationId xmlns:a16="http://schemas.microsoft.com/office/drawing/2014/main" id="{BE0D538C-CA74-D2DF-B7FB-12ADBE030C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163567" y="2912711"/>
                    <a:ext cx="1823750" cy="693809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854453B8-6B27-298C-A3EE-79111FBA05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60819" y="1919924"/>
                    <a:ext cx="710650" cy="1181103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>
                    <a:extLst>
                      <a:ext uri="{FF2B5EF4-FFF2-40B4-BE49-F238E27FC236}">
                        <a16:creationId xmlns:a16="http://schemas.microsoft.com/office/drawing/2014/main" id="{3DA5FDCF-78EE-15C3-490F-94D56BFB11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95375" y="1852712"/>
                    <a:ext cx="920368" cy="1177500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>
                    <a:extLst>
                      <a:ext uri="{FF2B5EF4-FFF2-40B4-BE49-F238E27FC236}">
                        <a16:creationId xmlns:a16="http://schemas.microsoft.com/office/drawing/2014/main" id="{F26BFAD9-BF51-CACE-DCA0-E1C89F76F7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9163573" y="2710983"/>
                    <a:ext cx="1067011" cy="886562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>
                    <a:extLst>
                      <a:ext uri="{FF2B5EF4-FFF2-40B4-BE49-F238E27FC236}">
                        <a16:creationId xmlns:a16="http://schemas.microsoft.com/office/drawing/2014/main" id="{9A463B40-41F5-9F90-7F92-1B84BAACF0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52405" y="3037134"/>
                    <a:ext cx="283066" cy="725979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" name="Arc 22">
                  <a:extLst>
                    <a:ext uri="{FF2B5EF4-FFF2-40B4-BE49-F238E27FC236}">
                      <a16:creationId xmlns:a16="http://schemas.microsoft.com/office/drawing/2014/main" id="{411A896F-34DE-7A7C-62B5-D4546F80BFA5}"/>
                    </a:ext>
                  </a:extLst>
                </p:cNvPr>
                <p:cNvSpPr/>
                <p:nvPr/>
              </p:nvSpPr>
              <p:spPr>
                <a:xfrm rot="18858650">
                  <a:off x="9502228" y="1386744"/>
                  <a:ext cx="1819297" cy="1383717"/>
                </a:xfrm>
                <a:prstGeom prst="arc">
                  <a:avLst>
                    <a:gd name="adj1" fmla="val 10166068"/>
                    <a:gd name="adj2" fmla="val 21059922"/>
                  </a:avLst>
                </a:prstGeom>
                <a:ln w="28575">
                  <a:solidFill>
                    <a:srgbClr val="FFFF00"/>
                  </a:solidFill>
                  <a:tailEnd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25E388DD-9441-3B75-6742-7EEE932B30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97564" y="1569396"/>
              <a:ext cx="695009" cy="25771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5E2FB19-1920-8C80-6D35-D94E0B9CD23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07877" y="1791067"/>
              <a:ext cx="875804" cy="126477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6CE7D3E-AB36-82FF-106A-3C2CED6CD4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7231" y="3219836"/>
              <a:ext cx="247359" cy="67969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5088522-9BC1-E425-C067-A93A013B14F4}"/>
                </a:ext>
              </a:extLst>
            </p:cNvPr>
            <p:cNvCxnSpPr>
              <a:cxnSpLocks/>
            </p:cNvCxnSpPr>
            <p:nvPr/>
          </p:nvCxnSpPr>
          <p:spPr>
            <a:xfrm>
              <a:off x="8479378" y="2337353"/>
              <a:ext cx="546054" cy="47361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8B3E52CE-AF49-1F8F-F7F8-37B3F42C5C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17861" y="2209585"/>
              <a:ext cx="118394" cy="7633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7DAEFD1-D5C9-E458-7679-7E7140606C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85677" y="2390701"/>
              <a:ext cx="546054" cy="66333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D60E22A-7DA7-9AC4-3394-45993F698F4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68884" y="1662210"/>
              <a:ext cx="172470" cy="25771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2BEAA47-4068-2CD8-AE0D-E16FC40EB2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89205" y="2091707"/>
              <a:ext cx="189278" cy="18836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D1046FF-9CCC-D11C-50DE-0642196018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21319" y="2026912"/>
              <a:ext cx="852240" cy="130113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B24EBA69-B741-EFB7-D8C1-8DD6A8FB7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2527" y="3625770"/>
              <a:ext cx="1216728" cy="11766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4EB5F19-A084-9010-9FF5-9F6EABD6F9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03133" y="1567149"/>
              <a:ext cx="1141192" cy="141822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CD74BA6-C0D0-D9ED-6937-2A519F707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540660" y="1468549"/>
              <a:ext cx="1332588" cy="117108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2263CB5-43EA-1514-436D-BF0A9BF365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54" y="1355844"/>
              <a:ext cx="1179696" cy="145512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4FEB61E0-21D6-2541-9995-5B6540CD6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48144" y="3779203"/>
              <a:ext cx="264822" cy="90903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C5C7FC8-E4B0-C399-E860-07158A7900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5375" y="4342755"/>
              <a:ext cx="428486" cy="129183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BCD99E92-16D2-7039-8BED-01125251911C}"/>
                </a:ext>
              </a:extLst>
            </p:cNvPr>
            <p:cNvSpPr/>
            <p:nvPr/>
          </p:nvSpPr>
          <p:spPr>
            <a:xfrm>
              <a:off x="4589440" y="670932"/>
              <a:ext cx="7796915" cy="5473163"/>
            </a:xfrm>
            <a:prstGeom prst="arc">
              <a:avLst>
                <a:gd name="adj1" fmla="val 11426933"/>
                <a:gd name="adj2" fmla="val 20693678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7961DD87-0AD4-7142-9686-E96E253318F7}"/>
                </a:ext>
              </a:extLst>
            </p:cNvPr>
            <p:cNvSpPr/>
            <p:nvPr/>
          </p:nvSpPr>
          <p:spPr>
            <a:xfrm rot="19950599">
              <a:off x="8125849" y="1716443"/>
              <a:ext cx="1217631" cy="2059974"/>
            </a:xfrm>
            <a:prstGeom prst="arc">
              <a:avLst>
                <a:gd name="adj1" fmla="val 16737855"/>
                <a:gd name="adj2" fmla="val 1777677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C5B55B83-46EC-5FCA-8EC7-7BE402EB09E5}"/>
                </a:ext>
              </a:extLst>
            </p:cNvPr>
            <p:cNvSpPr/>
            <p:nvPr/>
          </p:nvSpPr>
          <p:spPr>
            <a:xfrm rot="10800000">
              <a:off x="4654968" y="317071"/>
              <a:ext cx="7796914" cy="4440979"/>
            </a:xfrm>
            <a:prstGeom prst="arc">
              <a:avLst>
                <a:gd name="adj1" fmla="val 11602716"/>
                <a:gd name="adj2" fmla="val 21080156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57863BDB-57BE-5105-0B8B-204DAB8A74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072380" y="4452824"/>
              <a:ext cx="250188" cy="119662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E730001-8916-1F22-7DBC-ED597B8FD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2253" y="4818083"/>
              <a:ext cx="139869" cy="81650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99457AE2-78B4-11F9-4D72-7EB132559195}"/>
                </a:ext>
              </a:extLst>
            </p:cNvPr>
            <p:cNvSpPr/>
            <p:nvPr/>
          </p:nvSpPr>
          <p:spPr>
            <a:xfrm rot="2096953">
              <a:off x="5871624" y="1264240"/>
              <a:ext cx="1996789" cy="1582822"/>
            </a:xfrm>
            <a:prstGeom prst="arc">
              <a:avLst>
                <a:gd name="adj1" fmla="val 11978902"/>
                <a:gd name="adj2" fmla="val 21553201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19D8970C-E5EB-DFF6-FB2F-8687FD232C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73614" y="4883075"/>
              <a:ext cx="98201" cy="75151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39CEC0-4FE8-6410-2739-3D19568C7652}"/>
              </a:ext>
            </a:extLst>
          </p:cNvPr>
          <p:cNvGrpSpPr/>
          <p:nvPr/>
        </p:nvGrpSpPr>
        <p:grpSpPr>
          <a:xfrm>
            <a:off x="4649716" y="4790202"/>
            <a:ext cx="4497202" cy="829947"/>
            <a:chOff x="6492811" y="4790202"/>
            <a:chExt cx="2815875" cy="8299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94CFAB-1B55-B629-4266-0D002E5E47D9}"/>
                </a:ext>
              </a:extLst>
            </p:cNvPr>
            <p:cNvGrpSpPr/>
            <p:nvPr/>
          </p:nvGrpSpPr>
          <p:grpSpPr>
            <a:xfrm>
              <a:off x="8399924" y="4790202"/>
              <a:ext cx="908762" cy="779165"/>
              <a:chOff x="8399924" y="4790202"/>
              <a:chExt cx="908762" cy="779165"/>
            </a:xfrm>
          </p:grpSpPr>
          <p:sp>
            <p:nvSpPr>
              <p:cNvPr id="14" name="Extract 13">
                <a:extLst>
                  <a:ext uri="{FF2B5EF4-FFF2-40B4-BE49-F238E27FC236}">
                    <a16:creationId xmlns:a16="http://schemas.microsoft.com/office/drawing/2014/main" id="{D3C5C111-EAE6-459C-2FD9-ED8FCC23A650}"/>
                  </a:ext>
                </a:extLst>
              </p:cNvPr>
              <p:cNvSpPr/>
              <p:nvPr/>
            </p:nvSpPr>
            <p:spPr>
              <a:xfrm>
                <a:off x="8399924" y="4790202"/>
                <a:ext cx="908762" cy="235960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5" name="Trapezium 14">
                <a:extLst>
                  <a:ext uri="{FF2B5EF4-FFF2-40B4-BE49-F238E27FC236}">
                    <a16:creationId xmlns:a16="http://schemas.microsoft.com/office/drawing/2014/main" id="{351F95FE-F783-D42D-ED25-7B701BCBF063}"/>
                  </a:ext>
                </a:extLst>
              </p:cNvPr>
              <p:cNvSpPr/>
              <p:nvPr/>
            </p:nvSpPr>
            <p:spPr>
              <a:xfrm>
                <a:off x="8578060" y="5016367"/>
                <a:ext cx="554082" cy="553000"/>
              </a:xfrm>
              <a:prstGeom prst="trapezoid">
                <a:avLst>
                  <a:gd name="adj" fmla="val 7353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DC00E3-B3C5-162D-1EEF-5EF3BFE72760}"/>
                </a:ext>
              </a:extLst>
            </p:cNvPr>
            <p:cNvSpPr txBox="1"/>
            <p:nvPr/>
          </p:nvSpPr>
          <p:spPr>
            <a:xfrm>
              <a:off x="6492811" y="5158484"/>
              <a:ext cx="1183291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            </a:t>
              </a:r>
              <a:r>
                <a:rPr lang="el-GR" sz="1200" dirty="0">
                  <a:solidFill>
                    <a:schemeClr val="bg1"/>
                  </a:solidFill>
                </a:rPr>
                <a:t>σύνθεση</a:t>
              </a:r>
            </a:p>
            <a:p>
              <a:r>
                <a:rPr lang="el-GR" sz="1200" dirty="0">
                  <a:solidFill>
                    <a:schemeClr val="bg1"/>
                  </a:solidFill>
                </a:rPr>
                <a:t>            οπτική</a:t>
              </a:r>
              <a:endParaRPr lang="en-GR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F11A3B7-5F58-CDF0-AA95-4477771935C5}"/>
                </a:ext>
              </a:extLst>
            </p:cNvPr>
            <p:cNvSpPr/>
            <p:nvPr/>
          </p:nvSpPr>
          <p:spPr>
            <a:xfrm>
              <a:off x="6587814" y="5196430"/>
              <a:ext cx="147781" cy="16779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35904E8-C7C1-028B-122A-4F2A48F3D5E3}"/>
                </a:ext>
              </a:extLst>
            </p:cNvPr>
            <p:cNvSpPr/>
            <p:nvPr/>
          </p:nvSpPr>
          <p:spPr>
            <a:xfrm>
              <a:off x="6587813" y="5402171"/>
              <a:ext cx="147781" cy="1768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240222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3DB42F-3348-D324-884F-09D848C3CE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797" y="127567"/>
            <a:ext cx="7806639" cy="54866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5D7F961-BFE4-3A34-09FD-9A9F07F9071A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C89894-FBB1-AD1B-DF90-C3A95413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D9A536-FD65-1DE3-5687-2ADA3158C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D4D1CE-1367-6359-91D2-3095D1B43E1B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003205-EBD3-28D3-7040-4ACE1783235E}"/>
              </a:ext>
            </a:extLst>
          </p:cNvPr>
          <p:cNvSpPr txBox="1"/>
          <p:nvPr/>
        </p:nvSpPr>
        <p:spPr>
          <a:xfrm>
            <a:off x="150564" y="209308"/>
            <a:ext cx="40831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Αναγέννηση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Από το «υπερβατικά ωραίο» στο «εμπειρικά ωραίο»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Μετωπική προοπτική με 1 σημείο φυγής (</a:t>
            </a:r>
            <a:r>
              <a:rPr lang="el-GR" sz="2000" dirty="0" err="1"/>
              <a:t>σ.φ</a:t>
            </a:r>
            <a:r>
              <a:rPr lang="el-GR" sz="2000" dirty="0"/>
              <a:t>. = αθέατο μεταφυσικό)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Υποταγή </a:t>
            </a:r>
            <a:r>
              <a:rPr lang="el-GR" sz="2000" dirty="0" err="1"/>
              <a:t>χωροθέτησης</a:t>
            </a:r>
            <a:r>
              <a:rPr lang="el-GR" sz="2000" dirty="0"/>
              <a:t> -  κλίμακας στην προοπτική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Γλυπτική απόδοση μορφών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 err="1"/>
              <a:t>Ιλουζιονιστικός</a:t>
            </a:r>
            <a:r>
              <a:rPr lang="el-GR" sz="2000" dirty="0"/>
              <a:t> χώρος – προέκταση πραγματικού χώρου</a:t>
            </a:r>
            <a:endParaRPr lang="en-US" sz="20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Ουμανισμός – </a:t>
            </a:r>
            <a:r>
              <a:rPr lang="en-US" sz="2000" dirty="0"/>
              <a:t>Homo Universalis</a:t>
            </a:r>
            <a:endParaRPr lang="el-GR" sz="20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Ατμοσφαιρική προοπτική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Χρωματική διαύγεια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l-GR" sz="2000" dirty="0"/>
              <a:t>Γεωμετρική οργάνωση χώρου – </a:t>
            </a:r>
            <a:r>
              <a:rPr lang="el-GR" sz="2000" dirty="0" err="1"/>
              <a:t>μανιερίστικη</a:t>
            </a:r>
            <a:r>
              <a:rPr lang="el-GR" sz="2000" dirty="0"/>
              <a:t> απόδοση ανατομίας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n-GR" sz="2000" dirty="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2460A6-7DDB-8F6A-8908-8B2BF9D507A5}"/>
              </a:ext>
            </a:extLst>
          </p:cNvPr>
          <p:cNvGrpSpPr/>
          <p:nvPr/>
        </p:nvGrpSpPr>
        <p:grpSpPr>
          <a:xfrm>
            <a:off x="4422766" y="300027"/>
            <a:ext cx="7493464" cy="7126687"/>
            <a:chOff x="4422766" y="300027"/>
            <a:chExt cx="7493464" cy="7126687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E133312E-94F5-B522-B0CD-53FA8F310C9C}"/>
                </a:ext>
              </a:extLst>
            </p:cNvPr>
            <p:cNvGrpSpPr/>
            <p:nvPr/>
          </p:nvGrpSpPr>
          <p:grpSpPr>
            <a:xfrm>
              <a:off x="4422766" y="300027"/>
              <a:ext cx="7493464" cy="7126687"/>
              <a:chOff x="4422766" y="300027"/>
              <a:chExt cx="7493464" cy="7126687"/>
            </a:xfrm>
          </p:grpSpPr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14B39F30-C6F5-0361-5969-3C23E31295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50048" y="1268153"/>
                <a:ext cx="1478912" cy="2370015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B3FA1209-F7A5-656A-A2CD-D3801F3CE42A}"/>
                  </a:ext>
                </a:extLst>
              </p:cNvPr>
              <p:cNvGrpSpPr/>
              <p:nvPr/>
            </p:nvGrpSpPr>
            <p:grpSpPr>
              <a:xfrm>
                <a:off x="4422766" y="300027"/>
                <a:ext cx="7493464" cy="7126687"/>
                <a:chOff x="4422766" y="300027"/>
                <a:chExt cx="7493464" cy="7126687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84A46FD2-797F-CF94-2DE5-DD9F33BE67E7}"/>
                    </a:ext>
                  </a:extLst>
                </p:cNvPr>
                <p:cNvGrpSpPr/>
                <p:nvPr/>
              </p:nvGrpSpPr>
              <p:grpSpPr>
                <a:xfrm>
                  <a:off x="6510261" y="1149197"/>
                  <a:ext cx="3251559" cy="2488971"/>
                  <a:chOff x="6510261" y="1149197"/>
                  <a:chExt cx="3251559" cy="2488971"/>
                </a:xfrm>
              </p:grpSpPr>
              <p:cxnSp>
                <p:nvCxnSpPr>
                  <p:cNvPr id="9" name="Straight Arrow Connector 8">
                    <a:extLst>
                      <a:ext uri="{FF2B5EF4-FFF2-40B4-BE49-F238E27FC236}">
                        <a16:creationId xmlns:a16="http://schemas.microsoft.com/office/drawing/2014/main" id="{7712E119-627C-BE3A-D496-27A4784978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630347" y="1252974"/>
                    <a:ext cx="1546813" cy="2385194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BC3E4046-6F52-E6B3-929F-F2DC3FC2B24F}"/>
                      </a:ext>
                    </a:extLst>
                  </p:cNvPr>
                  <p:cNvGrpSpPr/>
                  <p:nvPr/>
                </p:nvGrpSpPr>
                <p:grpSpPr>
                  <a:xfrm>
                    <a:off x="6510261" y="1149197"/>
                    <a:ext cx="3251559" cy="2480732"/>
                    <a:chOff x="6510261" y="1149197"/>
                    <a:chExt cx="3251559" cy="2480732"/>
                  </a:xfrm>
                </p:grpSpPr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8C6A4AFD-EC3C-81CA-1FCA-F4904CE1AC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150048" y="1309814"/>
                      <a:ext cx="1611772" cy="2320115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sm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Arrow Connector 17">
                      <a:extLst>
                        <a:ext uri="{FF2B5EF4-FFF2-40B4-BE49-F238E27FC236}">
                          <a16:creationId xmlns:a16="http://schemas.microsoft.com/office/drawing/2014/main" id="{42BE3757-A573-815B-ABDF-6FECE72EE9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6510261" y="1349854"/>
                      <a:ext cx="1656542" cy="2280075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sm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83A09CA4-00FB-4B8F-94B5-0EC9350670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166803" y="1149197"/>
                      <a:ext cx="1296676" cy="2473792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sm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5" name="Straight Arrow Connector 44">
                  <a:extLst>
                    <a:ext uri="{FF2B5EF4-FFF2-40B4-BE49-F238E27FC236}">
                      <a16:creationId xmlns:a16="http://schemas.microsoft.com/office/drawing/2014/main" id="{4568B234-DF71-A42E-7EF5-576C88295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77160" y="3638168"/>
                  <a:ext cx="87164" cy="199123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DE9C5A98-A951-880A-B862-48C733AF14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0048" y="3622989"/>
                  <a:ext cx="1228932" cy="199123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40F800CA-E8DA-572E-51D4-1670C6CACE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065549" y="3622989"/>
                  <a:ext cx="111611" cy="1982037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A702634A-0E9B-B5ED-C2C8-4F5C6869CB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71136" y="3638168"/>
                  <a:ext cx="1478912" cy="197606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54AD6E5E-8A9D-0766-1169-BAA51669B2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910700" y="3638168"/>
                  <a:ext cx="1239348" cy="196685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5256CA71-3836-BD22-E503-82E79D745D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77160" y="3622989"/>
                  <a:ext cx="1441323" cy="196685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>
                  <a:extLst>
                    <a:ext uri="{FF2B5EF4-FFF2-40B4-BE49-F238E27FC236}">
                      <a16:creationId xmlns:a16="http://schemas.microsoft.com/office/drawing/2014/main" id="{69861BF9-7559-8CDB-9813-B5AB0B291E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50048" y="3622989"/>
                  <a:ext cx="2649132" cy="196685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9503DCE5-F7BD-2231-A125-81F7AFC9E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66803" y="3638168"/>
                  <a:ext cx="2906065" cy="197606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D8C425E2-1F1E-3780-6A39-0D1E89EAF1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23293" y="1149197"/>
                  <a:ext cx="1360265" cy="2488971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Arc 77">
                  <a:extLst>
                    <a:ext uri="{FF2B5EF4-FFF2-40B4-BE49-F238E27FC236}">
                      <a16:creationId xmlns:a16="http://schemas.microsoft.com/office/drawing/2014/main" id="{2264EADE-223B-51A9-C92A-1AD2B28F5C27}"/>
                    </a:ext>
                  </a:extLst>
                </p:cNvPr>
                <p:cNvSpPr/>
                <p:nvPr/>
              </p:nvSpPr>
              <p:spPr>
                <a:xfrm rot="16200000">
                  <a:off x="4796651" y="648398"/>
                  <a:ext cx="6676279" cy="6835746"/>
                </a:xfrm>
                <a:prstGeom prst="arc">
                  <a:avLst>
                    <a:gd name="adj1" fmla="val 16495687"/>
                    <a:gd name="adj2" fmla="val 5141608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79" name="Arc 78">
                  <a:extLst>
                    <a:ext uri="{FF2B5EF4-FFF2-40B4-BE49-F238E27FC236}">
                      <a16:creationId xmlns:a16="http://schemas.microsoft.com/office/drawing/2014/main" id="{757292C2-40D7-494F-65DA-B2829EB83C52}"/>
                    </a:ext>
                  </a:extLst>
                </p:cNvPr>
                <p:cNvSpPr/>
                <p:nvPr/>
              </p:nvSpPr>
              <p:spPr>
                <a:xfrm rot="16200000">
                  <a:off x="4617306" y="105487"/>
                  <a:ext cx="7104384" cy="7493464"/>
                </a:xfrm>
                <a:prstGeom prst="arc">
                  <a:avLst>
                    <a:gd name="adj1" fmla="val 16311451"/>
                    <a:gd name="adj2" fmla="val 5367316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80" name="Arc 79">
                  <a:extLst>
                    <a:ext uri="{FF2B5EF4-FFF2-40B4-BE49-F238E27FC236}">
                      <a16:creationId xmlns:a16="http://schemas.microsoft.com/office/drawing/2014/main" id="{3C932255-CAA4-A77B-564D-5CC099B91217}"/>
                    </a:ext>
                  </a:extLst>
                </p:cNvPr>
                <p:cNvSpPr/>
                <p:nvPr/>
              </p:nvSpPr>
              <p:spPr>
                <a:xfrm rot="16200000">
                  <a:off x="4856229" y="915923"/>
                  <a:ext cx="6523881" cy="6497701"/>
                </a:xfrm>
                <a:prstGeom prst="arc">
                  <a:avLst>
                    <a:gd name="adj1" fmla="val 16589486"/>
                    <a:gd name="adj2" fmla="val 5024296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81" name="Arc 80">
                  <a:extLst>
                    <a:ext uri="{FF2B5EF4-FFF2-40B4-BE49-F238E27FC236}">
                      <a16:creationId xmlns:a16="http://schemas.microsoft.com/office/drawing/2014/main" id="{9BBBCEA7-F3A6-2938-6892-C99B40C21254}"/>
                    </a:ext>
                  </a:extLst>
                </p:cNvPr>
                <p:cNvSpPr/>
                <p:nvPr/>
              </p:nvSpPr>
              <p:spPr>
                <a:xfrm rot="16200000">
                  <a:off x="7151361" y="1643809"/>
                  <a:ext cx="1966858" cy="1656540"/>
                </a:xfrm>
                <a:prstGeom prst="arc">
                  <a:avLst>
                    <a:gd name="adj1" fmla="val 16589486"/>
                    <a:gd name="adj2" fmla="val 5024296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82" name="Arc 81">
                  <a:extLst>
                    <a:ext uri="{FF2B5EF4-FFF2-40B4-BE49-F238E27FC236}">
                      <a16:creationId xmlns:a16="http://schemas.microsoft.com/office/drawing/2014/main" id="{3FB21E20-253C-E770-113F-48F4552A256C}"/>
                    </a:ext>
                  </a:extLst>
                </p:cNvPr>
                <p:cNvSpPr/>
                <p:nvPr/>
              </p:nvSpPr>
              <p:spPr>
                <a:xfrm rot="16200000">
                  <a:off x="7350018" y="2138740"/>
                  <a:ext cx="1578070" cy="1360265"/>
                </a:xfrm>
                <a:prstGeom prst="arc">
                  <a:avLst>
                    <a:gd name="adj1" fmla="val 16589486"/>
                    <a:gd name="adj2" fmla="val 5024296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83" name="Arc 82">
                  <a:extLst>
                    <a:ext uri="{FF2B5EF4-FFF2-40B4-BE49-F238E27FC236}">
                      <a16:creationId xmlns:a16="http://schemas.microsoft.com/office/drawing/2014/main" id="{4540638D-7267-A9AF-76EE-AAD13475C041}"/>
                    </a:ext>
                  </a:extLst>
                </p:cNvPr>
                <p:cNvSpPr/>
                <p:nvPr/>
              </p:nvSpPr>
              <p:spPr>
                <a:xfrm rot="16200000">
                  <a:off x="7820123" y="2876926"/>
                  <a:ext cx="643397" cy="677167"/>
                </a:xfrm>
                <a:prstGeom prst="arc">
                  <a:avLst>
                    <a:gd name="adj1" fmla="val 16589486"/>
                    <a:gd name="adj2" fmla="val 5024296"/>
                  </a:avLst>
                </a:prstGeom>
                <a:ln w="38100">
                  <a:solidFill>
                    <a:srgbClr val="FFFF00"/>
                  </a:solidFill>
                  <a:tailEnd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0F8F0FC-271A-474B-ED88-54453A306BCD}"/>
                </a:ext>
              </a:extLst>
            </p:cNvPr>
            <p:cNvCxnSpPr>
              <a:cxnSpLocks/>
            </p:cNvCxnSpPr>
            <p:nvPr/>
          </p:nvCxnSpPr>
          <p:spPr>
            <a:xfrm>
              <a:off x="5058697" y="3429000"/>
              <a:ext cx="6113324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D461DCA-A4D0-B39C-3B83-066D2EAD69D6}"/>
                </a:ext>
              </a:extLst>
            </p:cNvPr>
            <p:cNvCxnSpPr>
              <a:cxnSpLocks/>
            </p:cNvCxnSpPr>
            <p:nvPr/>
          </p:nvCxnSpPr>
          <p:spPr>
            <a:xfrm>
              <a:off x="5058697" y="4230329"/>
              <a:ext cx="6113324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F923C2F-BEE4-4DEC-01F3-70473CB43BDD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5333504"/>
              <a:ext cx="5728220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078BD10-BD66-F32D-A0FC-BDE902E617B2}"/>
              </a:ext>
            </a:extLst>
          </p:cNvPr>
          <p:cNvGrpSpPr/>
          <p:nvPr/>
        </p:nvGrpSpPr>
        <p:grpSpPr>
          <a:xfrm>
            <a:off x="4234796" y="4531357"/>
            <a:ext cx="4929341" cy="1011117"/>
            <a:chOff x="4234796" y="4531357"/>
            <a:chExt cx="4929341" cy="101111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93308C-CD45-AC82-37B3-43C38FDD7149}"/>
                </a:ext>
              </a:extLst>
            </p:cNvPr>
            <p:cNvGrpSpPr/>
            <p:nvPr/>
          </p:nvGrpSpPr>
          <p:grpSpPr>
            <a:xfrm>
              <a:off x="4234796" y="5080809"/>
              <a:ext cx="1228932" cy="461665"/>
              <a:chOff x="-897761" y="6517674"/>
              <a:chExt cx="1219156" cy="46166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2BE4B7-C313-6CCF-FC97-01428B20DCC1}"/>
                  </a:ext>
                </a:extLst>
              </p:cNvPr>
              <p:cNvSpPr txBox="1"/>
              <p:nvPr/>
            </p:nvSpPr>
            <p:spPr>
              <a:xfrm>
                <a:off x="-897761" y="6517674"/>
                <a:ext cx="1219156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</a:t>
                </a:r>
                <a:r>
                  <a:rPr lang="el-GR" sz="1200" dirty="0">
                    <a:solidFill>
                      <a:schemeClr val="bg1"/>
                    </a:solidFill>
                  </a:rPr>
                  <a:t>σύνθεση</a:t>
                </a:r>
              </a:p>
              <a:p>
                <a:r>
                  <a:rPr lang="el-GR" sz="1200" dirty="0">
                    <a:solidFill>
                      <a:schemeClr val="bg1"/>
                    </a:solidFill>
                  </a:rPr>
                  <a:t>            οπτική</a:t>
                </a:r>
                <a:endParaRPr lang="en-G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A4E250-8DDB-D71F-29AE-622ABE341BAF}"/>
                  </a:ext>
                </a:extLst>
              </p:cNvPr>
              <p:cNvSpPr/>
              <p:nvPr/>
            </p:nvSpPr>
            <p:spPr>
              <a:xfrm>
                <a:off x="-802758" y="6555620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8BA18F-EB6E-1A75-FEBA-8F7D72ED07F9}"/>
                  </a:ext>
                </a:extLst>
              </p:cNvPr>
              <p:cNvSpPr/>
              <p:nvPr/>
            </p:nvSpPr>
            <p:spPr>
              <a:xfrm>
                <a:off x="-802759" y="6770369"/>
                <a:ext cx="288279" cy="167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0C16568-9CD8-2236-102C-3FD9C7BDF7A1}"/>
                </a:ext>
              </a:extLst>
            </p:cNvPr>
            <p:cNvGrpSpPr/>
            <p:nvPr/>
          </p:nvGrpSpPr>
          <p:grpSpPr>
            <a:xfrm>
              <a:off x="7365046" y="4531357"/>
              <a:ext cx="1799091" cy="333852"/>
              <a:chOff x="6645293" y="6352739"/>
              <a:chExt cx="1799091" cy="439516"/>
            </a:xfrm>
          </p:grpSpPr>
          <p:sp>
            <p:nvSpPr>
              <p:cNvPr id="31" name="Extract 30">
                <a:extLst>
                  <a:ext uri="{FF2B5EF4-FFF2-40B4-BE49-F238E27FC236}">
                    <a16:creationId xmlns:a16="http://schemas.microsoft.com/office/drawing/2014/main" id="{01F5ABC0-C2C2-4D00-DEF2-9790EA320153}"/>
                  </a:ext>
                </a:extLst>
              </p:cNvPr>
              <p:cNvSpPr/>
              <p:nvPr/>
            </p:nvSpPr>
            <p:spPr>
              <a:xfrm>
                <a:off x="6645293" y="6352739"/>
                <a:ext cx="1799091" cy="140738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2" name="Trapezium 31">
                <a:extLst>
                  <a:ext uri="{FF2B5EF4-FFF2-40B4-BE49-F238E27FC236}">
                    <a16:creationId xmlns:a16="http://schemas.microsoft.com/office/drawing/2014/main" id="{E75FCDE9-0051-B75A-6A21-1FFFEEDF4B34}"/>
                  </a:ext>
                </a:extLst>
              </p:cNvPr>
              <p:cNvSpPr/>
              <p:nvPr/>
            </p:nvSpPr>
            <p:spPr>
              <a:xfrm>
                <a:off x="7005967" y="6462419"/>
                <a:ext cx="1096926" cy="329836"/>
              </a:xfrm>
              <a:prstGeom prst="trapezoid">
                <a:avLst>
                  <a:gd name="adj" fmla="val 3539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F22582-C7CF-816E-BBE1-CF7CEFFAC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03559" y="-702889"/>
            <a:ext cx="5324054" cy="72528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36A9B7-4251-FB8D-77F4-A14FB33AF6E9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847D65-776A-81D2-4FD7-F2FC8D60B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160005-5FA5-E83B-11EC-D3C51DA99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8CEB14-FB4E-6239-67CB-269B1747378D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FB6B5C6-E5EE-6C33-D246-D872DE62DDE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33" y="0"/>
            <a:ext cx="4480718" cy="55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9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CD5787-9C3F-920E-349B-038737872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12" y="185904"/>
            <a:ext cx="8990412" cy="54173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4DC930-4711-9F14-2BE9-E7654B8EAC1C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385CCD-9A8F-BADB-EFDD-D1C6888DD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0348FF-A03A-0A17-B5B7-119ED6F6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E8132D-E835-7D1E-B4B7-60EA45FC5D4D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F473981-C102-1A24-142D-B7561031C86D}"/>
              </a:ext>
            </a:extLst>
          </p:cNvPr>
          <p:cNvSpPr txBox="1"/>
          <p:nvPr/>
        </p:nvSpPr>
        <p:spPr>
          <a:xfrm>
            <a:off x="174949" y="216000"/>
            <a:ext cx="3077933" cy="312239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l-GR" sz="2000" b="1" dirty="0"/>
              <a:t>Θεόφιλος, λαϊκή παράδοση</a:t>
            </a:r>
          </a:p>
          <a:p>
            <a:pPr marL="138113" indent="-138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Ναίφ</a:t>
            </a:r>
            <a:r>
              <a:rPr lang="el-GR" sz="2000" dirty="0"/>
              <a:t> απόδοση μορφών</a:t>
            </a:r>
          </a:p>
          <a:p>
            <a:pPr marL="138113" indent="-138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Συλλογικό λαϊκό ασυνείδητο</a:t>
            </a:r>
          </a:p>
          <a:p>
            <a:pPr marL="138113" indent="-138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Διακοσμητική απόδοση</a:t>
            </a:r>
          </a:p>
          <a:p>
            <a:pPr marL="138113" indent="-138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Σύνδεση με μοντερνισμό</a:t>
            </a:r>
          </a:p>
          <a:p>
            <a:pPr marL="138113" indent="-1381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Αυθεντική σκηνογραφία</a:t>
            </a:r>
            <a:endParaRPr lang="en-GR" sz="20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BA792E0-20DB-9F1A-092F-B69396204411}"/>
              </a:ext>
            </a:extLst>
          </p:cNvPr>
          <p:cNvGrpSpPr/>
          <p:nvPr/>
        </p:nvGrpSpPr>
        <p:grpSpPr>
          <a:xfrm>
            <a:off x="5720538" y="4279669"/>
            <a:ext cx="2631411" cy="1262805"/>
            <a:chOff x="4234796" y="4279669"/>
            <a:chExt cx="3610221" cy="1262805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49CBF65-B999-FC14-4AE3-18A7CB1A4FD5}"/>
                </a:ext>
              </a:extLst>
            </p:cNvPr>
            <p:cNvGrpSpPr/>
            <p:nvPr/>
          </p:nvGrpSpPr>
          <p:grpSpPr>
            <a:xfrm>
              <a:off x="4234796" y="5080809"/>
              <a:ext cx="1655453" cy="461665"/>
              <a:chOff x="-897761" y="6517674"/>
              <a:chExt cx="1642284" cy="461665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2662D89-F2DD-1B37-0637-88034F2F4B63}"/>
                  </a:ext>
                </a:extLst>
              </p:cNvPr>
              <p:cNvSpPr txBox="1"/>
              <p:nvPr/>
            </p:nvSpPr>
            <p:spPr>
              <a:xfrm>
                <a:off x="-897761" y="6517674"/>
                <a:ext cx="1642284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</a:t>
                </a:r>
                <a:r>
                  <a:rPr lang="el-GR" sz="1200" dirty="0">
                    <a:solidFill>
                      <a:schemeClr val="bg1"/>
                    </a:solidFill>
                  </a:rPr>
                  <a:t>σύνθεση</a:t>
                </a:r>
              </a:p>
              <a:p>
                <a:r>
                  <a:rPr lang="el-GR" sz="1200" dirty="0">
                    <a:solidFill>
                      <a:schemeClr val="bg1"/>
                    </a:solidFill>
                  </a:rPr>
                  <a:t>            οπτική</a:t>
                </a:r>
                <a:endParaRPr lang="en-G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DB33CE0-4615-0F3A-44D8-8B4BEE901504}"/>
                  </a:ext>
                </a:extLst>
              </p:cNvPr>
              <p:cNvSpPr/>
              <p:nvPr/>
            </p:nvSpPr>
            <p:spPr>
              <a:xfrm>
                <a:off x="-802758" y="6555620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05B9821-2992-6246-B3AC-615D217A8E39}"/>
                  </a:ext>
                </a:extLst>
              </p:cNvPr>
              <p:cNvSpPr/>
              <p:nvPr/>
            </p:nvSpPr>
            <p:spPr>
              <a:xfrm>
                <a:off x="-802759" y="6770369"/>
                <a:ext cx="288279" cy="167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3E64BE0-76E5-6F71-92E1-422CA748C3B7}"/>
                </a:ext>
              </a:extLst>
            </p:cNvPr>
            <p:cNvGrpSpPr/>
            <p:nvPr/>
          </p:nvGrpSpPr>
          <p:grpSpPr>
            <a:xfrm>
              <a:off x="6045926" y="4279669"/>
              <a:ext cx="1799091" cy="333843"/>
              <a:chOff x="5326173" y="6021404"/>
              <a:chExt cx="1799091" cy="439505"/>
            </a:xfrm>
          </p:grpSpPr>
          <p:sp>
            <p:nvSpPr>
              <p:cNvPr id="61" name="Extract 60">
                <a:extLst>
                  <a:ext uri="{FF2B5EF4-FFF2-40B4-BE49-F238E27FC236}">
                    <a16:creationId xmlns:a16="http://schemas.microsoft.com/office/drawing/2014/main" id="{54F6BAED-42E0-FA75-0C7F-F4062CEB176D}"/>
                  </a:ext>
                </a:extLst>
              </p:cNvPr>
              <p:cNvSpPr/>
              <p:nvPr/>
            </p:nvSpPr>
            <p:spPr>
              <a:xfrm>
                <a:off x="5326173" y="6021404"/>
                <a:ext cx="1799091" cy="140738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62" name="Trapezium 61">
                <a:extLst>
                  <a:ext uri="{FF2B5EF4-FFF2-40B4-BE49-F238E27FC236}">
                    <a16:creationId xmlns:a16="http://schemas.microsoft.com/office/drawing/2014/main" id="{C9495DD3-6BA0-8886-E81C-CA665ECA3769}"/>
                  </a:ext>
                </a:extLst>
              </p:cNvPr>
              <p:cNvSpPr/>
              <p:nvPr/>
            </p:nvSpPr>
            <p:spPr>
              <a:xfrm>
                <a:off x="5686847" y="6131073"/>
                <a:ext cx="1096926" cy="329836"/>
              </a:xfrm>
              <a:prstGeom prst="trapezoid">
                <a:avLst>
                  <a:gd name="adj" fmla="val 3539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dirty="0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D4F454F-CA91-40AF-F180-1C875B410F31}"/>
              </a:ext>
            </a:extLst>
          </p:cNvPr>
          <p:cNvGrpSpPr/>
          <p:nvPr/>
        </p:nvGrpSpPr>
        <p:grpSpPr>
          <a:xfrm>
            <a:off x="3854028" y="442639"/>
            <a:ext cx="8336696" cy="5139333"/>
            <a:chOff x="3854028" y="442639"/>
            <a:chExt cx="8336696" cy="5139333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6304FDF-27DA-2695-30F9-0CEBF926D95E}"/>
                </a:ext>
              </a:extLst>
            </p:cNvPr>
            <p:cNvCxnSpPr>
              <a:cxnSpLocks/>
            </p:cNvCxnSpPr>
            <p:nvPr/>
          </p:nvCxnSpPr>
          <p:spPr>
            <a:xfrm>
              <a:off x="12077511" y="442639"/>
              <a:ext cx="113213" cy="3482874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8F9386A-71ED-95DE-7A72-42C7FE9742B3}"/>
                </a:ext>
              </a:extLst>
            </p:cNvPr>
            <p:cNvCxnSpPr>
              <a:cxnSpLocks/>
            </p:cNvCxnSpPr>
            <p:nvPr/>
          </p:nvCxnSpPr>
          <p:spPr>
            <a:xfrm>
              <a:off x="7669804" y="3749549"/>
              <a:ext cx="4520920" cy="478502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D702303-4568-5E8D-8FF8-7DE5265F6546}"/>
                </a:ext>
              </a:extLst>
            </p:cNvPr>
            <p:cNvGrpSpPr/>
            <p:nvPr/>
          </p:nvGrpSpPr>
          <p:grpSpPr>
            <a:xfrm>
              <a:off x="3854028" y="442639"/>
              <a:ext cx="8336696" cy="5139333"/>
              <a:chOff x="3704740" y="442639"/>
              <a:chExt cx="8336696" cy="5139333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1BD6CE2-DE2F-8001-4BCF-F3DB0506D2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53992" y="3611006"/>
                <a:ext cx="4487444" cy="31450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9978A6C-D5E3-AC40-0370-BF89B19270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53992" y="1793855"/>
                <a:ext cx="0" cy="1817151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EC20760-2A86-BE82-53DB-58F83B0655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53992" y="442639"/>
                <a:ext cx="4374231" cy="135121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380C7D4-46D7-0FA6-B40D-6CEBA399BE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30375" y="1083302"/>
                <a:ext cx="2475286" cy="60571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990FC497-47AE-44CB-6D88-0998E4C27E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82775" y="1630456"/>
                <a:ext cx="2475286" cy="60571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D32DDE0-58A7-248E-0FFE-B23E0AF9EA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7655" y="2876836"/>
                <a:ext cx="1368322" cy="804061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A9B97D3-2AB7-C8FF-966D-3BEF614EA8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330375" y="2608490"/>
                <a:ext cx="2654454" cy="107240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DA6C219-B2CB-ECF8-2194-EF0818A56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9247" y="2981672"/>
                <a:ext cx="1655582" cy="78314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ABB3DDBD-C0C9-AEF7-1A5E-40AB3615A4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69639" y="1419753"/>
                <a:ext cx="32381" cy="226114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rapezium 65">
                <a:extLst>
                  <a:ext uri="{FF2B5EF4-FFF2-40B4-BE49-F238E27FC236}">
                    <a16:creationId xmlns:a16="http://schemas.microsoft.com/office/drawing/2014/main" id="{06305D93-B329-77CA-192B-9A9BBD14A9B3}"/>
                  </a:ext>
                </a:extLst>
              </p:cNvPr>
              <p:cNvSpPr/>
              <p:nvPr/>
            </p:nvSpPr>
            <p:spPr>
              <a:xfrm rot="5400000">
                <a:off x="3289009" y="1925653"/>
                <a:ext cx="2292610" cy="1461147"/>
              </a:xfrm>
              <a:prstGeom prst="trapezoid">
                <a:avLst>
                  <a:gd name="adj" fmla="val 9516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67" name="Trapezium 66">
                <a:extLst>
                  <a:ext uri="{FF2B5EF4-FFF2-40B4-BE49-F238E27FC236}">
                    <a16:creationId xmlns:a16="http://schemas.microsoft.com/office/drawing/2014/main" id="{A5E59F58-60DE-9CBB-9CE5-40E0112BB272}"/>
                  </a:ext>
                </a:extLst>
              </p:cNvPr>
              <p:cNvSpPr/>
              <p:nvPr/>
            </p:nvSpPr>
            <p:spPr>
              <a:xfrm rot="5400000">
                <a:off x="6033248" y="2203483"/>
                <a:ext cx="1850889" cy="964162"/>
              </a:xfrm>
              <a:prstGeom prst="trapezoid">
                <a:avLst>
                  <a:gd name="adj" fmla="val 5605"/>
                </a:avLst>
              </a:prstGeom>
              <a:noFill/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22EF7C8E-42DA-F08C-DA6B-E8D37B2F38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68787" y="4657460"/>
                <a:ext cx="3403634" cy="924512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59F60AB-2E73-402B-3428-D1CE2E2E18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74998" y="3764821"/>
              <a:ext cx="1" cy="345266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989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7613AE-4BFA-4B25-83F6-F2E73092F4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191" y="-18164"/>
            <a:ext cx="4520245" cy="56736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1E1E78E-5900-EFC7-9325-5FF184520551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9DB2D8A-C47F-5C77-2AA4-40ABDDE56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21423B-6074-7078-B03E-533386AF2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5F6385-0C27-6883-FE2A-0383BBE92037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A920F1-361B-466D-56FC-054E4E585B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8164"/>
            <a:ext cx="7325485" cy="3708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6C53DD-F4F2-ED07-3E6A-C51004C8A002}"/>
              </a:ext>
            </a:extLst>
          </p:cNvPr>
          <p:cNvSpPr txBox="1"/>
          <p:nvPr/>
        </p:nvSpPr>
        <p:spPr>
          <a:xfrm>
            <a:off x="150564" y="3682370"/>
            <a:ext cx="71214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Μεξικό – </a:t>
            </a:r>
            <a:r>
              <a:rPr lang="en-US" sz="2000" b="1" dirty="0" err="1"/>
              <a:t>Murales</a:t>
            </a:r>
            <a:endParaRPr lang="el-G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 err="1"/>
              <a:t>Ντ</a:t>
            </a:r>
            <a:r>
              <a:rPr lang="el-GR" dirty="0"/>
              <a:t>. Ριβέρα, Χ.-Κ. </a:t>
            </a:r>
            <a:r>
              <a:rPr lang="el-GR" dirty="0" err="1"/>
              <a:t>Ορόζκο</a:t>
            </a:r>
            <a:r>
              <a:rPr lang="el-GR" dirty="0"/>
              <a:t> και </a:t>
            </a:r>
            <a:r>
              <a:rPr lang="el-GR" dirty="0" err="1"/>
              <a:t>Ντ</a:t>
            </a:r>
            <a:r>
              <a:rPr lang="el-GR" dirty="0"/>
              <a:t>. – Α. </a:t>
            </a:r>
            <a:r>
              <a:rPr lang="el-GR" dirty="0" err="1"/>
              <a:t>Σικέϊρος</a:t>
            </a:r>
            <a:endParaRPr lang="el-G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Σύνδεση λαϊκής παράδοσης και κοινωνική πραγματικότητας με Μοντερνισμό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Ανθρωποκεντρική σύνθεση – πλήθος – λειτουργία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Κορεσμός χώρου – ιστορία – ιεράρχηση αφήγησης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Ετερογένεια - έκπληξη</a:t>
            </a:r>
            <a:endParaRPr lang="en-GR" sz="2000" dirty="0"/>
          </a:p>
        </p:txBody>
      </p: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745E2956-6E30-F11D-D073-C6A212119C7B}"/>
              </a:ext>
            </a:extLst>
          </p:cNvPr>
          <p:cNvGrpSpPr/>
          <p:nvPr/>
        </p:nvGrpSpPr>
        <p:grpSpPr>
          <a:xfrm>
            <a:off x="-1171670" y="-121474"/>
            <a:ext cx="13213106" cy="4473025"/>
            <a:chOff x="-1171670" y="-121474"/>
            <a:chExt cx="13213106" cy="44730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B7771B-5E62-380B-AEA6-88C19DE26596}"/>
                </a:ext>
              </a:extLst>
            </p:cNvPr>
            <p:cNvGrpSpPr/>
            <p:nvPr/>
          </p:nvGrpSpPr>
          <p:grpSpPr>
            <a:xfrm>
              <a:off x="-1171670" y="-121474"/>
              <a:ext cx="13213106" cy="4473025"/>
              <a:chOff x="-1171670" y="-121474"/>
              <a:chExt cx="13213106" cy="4473025"/>
            </a:xfrm>
          </p:grpSpPr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945FEF42-F3B7-5DBE-E80A-09D80475336F}"/>
                  </a:ext>
                </a:extLst>
              </p:cNvPr>
              <p:cNvSpPr/>
              <p:nvPr/>
            </p:nvSpPr>
            <p:spPr>
              <a:xfrm rot="16200000">
                <a:off x="1889030" y="182769"/>
                <a:ext cx="1520350" cy="1413483"/>
              </a:xfrm>
              <a:prstGeom prst="arc">
                <a:avLst>
                  <a:gd name="adj1" fmla="val 16160000"/>
                  <a:gd name="adj2" fmla="val 5595110"/>
                </a:avLst>
              </a:prstGeom>
              <a:ln w="19050">
                <a:solidFill>
                  <a:srgbClr val="FFFF00"/>
                </a:solidFill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11" name="Arc 10">
                <a:extLst>
                  <a:ext uri="{FF2B5EF4-FFF2-40B4-BE49-F238E27FC236}">
                    <a16:creationId xmlns:a16="http://schemas.microsoft.com/office/drawing/2014/main" id="{9D2B9924-61AA-352C-CAA0-38C56A3D28BD}"/>
                  </a:ext>
                </a:extLst>
              </p:cNvPr>
              <p:cNvSpPr/>
              <p:nvPr/>
            </p:nvSpPr>
            <p:spPr>
              <a:xfrm>
                <a:off x="7723826" y="622521"/>
                <a:ext cx="4168892" cy="2331187"/>
              </a:xfrm>
              <a:prstGeom prst="arc">
                <a:avLst>
                  <a:gd name="adj1" fmla="val 10769419"/>
                  <a:gd name="adj2" fmla="val 21584636"/>
                </a:avLst>
              </a:prstGeom>
              <a:ln w="19050">
                <a:solidFill>
                  <a:srgbClr val="FFFF00"/>
                </a:solidFill>
                <a:tailEnd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6B6B756-2A60-291F-D150-42CE9007B9C9}"/>
                  </a:ext>
                </a:extLst>
              </p:cNvPr>
              <p:cNvGrpSpPr/>
              <p:nvPr/>
            </p:nvGrpSpPr>
            <p:grpSpPr>
              <a:xfrm>
                <a:off x="-1171670" y="-121474"/>
                <a:ext cx="13213106" cy="4473025"/>
                <a:chOff x="-1171670" y="-121474"/>
                <a:chExt cx="13213106" cy="4473025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66C7E456-DD0B-B0B0-FF23-47F5F07B7379}"/>
                    </a:ext>
                  </a:extLst>
                </p:cNvPr>
                <p:cNvGrpSpPr/>
                <p:nvPr/>
              </p:nvGrpSpPr>
              <p:grpSpPr>
                <a:xfrm>
                  <a:off x="759793" y="904460"/>
                  <a:ext cx="11281643" cy="3447091"/>
                  <a:chOff x="759793" y="904460"/>
                  <a:chExt cx="11281643" cy="3447091"/>
                </a:xfrm>
              </p:grpSpPr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DB670D06-AE6D-AFA2-C988-8DC9BA59CF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69821" y="2359981"/>
                    <a:ext cx="1770549" cy="1214252"/>
                  </a:xfrm>
                  <a:prstGeom prst="straightConnector1">
                    <a:avLst/>
                  </a:prstGeom>
                  <a:ln w="19050">
                    <a:solidFill>
                      <a:srgbClr val="FFFF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Arrow Connector 18">
                    <a:extLst>
                      <a:ext uri="{FF2B5EF4-FFF2-40B4-BE49-F238E27FC236}">
                        <a16:creationId xmlns:a16="http://schemas.microsoft.com/office/drawing/2014/main" id="{EE9488F4-B335-4697-48BE-F2DBBB636528}"/>
                      </a:ext>
                    </a:extLst>
                  </p:cNvPr>
                  <p:cNvCxnSpPr>
                    <a:cxnSpLocks/>
                    <a:stCxn id="16" idx="2"/>
                  </p:cNvCxnSpPr>
                  <p:nvPr/>
                </p:nvCxnSpPr>
                <p:spPr>
                  <a:xfrm>
                    <a:off x="759793" y="904460"/>
                    <a:ext cx="70611" cy="1399233"/>
                  </a:xfrm>
                  <a:prstGeom prst="straightConnector1">
                    <a:avLst/>
                  </a:prstGeom>
                  <a:ln w="19050">
                    <a:solidFill>
                      <a:srgbClr val="FFFF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7A931372-31DA-BA04-512E-7FF6232596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324995" y="2807263"/>
                    <a:ext cx="1990479" cy="790965"/>
                  </a:xfrm>
                  <a:prstGeom prst="straightConnector1">
                    <a:avLst/>
                  </a:prstGeom>
                  <a:ln w="19050">
                    <a:solidFill>
                      <a:srgbClr val="FFFF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>
                    <a:extLst>
                      <a:ext uri="{FF2B5EF4-FFF2-40B4-BE49-F238E27FC236}">
                        <a16:creationId xmlns:a16="http://schemas.microsoft.com/office/drawing/2014/main" id="{AA28BA86-C40D-DDB2-84E9-469442DC40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70313" y="4343758"/>
                    <a:ext cx="1871123" cy="7793"/>
                  </a:xfrm>
                  <a:prstGeom prst="straightConnector1">
                    <a:avLst/>
                  </a:prstGeom>
                  <a:ln w="19050">
                    <a:solidFill>
                      <a:srgbClr val="FFFF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>
                    <a:extLst>
                      <a:ext uri="{FF2B5EF4-FFF2-40B4-BE49-F238E27FC236}">
                        <a16:creationId xmlns:a16="http://schemas.microsoft.com/office/drawing/2014/main" id="{1A226307-F84E-CB57-8290-FDE9327D7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20930" y="2844906"/>
                    <a:ext cx="2649383" cy="1506645"/>
                  </a:xfrm>
                  <a:prstGeom prst="straightConnector1">
                    <a:avLst/>
                  </a:prstGeom>
                  <a:ln w="19050">
                    <a:solidFill>
                      <a:srgbClr val="FFFF00"/>
                    </a:solidFill>
                    <a:headEnd type="none" w="med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Arc 15">
                  <a:extLst>
                    <a:ext uri="{FF2B5EF4-FFF2-40B4-BE49-F238E27FC236}">
                      <a16:creationId xmlns:a16="http://schemas.microsoft.com/office/drawing/2014/main" id="{97B51334-E8C5-7E34-FDC5-C2736CDCCBD6}"/>
                    </a:ext>
                  </a:extLst>
                </p:cNvPr>
                <p:cNvSpPr/>
                <p:nvPr/>
              </p:nvSpPr>
              <p:spPr>
                <a:xfrm>
                  <a:off x="-1171670" y="-121474"/>
                  <a:ext cx="1935972" cy="2270784"/>
                </a:xfrm>
                <a:prstGeom prst="arc">
                  <a:avLst>
                    <a:gd name="adj1" fmla="val 17561627"/>
                    <a:gd name="adj2" fmla="val 21211116"/>
                  </a:avLst>
                </a:prstGeom>
                <a:ln w="19050">
                  <a:solidFill>
                    <a:srgbClr val="FFFF00"/>
                  </a:solidFill>
                  <a:tailEnd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42C258D6-567C-D1C1-3E97-DE04A232E889}"/>
                </a:ext>
              </a:extLst>
            </p:cNvPr>
            <p:cNvSpPr/>
            <p:nvPr/>
          </p:nvSpPr>
          <p:spPr>
            <a:xfrm rot="16200000">
              <a:off x="574511" y="360085"/>
              <a:ext cx="1419051" cy="1032975"/>
            </a:xfrm>
            <a:prstGeom prst="arc">
              <a:avLst>
                <a:gd name="adj1" fmla="val 16160000"/>
                <a:gd name="adj2" fmla="val 5595110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68E1A8C-C009-6421-5711-474AAC7843FD}"/>
                </a:ext>
              </a:extLst>
            </p:cNvPr>
            <p:cNvSpPr/>
            <p:nvPr/>
          </p:nvSpPr>
          <p:spPr>
            <a:xfrm rot="16200000">
              <a:off x="3493640" y="74769"/>
              <a:ext cx="1718984" cy="1625523"/>
            </a:xfrm>
            <a:prstGeom prst="arc">
              <a:avLst>
                <a:gd name="adj1" fmla="val 16160000"/>
                <a:gd name="adj2" fmla="val 5595110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DAB99A3C-522A-3B9B-A055-99DF59FD7CFD}"/>
                </a:ext>
              </a:extLst>
            </p:cNvPr>
            <p:cNvSpPr/>
            <p:nvPr/>
          </p:nvSpPr>
          <p:spPr>
            <a:xfrm rot="16200000">
              <a:off x="5454135" y="-105347"/>
              <a:ext cx="1874376" cy="2030638"/>
            </a:xfrm>
            <a:prstGeom prst="arc">
              <a:avLst>
                <a:gd name="adj1" fmla="val 16160000"/>
                <a:gd name="adj2" fmla="val 4004942"/>
              </a:avLst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80A8408-A23D-1564-6FCF-1849806A3A8F}"/>
                </a:ext>
              </a:extLst>
            </p:cNvPr>
            <p:cNvCxnSpPr>
              <a:cxnSpLocks/>
            </p:cNvCxnSpPr>
            <p:nvPr/>
          </p:nvCxnSpPr>
          <p:spPr>
            <a:xfrm>
              <a:off x="830451" y="2323512"/>
              <a:ext cx="970074" cy="36469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B943F81-04C3-F6CC-B9E6-5D0C109E1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2303693"/>
              <a:ext cx="830404" cy="208688"/>
            </a:xfrm>
            <a:prstGeom prst="straightConnector1">
              <a:avLst/>
            </a:prstGeom>
            <a:ln w="19050">
              <a:solidFill>
                <a:srgbClr val="FFFF0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3E5AB44-345A-586A-EBB2-CD003941D4FD}"/>
                </a:ext>
              </a:extLst>
            </p:cNvPr>
            <p:cNvCxnSpPr/>
            <p:nvPr/>
          </p:nvCxnSpPr>
          <p:spPr>
            <a:xfrm flipV="1">
              <a:off x="3492393" y="2401261"/>
              <a:ext cx="883664" cy="18057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85552C-7E5D-502E-CB41-8CCC4EE9DF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1948" y="2408037"/>
              <a:ext cx="959147" cy="33914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7E8D278-0387-64E0-448F-8D63049C3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6986" y="2618454"/>
              <a:ext cx="274586" cy="24551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CBD4621-0BEC-C3FE-AE08-16162BF428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88799" y="2194631"/>
              <a:ext cx="330839" cy="42382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B838F3-4620-401A-702F-731626EEC0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8644" y="2310549"/>
              <a:ext cx="1341205" cy="51497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02F75D9-7C19-DC57-0DC2-8BBC0737FA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1846" y="2844906"/>
              <a:ext cx="394431" cy="43233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31E4958-FCBE-5B33-5F85-51878EA8B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923926"/>
              <a:ext cx="622406" cy="15527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44372BD-68CD-3B25-3CC8-78B3B30ABAC1}"/>
                </a:ext>
              </a:extLst>
            </p:cNvPr>
            <p:cNvSpPr/>
            <p:nvPr/>
          </p:nvSpPr>
          <p:spPr>
            <a:xfrm>
              <a:off x="4176272" y="63548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4A10E5D-0443-CA3F-A559-B0FB425E6330}"/>
                </a:ext>
              </a:extLst>
            </p:cNvPr>
            <p:cNvSpPr/>
            <p:nvPr/>
          </p:nvSpPr>
          <p:spPr>
            <a:xfrm>
              <a:off x="4346993" y="12079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0CA7E2B-C904-7CC1-48E4-6FBB8E86CD53}"/>
                </a:ext>
              </a:extLst>
            </p:cNvPr>
            <p:cNvSpPr/>
            <p:nvPr/>
          </p:nvSpPr>
          <p:spPr>
            <a:xfrm>
              <a:off x="4532379" y="16103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5FE6E57-1189-5318-87D1-AD1AAB1139C6}"/>
                </a:ext>
              </a:extLst>
            </p:cNvPr>
            <p:cNvSpPr/>
            <p:nvPr/>
          </p:nvSpPr>
          <p:spPr>
            <a:xfrm>
              <a:off x="4703100" y="220362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D08D7BD-5A85-EB0F-4121-4B255967B4D3}"/>
                </a:ext>
              </a:extLst>
            </p:cNvPr>
            <p:cNvSpPr/>
            <p:nvPr/>
          </p:nvSpPr>
          <p:spPr>
            <a:xfrm>
              <a:off x="3899941" y="37717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FCF442D3-82A8-02E2-0117-12D6C1DAFAF3}"/>
                </a:ext>
              </a:extLst>
            </p:cNvPr>
            <p:cNvSpPr/>
            <p:nvPr/>
          </p:nvSpPr>
          <p:spPr>
            <a:xfrm>
              <a:off x="3788228" y="350612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DD4AC58-6178-BEFE-DCCB-A0D5FF7DD2F7}"/>
                </a:ext>
              </a:extLst>
            </p:cNvPr>
            <p:cNvSpPr/>
            <p:nvPr/>
          </p:nvSpPr>
          <p:spPr>
            <a:xfrm>
              <a:off x="3997663" y="52841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20D3BE00-BFBF-6E51-8AC7-811DD7923C2C}"/>
                </a:ext>
              </a:extLst>
            </p:cNvPr>
            <p:cNvSpPr/>
            <p:nvPr/>
          </p:nvSpPr>
          <p:spPr>
            <a:xfrm>
              <a:off x="4084364" y="35973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980EA0B-4125-57F2-4DA4-FA9792B9BF42}"/>
                </a:ext>
              </a:extLst>
            </p:cNvPr>
            <p:cNvSpPr/>
            <p:nvPr/>
          </p:nvSpPr>
          <p:spPr>
            <a:xfrm>
              <a:off x="4147799" y="43814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38BF1EA-3F04-A9F1-011C-ECA6C85AD55F}"/>
                </a:ext>
              </a:extLst>
            </p:cNvPr>
            <p:cNvSpPr/>
            <p:nvPr/>
          </p:nvSpPr>
          <p:spPr>
            <a:xfrm>
              <a:off x="3664251" y="384888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04F413D-BCE1-3AD7-B690-080A946EEE6E}"/>
                </a:ext>
              </a:extLst>
            </p:cNvPr>
            <p:cNvSpPr/>
            <p:nvPr/>
          </p:nvSpPr>
          <p:spPr>
            <a:xfrm>
              <a:off x="3680814" y="632741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BF67BFA-2DA0-DECD-F5AD-57C8C321EF0C}"/>
                </a:ext>
              </a:extLst>
            </p:cNvPr>
            <p:cNvSpPr/>
            <p:nvPr/>
          </p:nvSpPr>
          <p:spPr>
            <a:xfrm>
              <a:off x="3556501" y="65907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AB4EC16-E0AE-2DC8-A467-1F271DF59378}"/>
                </a:ext>
              </a:extLst>
            </p:cNvPr>
            <p:cNvSpPr/>
            <p:nvPr/>
          </p:nvSpPr>
          <p:spPr>
            <a:xfrm>
              <a:off x="3805127" y="64179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D2118E1-B869-C7F0-F41E-5F46EC543011}"/>
                </a:ext>
              </a:extLst>
            </p:cNvPr>
            <p:cNvSpPr/>
            <p:nvPr/>
          </p:nvSpPr>
          <p:spPr>
            <a:xfrm>
              <a:off x="3905675" y="64354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AB375A8C-5F24-ACFF-444E-EBAD1DFBCCC0}"/>
                </a:ext>
              </a:extLst>
            </p:cNvPr>
            <p:cNvSpPr/>
            <p:nvPr/>
          </p:nvSpPr>
          <p:spPr>
            <a:xfrm>
              <a:off x="3984539" y="663185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586F943-CC74-D936-9B10-4A320CE20146}"/>
                </a:ext>
              </a:extLst>
            </p:cNvPr>
            <p:cNvSpPr/>
            <p:nvPr/>
          </p:nvSpPr>
          <p:spPr>
            <a:xfrm>
              <a:off x="4057526" y="60682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6D1F48B-3B6B-C71F-3036-0DA08F48AEC2}"/>
                </a:ext>
              </a:extLst>
            </p:cNvPr>
            <p:cNvSpPr/>
            <p:nvPr/>
          </p:nvSpPr>
          <p:spPr>
            <a:xfrm>
              <a:off x="4130524" y="62645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AECFE20A-1544-22F9-0A63-9797D7E253F1}"/>
                </a:ext>
              </a:extLst>
            </p:cNvPr>
            <p:cNvSpPr/>
            <p:nvPr/>
          </p:nvSpPr>
          <p:spPr>
            <a:xfrm>
              <a:off x="4236466" y="68484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9ABFCC1-53D8-4AF4-C068-4DF1BD7F4B30}"/>
                </a:ext>
              </a:extLst>
            </p:cNvPr>
            <p:cNvSpPr/>
            <p:nvPr/>
          </p:nvSpPr>
          <p:spPr>
            <a:xfrm>
              <a:off x="4275088" y="56094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938F32F-5CDD-1AD7-74FC-AFC70425CE69}"/>
                </a:ext>
              </a:extLst>
            </p:cNvPr>
            <p:cNvSpPr/>
            <p:nvPr/>
          </p:nvSpPr>
          <p:spPr>
            <a:xfrm>
              <a:off x="4420576" y="56283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9F860B8-F4B7-25BB-6392-D1D3F2B6D7BF}"/>
                </a:ext>
              </a:extLst>
            </p:cNvPr>
            <p:cNvSpPr/>
            <p:nvPr/>
          </p:nvSpPr>
          <p:spPr>
            <a:xfrm>
              <a:off x="4486631" y="67093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828018D-62BC-28CF-E28C-E529E7853745}"/>
                </a:ext>
              </a:extLst>
            </p:cNvPr>
            <p:cNvSpPr/>
            <p:nvPr/>
          </p:nvSpPr>
          <p:spPr>
            <a:xfrm>
              <a:off x="4557390" y="53847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8D904A8-EC48-4314-729C-D60DC2C269C6}"/>
                </a:ext>
              </a:extLst>
            </p:cNvPr>
            <p:cNvSpPr/>
            <p:nvPr/>
          </p:nvSpPr>
          <p:spPr>
            <a:xfrm>
              <a:off x="4638282" y="46324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6D51BAE-ADC1-DB65-B414-DBCAEEBC0C72}"/>
                </a:ext>
              </a:extLst>
            </p:cNvPr>
            <p:cNvSpPr/>
            <p:nvPr/>
          </p:nvSpPr>
          <p:spPr>
            <a:xfrm>
              <a:off x="4620354" y="67154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360D3F1-1465-0433-55DA-B62B55178E93}"/>
                </a:ext>
              </a:extLst>
            </p:cNvPr>
            <p:cNvSpPr/>
            <p:nvPr/>
          </p:nvSpPr>
          <p:spPr>
            <a:xfrm>
              <a:off x="4725408" y="641241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2794CEC-A449-ECD0-A5FD-FD28895B46C5}"/>
                </a:ext>
              </a:extLst>
            </p:cNvPr>
            <p:cNvSpPr/>
            <p:nvPr/>
          </p:nvSpPr>
          <p:spPr>
            <a:xfrm>
              <a:off x="4874915" y="35716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9061B08-96BC-26FE-58A5-604AF96ECD39}"/>
                </a:ext>
              </a:extLst>
            </p:cNvPr>
            <p:cNvSpPr/>
            <p:nvPr/>
          </p:nvSpPr>
          <p:spPr>
            <a:xfrm>
              <a:off x="4982829" y="64091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276E4727-C5A2-4318-B2C1-6079FF2013A2}"/>
                </a:ext>
              </a:extLst>
            </p:cNvPr>
            <p:cNvSpPr/>
            <p:nvPr/>
          </p:nvSpPr>
          <p:spPr>
            <a:xfrm>
              <a:off x="4510491" y="86898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66367BAA-DCEA-F3C7-E3B2-AAC6B30E4014}"/>
                </a:ext>
              </a:extLst>
            </p:cNvPr>
            <p:cNvSpPr/>
            <p:nvPr/>
          </p:nvSpPr>
          <p:spPr>
            <a:xfrm>
              <a:off x="3553326" y="85301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521A71A-0AF6-6D0A-F25E-CF849B70AE2B}"/>
                </a:ext>
              </a:extLst>
            </p:cNvPr>
            <p:cNvSpPr/>
            <p:nvPr/>
          </p:nvSpPr>
          <p:spPr>
            <a:xfrm>
              <a:off x="3706755" y="850455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EA76763-F771-B617-191F-27768518E91C}"/>
                </a:ext>
              </a:extLst>
            </p:cNvPr>
            <p:cNvSpPr/>
            <p:nvPr/>
          </p:nvSpPr>
          <p:spPr>
            <a:xfrm>
              <a:off x="3820333" y="880901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136C43E-1E83-BD61-84F6-3490FAF57CCC}"/>
                </a:ext>
              </a:extLst>
            </p:cNvPr>
            <p:cNvSpPr/>
            <p:nvPr/>
          </p:nvSpPr>
          <p:spPr>
            <a:xfrm>
              <a:off x="4084363" y="76865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875615A-8BAA-0473-A19D-364FAC30E8EA}"/>
                </a:ext>
              </a:extLst>
            </p:cNvPr>
            <p:cNvSpPr/>
            <p:nvPr/>
          </p:nvSpPr>
          <p:spPr>
            <a:xfrm>
              <a:off x="3566057" y="959308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481AFE7-F095-75C9-52EB-FEB12EC7E26D}"/>
                </a:ext>
              </a:extLst>
            </p:cNvPr>
            <p:cNvSpPr/>
            <p:nvPr/>
          </p:nvSpPr>
          <p:spPr>
            <a:xfrm>
              <a:off x="3493487" y="105209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135765E-D7F9-C4CA-6AA7-16D22490BA1F}"/>
                </a:ext>
              </a:extLst>
            </p:cNvPr>
            <p:cNvSpPr/>
            <p:nvPr/>
          </p:nvSpPr>
          <p:spPr>
            <a:xfrm>
              <a:off x="3676438" y="1038021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61B69BD-1AEC-8C80-7F50-00FE2495B086}"/>
                </a:ext>
              </a:extLst>
            </p:cNvPr>
            <p:cNvSpPr/>
            <p:nvPr/>
          </p:nvSpPr>
          <p:spPr>
            <a:xfrm>
              <a:off x="3832952" y="1080652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B885536-288F-7647-8CF8-8651FA9B382D}"/>
                </a:ext>
              </a:extLst>
            </p:cNvPr>
            <p:cNvSpPr/>
            <p:nvPr/>
          </p:nvSpPr>
          <p:spPr>
            <a:xfrm>
              <a:off x="3138507" y="662712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49338D4-D608-6DDC-1C54-5D55EF6E8D9E}"/>
                </a:ext>
              </a:extLst>
            </p:cNvPr>
            <p:cNvSpPr/>
            <p:nvPr/>
          </p:nvSpPr>
          <p:spPr>
            <a:xfrm>
              <a:off x="3198666" y="587565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500160A-7DA4-FBB0-76D3-6190938C5904}"/>
                </a:ext>
              </a:extLst>
            </p:cNvPr>
            <p:cNvSpPr/>
            <p:nvPr/>
          </p:nvSpPr>
          <p:spPr>
            <a:xfrm>
              <a:off x="3087574" y="48766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3905835-4AB3-6342-97F4-F5A5E984E4C5}"/>
                </a:ext>
              </a:extLst>
            </p:cNvPr>
            <p:cNvSpPr/>
            <p:nvPr/>
          </p:nvSpPr>
          <p:spPr>
            <a:xfrm>
              <a:off x="2950165" y="71776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FC12ABB6-C221-EF7B-44D9-822E87A1CA90}"/>
                </a:ext>
              </a:extLst>
            </p:cNvPr>
            <p:cNvSpPr/>
            <p:nvPr/>
          </p:nvSpPr>
          <p:spPr>
            <a:xfrm>
              <a:off x="2999098" y="28682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C86D1A4-F670-9CA0-7982-ED7994B2B5A7}"/>
                </a:ext>
              </a:extLst>
            </p:cNvPr>
            <p:cNvSpPr/>
            <p:nvPr/>
          </p:nvSpPr>
          <p:spPr>
            <a:xfrm>
              <a:off x="2906855" y="28365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4C380585-A761-7DD3-9C5F-9626B4A82FC8}"/>
                </a:ext>
              </a:extLst>
            </p:cNvPr>
            <p:cNvSpPr/>
            <p:nvPr/>
          </p:nvSpPr>
          <p:spPr>
            <a:xfrm>
              <a:off x="2788246" y="28137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76A03F5-E17B-D8AE-3AA4-90B1FB24230D}"/>
                </a:ext>
              </a:extLst>
            </p:cNvPr>
            <p:cNvSpPr/>
            <p:nvPr/>
          </p:nvSpPr>
          <p:spPr>
            <a:xfrm>
              <a:off x="2908462" y="40925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47E0931-F910-2627-F88E-5D80B6AB2B9F}"/>
                </a:ext>
              </a:extLst>
            </p:cNvPr>
            <p:cNvSpPr/>
            <p:nvPr/>
          </p:nvSpPr>
          <p:spPr>
            <a:xfrm>
              <a:off x="2979469" y="47592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FADF558-2B97-7B07-7DB2-811FE753DD19}"/>
                </a:ext>
              </a:extLst>
            </p:cNvPr>
            <p:cNvSpPr/>
            <p:nvPr/>
          </p:nvSpPr>
          <p:spPr>
            <a:xfrm>
              <a:off x="2927968" y="57182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1272DA0-1C82-5EE1-5F76-BE9929213674}"/>
                </a:ext>
              </a:extLst>
            </p:cNvPr>
            <p:cNvSpPr/>
            <p:nvPr/>
          </p:nvSpPr>
          <p:spPr>
            <a:xfrm>
              <a:off x="2847411" y="53227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350BF83-9C68-136C-6C3C-13DA442DFABB}"/>
                </a:ext>
              </a:extLst>
            </p:cNvPr>
            <p:cNvSpPr/>
            <p:nvPr/>
          </p:nvSpPr>
          <p:spPr>
            <a:xfrm>
              <a:off x="2775117" y="51456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23858B0D-E9DB-32F1-B2E4-32B0FDE8BEE9}"/>
                </a:ext>
              </a:extLst>
            </p:cNvPr>
            <p:cNvSpPr/>
            <p:nvPr/>
          </p:nvSpPr>
          <p:spPr>
            <a:xfrm>
              <a:off x="2695557" y="50420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E53B82C-3F67-7C81-5D73-C88C1648E78C}"/>
                </a:ext>
              </a:extLst>
            </p:cNvPr>
            <p:cNvSpPr/>
            <p:nvPr/>
          </p:nvSpPr>
          <p:spPr>
            <a:xfrm>
              <a:off x="2817714" y="37091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4ADF845-59BA-A0BD-5D64-09E8544C64A7}"/>
                </a:ext>
              </a:extLst>
            </p:cNvPr>
            <p:cNvSpPr/>
            <p:nvPr/>
          </p:nvSpPr>
          <p:spPr>
            <a:xfrm>
              <a:off x="2743022" y="38431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7C3E5763-3B18-848F-0430-C2D31F94AC32}"/>
                </a:ext>
              </a:extLst>
            </p:cNvPr>
            <p:cNvSpPr/>
            <p:nvPr/>
          </p:nvSpPr>
          <p:spPr>
            <a:xfrm>
              <a:off x="2709134" y="29075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39B3E3B-F2EB-8DAD-C13C-3586E88DEDD9}"/>
                </a:ext>
              </a:extLst>
            </p:cNvPr>
            <p:cNvSpPr/>
            <p:nvPr/>
          </p:nvSpPr>
          <p:spPr>
            <a:xfrm>
              <a:off x="2625177" y="313885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7E58A7F9-3208-A3EC-EA21-7D23A426ED1B}"/>
                </a:ext>
              </a:extLst>
            </p:cNvPr>
            <p:cNvSpPr/>
            <p:nvPr/>
          </p:nvSpPr>
          <p:spPr>
            <a:xfrm>
              <a:off x="2641038" y="40134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A2DC168-6995-9114-BD05-B505BEAFE9F4}"/>
                </a:ext>
              </a:extLst>
            </p:cNvPr>
            <p:cNvSpPr/>
            <p:nvPr/>
          </p:nvSpPr>
          <p:spPr>
            <a:xfrm>
              <a:off x="2556342" y="29765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0F8A1D85-A181-C7A5-D4CA-C6B05A8692D0}"/>
                </a:ext>
              </a:extLst>
            </p:cNvPr>
            <p:cNvSpPr/>
            <p:nvPr/>
          </p:nvSpPr>
          <p:spPr>
            <a:xfrm>
              <a:off x="2451653" y="34778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BB6A6B77-7143-7FCE-74EC-F5AE87D29C35}"/>
                </a:ext>
              </a:extLst>
            </p:cNvPr>
            <p:cNvSpPr/>
            <p:nvPr/>
          </p:nvSpPr>
          <p:spPr>
            <a:xfrm>
              <a:off x="2380624" y="34738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FDB128C9-EF3F-60CA-287A-4426AC3E1576}"/>
                </a:ext>
              </a:extLst>
            </p:cNvPr>
            <p:cNvSpPr/>
            <p:nvPr/>
          </p:nvSpPr>
          <p:spPr>
            <a:xfrm>
              <a:off x="2478095" y="45763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1908E30-DDC5-8E27-1154-52ABCFA6AEEB}"/>
                </a:ext>
              </a:extLst>
            </p:cNvPr>
            <p:cNvSpPr/>
            <p:nvPr/>
          </p:nvSpPr>
          <p:spPr>
            <a:xfrm>
              <a:off x="2697556" y="67808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1AE60A0-988A-52F4-ABA7-D89093A3D376}"/>
                </a:ext>
              </a:extLst>
            </p:cNvPr>
            <p:cNvSpPr/>
            <p:nvPr/>
          </p:nvSpPr>
          <p:spPr>
            <a:xfrm>
              <a:off x="2833283" y="75152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26F71EA5-FA4C-4220-FD8C-9B7EC912EF38}"/>
                </a:ext>
              </a:extLst>
            </p:cNvPr>
            <p:cNvSpPr/>
            <p:nvPr/>
          </p:nvSpPr>
          <p:spPr>
            <a:xfrm>
              <a:off x="2532502" y="643549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6FA6725E-14F5-100E-8D85-EA46E174E9D8}"/>
                </a:ext>
              </a:extLst>
            </p:cNvPr>
            <p:cNvSpPr/>
            <p:nvPr/>
          </p:nvSpPr>
          <p:spPr>
            <a:xfrm>
              <a:off x="2252371" y="65966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69C30D1-DB4B-1FBE-C141-4DBD0F62B7B2}"/>
                </a:ext>
              </a:extLst>
            </p:cNvPr>
            <p:cNvSpPr/>
            <p:nvPr/>
          </p:nvSpPr>
          <p:spPr>
            <a:xfrm>
              <a:off x="2165954" y="668718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3E78F147-0DE4-4EF1-98D4-2D62CBB1A7B2}"/>
                </a:ext>
              </a:extLst>
            </p:cNvPr>
            <p:cNvSpPr/>
            <p:nvPr/>
          </p:nvSpPr>
          <p:spPr>
            <a:xfrm>
              <a:off x="2092954" y="626288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6466FEEB-3918-664E-2CD4-7452334923B4}"/>
                </a:ext>
              </a:extLst>
            </p:cNvPr>
            <p:cNvSpPr/>
            <p:nvPr/>
          </p:nvSpPr>
          <p:spPr>
            <a:xfrm>
              <a:off x="2026518" y="61688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7DF3489-68F6-2F6F-FCF5-9559421A2EA9}"/>
                </a:ext>
              </a:extLst>
            </p:cNvPr>
            <p:cNvSpPr/>
            <p:nvPr/>
          </p:nvSpPr>
          <p:spPr>
            <a:xfrm>
              <a:off x="1947654" y="632741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594BDF8F-BB26-0B58-3E32-1ACF6DFDC5B6}"/>
                </a:ext>
              </a:extLst>
            </p:cNvPr>
            <p:cNvSpPr/>
            <p:nvPr/>
          </p:nvSpPr>
          <p:spPr>
            <a:xfrm>
              <a:off x="2271182" y="35716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6834A06B-E433-1274-EA48-A416D766074E}"/>
                </a:ext>
              </a:extLst>
            </p:cNvPr>
            <p:cNvSpPr/>
            <p:nvPr/>
          </p:nvSpPr>
          <p:spPr>
            <a:xfrm>
              <a:off x="2178244" y="357160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8903C8AF-FED1-24D3-D493-1C60CE829B8E}"/>
                </a:ext>
              </a:extLst>
            </p:cNvPr>
            <p:cNvSpPr/>
            <p:nvPr/>
          </p:nvSpPr>
          <p:spPr>
            <a:xfrm>
              <a:off x="2087959" y="401344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E632E35-5AB1-3074-7EE9-10C7349A826C}"/>
                </a:ext>
              </a:extLst>
            </p:cNvPr>
            <p:cNvSpPr/>
            <p:nvPr/>
          </p:nvSpPr>
          <p:spPr>
            <a:xfrm>
              <a:off x="2015301" y="441205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289CDB27-B6A4-731B-A053-F6F509900BE3}"/>
                </a:ext>
              </a:extLst>
            </p:cNvPr>
            <p:cNvSpPr/>
            <p:nvPr/>
          </p:nvSpPr>
          <p:spPr>
            <a:xfrm>
              <a:off x="2112566" y="796167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F45C4FD6-BEC3-4ED2-49FE-B364EF5CB755}"/>
                </a:ext>
              </a:extLst>
            </p:cNvPr>
            <p:cNvSpPr/>
            <p:nvPr/>
          </p:nvSpPr>
          <p:spPr>
            <a:xfrm>
              <a:off x="2034809" y="748146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3129A652-0518-852F-6518-8B062CAAF968}"/>
                </a:ext>
              </a:extLst>
            </p:cNvPr>
            <p:cNvSpPr/>
            <p:nvPr/>
          </p:nvSpPr>
          <p:spPr>
            <a:xfrm>
              <a:off x="1934226" y="764383"/>
              <a:ext cx="145997" cy="156814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4F562C19-B66C-1BBF-9FBE-03676A698CC6}"/>
                </a:ext>
              </a:extLst>
            </p:cNvPr>
            <p:cNvSpPr/>
            <p:nvPr/>
          </p:nvSpPr>
          <p:spPr>
            <a:xfrm>
              <a:off x="2093588" y="948411"/>
              <a:ext cx="116280" cy="132019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4603354B-FC7F-13B5-A110-39DE9D20FB5B}"/>
                </a:ext>
              </a:extLst>
            </p:cNvPr>
            <p:cNvSpPr/>
            <p:nvPr/>
          </p:nvSpPr>
          <p:spPr>
            <a:xfrm>
              <a:off x="4567414" y="208694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1C59F6D6-5E27-8C8C-7329-2CC9BC162FB9}"/>
                </a:ext>
              </a:extLst>
            </p:cNvPr>
            <p:cNvSpPr/>
            <p:nvPr/>
          </p:nvSpPr>
          <p:spPr>
            <a:xfrm>
              <a:off x="2046568" y="121398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9F6099B-F64D-5A55-23E6-96F92475F304}"/>
                </a:ext>
              </a:extLst>
            </p:cNvPr>
            <p:cNvSpPr/>
            <p:nvPr/>
          </p:nvSpPr>
          <p:spPr>
            <a:xfrm>
              <a:off x="1856048" y="106600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0D06C87-B3CC-6289-9AFC-9D9AF28BD7E9}"/>
                </a:ext>
              </a:extLst>
            </p:cNvPr>
            <p:cNvSpPr/>
            <p:nvPr/>
          </p:nvSpPr>
          <p:spPr>
            <a:xfrm>
              <a:off x="2254024" y="90238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FD121AFB-C1C3-8F54-ADBC-904BF51C0FCE}"/>
                </a:ext>
              </a:extLst>
            </p:cNvPr>
            <p:cNvSpPr/>
            <p:nvPr/>
          </p:nvSpPr>
          <p:spPr>
            <a:xfrm>
              <a:off x="2185676" y="101392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BBC9E921-D936-2A2A-770C-2E876559F869}"/>
                </a:ext>
              </a:extLst>
            </p:cNvPr>
            <p:cNvSpPr/>
            <p:nvPr/>
          </p:nvSpPr>
          <p:spPr>
            <a:xfrm>
              <a:off x="2338623" y="96473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48D425E-8C67-754F-F12C-08D0AED3B09B}"/>
                </a:ext>
              </a:extLst>
            </p:cNvPr>
            <p:cNvSpPr/>
            <p:nvPr/>
          </p:nvSpPr>
          <p:spPr>
            <a:xfrm>
              <a:off x="2372141" y="82655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4C54A954-1C6A-C236-DEE0-7BB7738B0DBD}"/>
                </a:ext>
              </a:extLst>
            </p:cNvPr>
            <p:cNvSpPr/>
            <p:nvPr/>
          </p:nvSpPr>
          <p:spPr>
            <a:xfrm>
              <a:off x="2461677" y="14202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173D15E-FCFB-F1D2-8257-F377CE3B6733}"/>
                </a:ext>
              </a:extLst>
            </p:cNvPr>
            <p:cNvSpPr/>
            <p:nvPr/>
          </p:nvSpPr>
          <p:spPr>
            <a:xfrm>
              <a:off x="1653139" y="5910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148F8ABC-10DB-8456-CEBE-CEB939651E01}"/>
                </a:ext>
              </a:extLst>
            </p:cNvPr>
            <p:cNvSpPr/>
            <p:nvPr/>
          </p:nvSpPr>
          <p:spPr>
            <a:xfrm>
              <a:off x="1590166" y="61091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C2831173-29F5-0041-0B21-BF77FE94EBE2}"/>
                </a:ext>
              </a:extLst>
            </p:cNvPr>
            <p:cNvSpPr/>
            <p:nvPr/>
          </p:nvSpPr>
          <p:spPr>
            <a:xfrm>
              <a:off x="1622374" y="48179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FEF95DA-0C28-8E04-8C68-D25E39C60232}"/>
                </a:ext>
              </a:extLst>
            </p:cNvPr>
            <p:cNvSpPr/>
            <p:nvPr/>
          </p:nvSpPr>
          <p:spPr>
            <a:xfrm>
              <a:off x="1569609" y="48147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9B7B9BEE-34AF-B1BD-C330-71EC12A85BB9}"/>
                </a:ext>
              </a:extLst>
            </p:cNvPr>
            <p:cNvSpPr/>
            <p:nvPr/>
          </p:nvSpPr>
          <p:spPr>
            <a:xfrm>
              <a:off x="1501452" y="52025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87F145A7-2BFF-4225-52BF-56FA53FE71DE}"/>
                </a:ext>
              </a:extLst>
            </p:cNvPr>
            <p:cNvSpPr/>
            <p:nvPr/>
          </p:nvSpPr>
          <p:spPr>
            <a:xfrm>
              <a:off x="1431001" y="50803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B740975-1C01-340C-53EF-A090F79EE5B1}"/>
                </a:ext>
              </a:extLst>
            </p:cNvPr>
            <p:cNvSpPr/>
            <p:nvPr/>
          </p:nvSpPr>
          <p:spPr>
            <a:xfrm>
              <a:off x="1391893" y="56094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E52CA6A-8BF9-15FC-2464-3DB90663F258}"/>
                </a:ext>
              </a:extLst>
            </p:cNvPr>
            <p:cNvSpPr/>
            <p:nvPr/>
          </p:nvSpPr>
          <p:spPr>
            <a:xfrm>
              <a:off x="1335315" y="55433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7C4F6306-2D03-3294-EB08-DBC8D826F37C}"/>
                </a:ext>
              </a:extLst>
            </p:cNvPr>
            <p:cNvSpPr/>
            <p:nvPr/>
          </p:nvSpPr>
          <p:spPr>
            <a:xfrm>
              <a:off x="1268879" y="57415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D3608F2A-8C35-FC1C-93E1-4BC2596F16FA}"/>
                </a:ext>
              </a:extLst>
            </p:cNvPr>
            <p:cNvSpPr/>
            <p:nvPr/>
          </p:nvSpPr>
          <p:spPr>
            <a:xfrm>
              <a:off x="1215539" y="5910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981793E7-8AFB-CA16-9AF6-328989413D11}"/>
                </a:ext>
              </a:extLst>
            </p:cNvPr>
            <p:cNvSpPr/>
            <p:nvPr/>
          </p:nvSpPr>
          <p:spPr>
            <a:xfrm>
              <a:off x="1583372" y="39212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C7C3F4E2-8356-E539-BE46-A6B7EBA8942D}"/>
                </a:ext>
              </a:extLst>
            </p:cNvPr>
            <p:cNvSpPr/>
            <p:nvPr/>
          </p:nvSpPr>
          <p:spPr>
            <a:xfrm>
              <a:off x="1519595" y="40302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90581748-07CC-7B1E-5CD3-62CB4A173816}"/>
                </a:ext>
              </a:extLst>
            </p:cNvPr>
            <p:cNvSpPr/>
            <p:nvPr/>
          </p:nvSpPr>
          <p:spPr>
            <a:xfrm>
              <a:off x="1021630" y="75353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7FBE83B-C413-95E0-8E2D-24949CB3CCBC}"/>
                </a:ext>
              </a:extLst>
            </p:cNvPr>
            <p:cNvSpPr/>
            <p:nvPr/>
          </p:nvSpPr>
          <p:spPr>
            <a:xfrm>
              <a:off x="938569" y="77628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5CF308FA-F2D5-0790-0C68-CF1526016C52}"/>
                </a:ext>
              </a:extLst>
            </p:cNvPr>
            <p:cNvSpPr/>
            <p:nvPr/>
          </p:nvSpPr>
          <p:spPr>
            <a:xfrm>
              <a:off x="1084603" y="159644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85142295-FAA7-AD24-B2C7-528F6C7B455A}"/>
                </a:ext>
              </a:extLst>
            </p:cNvPr>
            <p:cNvSpPr/>
            <p:nvPr/>
          </p:nvSpPr>
          <p:spPr>
            <a:xfrm>
              <a:off x="973477" y="156722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88D41E0-9FFA-C894-B561-B492C42E1FE5}"/>
                </a:ext>
              </a:extLst>
            </p:cNvPr>
            <p:cNvSpPr/>
            <p:nvPr/>
          </p:nvSpPr>
          <p:spPr>
            <a:xfrm>
              <a:off x="868013" y="16335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FAD3D4BE-BAD6-7AC8-5BDF-DB0B57CAB6CC}"/>
                </a:ext>
              </a:extLst>
            </p:cNvPr>
            <p:cNvSpPr/>
            <p:nvPr/>
          </p:nvSpPr>
          <p:spPr>
            <a:xfrm>
              <a:off x="1657424" y="152814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432F8FD0-E30D-4078-3E5E-7B5924EEE75B}"/>
                </a:ext>
              </a:extLst>
            </p:cNvPr>
            <p:cNvSpPr/>
            <p:nvPr/>
          </p:nvSpPr>
          <p:spPr>
            <a:xfrm>
              <a:off x="1508706" y="16335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AEBC6354-6D7E-80B4-FF76-BE071DCB86F4}"/>
                </a:ext>
              </a:extLst>
            </p:cNvPr>
            <p:cNvSpPr/>
            <p:nvPr/>
          </p:nvSpPr>
          <p:spPr>
            <a:xfrm>
              <a:off x="1239788" y="160303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9CB7921-C1B0-D457-5C8F-E4CC26B777EF}"/>
                </a:ext>
              </a:extLst>
            </p:cNvPr>
            <p:cNvSpPr/>
            <p:nvPr/>
          </p:nvSpPr>
          <p:spPr>
            <a:xfrm>
              <a:off x="1319333" y="157119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6369F643-1616-B6E9-71DB-09224D918408}"/>
                </a:ext>
              </a:extLst>
            </p:cNvPr>
            <p:cNvSpPr/>
            <p:nvPr/>
          </p:nvSpPr>
          <p:spPr>
            <a:xfrm>
              <a:off x="1175101" y="161040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393093ED-668D-903D-1F30-9DD2E332B5ED}"/>
                </a:ext>
              </a:extLst>
            </p:cNvPr>
            <p:cNvSpPr/>
            <p:nvPr/>
          </p:nvSpPr>
          <p:spPr>
            <a:xfrm>
              <a:off x="821273" y="122333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188F64A-AB84-EC6E-6A98-CD9E3895AA36}"/>
                </a:ext>
              </a:extLst>
            </p:cNvPr>
            <p:cNvSpPr/>
            <p:nvPr/>
          </p:nvSpPr>
          <p:spPr>
            <a:xfrm>
              <a:off x="1175100" y="175942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D9AE63C-FCC2-4567-203F-B2245AE99E60}"/>
                </a:ext>
              </a:extLst>
            </p:cNvPr>
            <p:cNvSpPr/>
            <p:nvPr/>
          </p:nvSpPr>
          <p:spPr>
            <a:xfrm>
              <a:off x="1761057" y="161126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5BD2F747-491B-A45B-7A49-BA495456EB00}"/>
                </a:ext>
              </a:extLst>
            </p:cNvPr>
            <p:cNvSpPr/>
            <p:nvPr/>
          </p:nvSpPr>
          <p:spPr>
            <a:xfrm>
              <a:off x="1582568" y="176942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5BF9846E-AF7E-118C-21C8-DFABC2F8F51F}"/>
                </a:ext>
              </a:extLst>
            </p:cNvPr>
            <p:cNvSpPr/>
            <p:nvPr/>
          </p:nvSpPr>
          <p:spPr>
            <a:xfrm>
              <a:off x="1657371" y="139085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82875669-71D1-BC2B-1569-8D1332F7379A}"/>
                </a:ext>
              </a:extLst>
            </p:cNvPr>
            <p:cNvSpPr/>
            <p:nvPr/>
          </p:nvSpPr>
          <p:spPr>
            <a:xfrm>
              <a:off x="1861844" y="119505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19D00661-8616-6AAB-880B-778998A60C08}"/>
                </a:ext>
              </a:extLst>
            </p:cNvPr>
            <p:cNvSpPr/>
            <p:nvPr/>
          </p:nvSpPr>
          <p:spPr>
            <a:xfrm>
              <a:off x="1384441" y="123509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7BEEEB98-8C99-7755-475C-FF73CA28B9F5}"/>
                </a:ext>
              </a:extLst>
            </p:cNvPr>
            <p:cNvSpPr/>
            <p:nvPr/>
          </p:nvSpPr>
          <p:spPr>
            <a:xfrm>
              <a:off x="1175569" y="120609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59B094F8-DE06-C38B-E6D8-FC4946DEA2BA}"/>
                </a:ext>
              </a:extLst>
            </p:cNvPr>
            <p:cNvSpPr/>
            <p:nvPr/>
          </p:nvSpPr>
          <p:spPr>
            <a:xfrm>
              <a:off x="1079953" y="128053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B022EA79-8C08-3D36-8914-5D788876EDC3}"/>
                </a:ext>
              </a:extLst>
            </p:cNvPr>
            <p:cNvSpPr/>
            <p:nvPr/>
          </p:nvSpPr>
          <p:spPr>
            <a:xfrm>
              <a:off x="2965019" y="149079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6CF0D14-7E42-0FAE-566B-8E9228C7203D}"/>
                </a:ext>
              </a:extLst>
            </p:cNvPr>
            <p:cNvSpPr/>
            <p:nvPr/>
          </p:nvSpPr>
          <p:spPr>
            <a:xfrm>
              <a:off x="3175125" y="150486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4FF010B6-81E5-631F-5EBD-8AB8DD750DCA}"/>
                </a:ext>
              </a:extLst>
            </p:cNvPr>
            <p:cNvSpPr/>
            <p:nvPr/>
          </p:nvSpPr>
          <p:spPr>
            <a:xfrm>
              <a:off x="2768103" y="14532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97A98801-7F68-6840-6646-867C7499F845}"/>
                </a:ext>
              </a:extLst>
            </p:cNvPr>
            <p:cNvSpPr/>
            <p:nvPr/>
          </p:nvSpPr>
          <p:spPr>
            <a:xfrm>
              <a:off x="2671409" y="146376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6367B6ED-483B-FE6E-3C85-45328633FBC4}"/>
                </a:ext>
              </a:extLst>
            </p:cNvPr>
            <p:cNvSpPr/>
            <p:nvPr/>
          </p:nvSpPr>
          <p:spPr>
            <a:xfrm>
              <a:off x="2868123" y="144757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CA0B445-4A1D-68B5-59D5-5B51B74DAE96}"/>
                </a:ext>
              </a:extLst>
            </p:cNvPr>
            <p:cNvSpPr/>
            <p:nvPr/>
          </p:nvSpPr>
          <p:spPr>
            <a:xfrm>
              <a:off x="2402243" y="185464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00D50D7-0B84-3E04-ED1E-AE18D4A4E11F}"/>
                </a:ext>
              </a:extLst>
            </p:cNvPr>
            <p:cNvSpPr/>
            <p:nvPr/>
          </p:nvSpPr>
          <p:spPr>
            <a:xfrm>
              <a:off x="2400674" y="212734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53FF48C7-CC62-C7E5-074E-A4C4EF252A86}"/>
                </a:ext>
              </a:extLst>
            </p:cNvPr>
            <p:cNvSpPr/>
            <p:nvPr/>
          </p:nvSpPr>
          <p:spPr>
            <a:xfrm>
              <a:off x="2440390" y="213192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90B948F5-BB91-6BF4-6275-E7BED9DDEEA2}"/>
                </a:ext>
              </a:extLst>
            </p:cNvPr>
            <p:cNvSpPr/>
            <p:nvPr/>
          </p:nvSpPr>
          <p:spPr>
            <a:xfrm>
              <a:off x="1942463" y="218583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F85AA937-B6F1-56D0-A8D7-2F7F9CE9BFA2}"/>
                </a:ext>
              </a:extLst>
            </p:cNvPr>
            <p:cNvSpPr/>
            <p:nvPr/>
          </p:nvSpPr>
          <p:spPr>
            <a:xfrm>
              <a:off x="1815450" y="225724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5666DD95-6414-67F0-3149-E76B2BF98D82}"/>
                </a:ext>
              </a:extLst>
            </p:cNvPr>
            <p:cNvSpPr/>
            <p:nvPr/>
          </p:nvSpPr>
          <p:spPr>
            <a:xfrm>
              <a:off x="2241416" y="180946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AC4F6E42-5EFE-1F60-5B74-782F8D1F0ABC}"/>
                </a:ext>
              </a:extLst>
            </p:cNvPr>
            <p:cNvSpPr/>
            <p:nvPr/>
          </p:nvSpPr>
          <p:spPr>
            <a:xfrm>
              <a:off x="2469528" y="119737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4AAEB2DA-6B47-E206-9E5C-7B5C332656DE}"/>
                </a:ext>
              </a:extLst>
            </p:cNvPr>
            <p:cNvSpPr/>
            <p:nvPr/>
          </p:nvSpPr>
          <p:spPr>
            <a:xfrm>
              <a:off x="2595475" y="118098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F3BC168-1A02-BECD-530F-69A6DB47B08F}"/>
                </a:ext>
              </a:extLst>
            </p:cNvPr>
            <p:cNvSpPr/>
            <p:nvPr/>
          </p:nvSpPr>
          <p:spPr>
            <a:xfrm>
              <a:off x="2722168" y="118772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DDB562C5-F417-9FA2-4BE3-29FAFC6DC794}"/>
                </a:ext>
              </a:extLst>
            </p:cNvPr>
            <p:cNvSpPr/>
            <p:nvPr/>
          </p:nvSpPr>
          <p:spPr>
            <a:xfrm>
              <a:off x="2824218" y="122266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273BAD9-D051-9834-C7E2-1383D0ACD209}"/>
                </a:ext>
              </a:extLst>
            </p:cNvPr>
            <p:cNvSpPr/>
            <p:nvPr/>
          </p:nvSpPr>
          <p:spPr>
            <a:xfrm>
              <a:off x="2973755" y="121398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983AD8C0-A214-1044-8A8A-D5686FE75898}"/>
                </a:ext>
              </a:extLst>
            </p:cNvPr>
            <p:cNvSpPr/>
            <p:nvPr/>
          </p:nvSpPr>
          <p:spPr>
            <a:xfrm>
              <a:off x="3111526" y="92886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8C85D7A-8B27-F56E-1745-B67534C50137}"/>
                </a:ext>
              </a:extLst>
            </p:cNvPr>
            <p:cNvSpPr/>
            <p:nvPr/>
          </p:nvSpPr>
          <p:spPr>
            <a:xfrm>
              <a:off x="3227331" y="9367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B9E8E845-00AD-E835-3075-35E9E4855291}"/>
                </a:ext>
              </a:extLst>
            </p:cNvPr>
            <p:cNvSpPr/>
            <p:nvPr/>
          </p:nvSpPr>
          <p:spPr>
            <a:xfrm>
              <a:off x="3259238" y="10626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955ADA8-083E-6BF0-B04A-AB6BC71F4F45}"/>
                </a:ext>
              </a:extLst>
            </p:cNvPr>
            <p:cNvSpPr/>
            <p:nvPr/>
          </p:nvSpPr>
          <p:spPr>
            <a:xfrm>
              <a:off x="3148857" y="110844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7A18E9F4-C41D-4EBC-A205-DC8CE8C2B8BB}"/>
                </a:ext>
              </a:extLst>
            </p:cNvPr>
            <p:cNvSpPr/>
            <p:nvPr/>
          </p:nvSpPr>
          <p:spPr>
            <a:xfrm>
              <a:off x="3091853" y="116665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3FD12D4B-52BF-5E9B-5018-1A3713D51915}"/>
                </a:ext>
              </a:extLst>
            </p:cNvPr>
            <p:cNvSpPr/>
            <p:nvPr/>
          </p:nvSpPr>
          <p:spPr>
            <a:xfrm>
              <a:off x="3198666" y="119897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D9716D3C-D4C4-0626-4BF0-E8705148D80F}"/>
                </a:ext>
              </a:extLst>
            </p:cNvPr>
            <p:cNvSpPr/>
            <p:nvPr/>
          </p:nvSpPr>
          <p:spPr>
            <a:xfrm>
              <a:off x="3287133" y="117143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D270D560-3A00-CA3E-CDF4-A96CB1BA34A1}"/>
                </a:ext>
              </a:extLst>
            </p:cNvPr>
            <p:cNvSpPr/>
            <p:nvPr/>
          </p:nvSpPr>
          <p:spPr>
            <a:xfrm>
              <a:off x="3360912" y="109937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961A862-FF70-D987-605C-DB203F576BB8}"/>
                </a:ext>
              </a:extLst>
            </p:cNvPr>
            <p:cNvSpPr/>
            <p:nvPr/>
          </p:nvSpPr>
          <p:spPr>
            <a:xfrm>
              <a:off x="3490352" y="132707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3DE367C-6E74-2977-6FD4-8D7700825565}"/>
                </a:ext>
              </a:extLst>
            </p:cNvPr>
            <p:cNvSpPr/>
            <p:nvPr/>
          </p:nvSpPr>
          <p:spPr>
            <a:xfrm>
              <a:off x="3331994" y="19544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6EB70F26-0425-9FE3-235C-7DC83EBC4F71}"/>
                </a:ext>
              </a:extLst>
            </p:cNvPr>
            <p:cNvSpPr/>
            <p:nvPr/>
          </p:nvSpPr>
          <p:spPr>
            <a:xfrm>
              <a:off x="3477396" y="19531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AB94D841-D822-4340-024E-E751739DD369}"/>
                </a:ext>
              </a:extLst>
            </p:cNvPr>
            <p:cNvSpPr/>
            <p:nvPr/>
          </p:nvSpPr>
          <p:spPr>
            <a:xfrm>
              <a:off x="3566057" y="195591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E1A2B43B-B68F-26FF-C159-8B1B53609B20}"/>
                </a:ext>
              </a:extLst>
            </p:cNvPr>
            <p:cNvSpPr/>
            <p:nvPr/>
          </p:nvSpPr>
          <p:spPr>
            <a:xfrm>
              <a:off x="2075363" y="139046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3878BE59-10E6-59AB-A941-F7667DCBDECA}"/>
                </a:ext>
              </a:extLst>
            </p:cNvPr>
            <p:cNvSpPr/>
            <p:nvPr/>
          </p:nvSpPr>
          <p:spPr>
            <a:xfrm>
              <a:off x="1554082" y="119430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C06592B3-CDD8-716A-0734-351DE54BF2B6}"/>
                </a:ext>
              </a:extLst>
            </p:cNvPr>
            <p:cNvSpPr/>
            <p:nvPr/>
          </p:nvSpPr>
          <p:spPr>
            <a:xfrm>
              <a:off x="7674139" y="182458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9BBB7DA6-6EDA-AA68-E6E8-D622243A8EF1}"/>
                </a:ext>
              </a:extLst>
            </p:cNvPr>
            <p:cNvSpPr/>
            <p:nvPr/>
          </p:nvSpPr>
          <p:spPr>
            <a:xfrm>
              <a:off x="4976973" y="166919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AEE41928-4599-FBB5-0269-9E2E16BC2330}"/>
                </a:ext>
              </a:extLst>
            </p:cNvPr>
            <p:cNvSpPr/>
            <p:nvPr/>
          </p:nvSpPr>
          <p:spPr>
            <a:xfrm>
              <a:off x="5079037" y="16653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BE809F7-D865-C511-78CF-8EBC32F12A6A}"/>
                </a:ext>
              </a:extLst>
            </p:cNvPr>
            <p:cNvSpPr/>
            <p:nvPr/>
          </p:nvSpPr>
          <p:spPr>
            <a:xfrm>
              <a:off x="5143718" y="145178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F0E377E3-F972-F405-6CC9-1088373E4B7E}"/>
                </a:ext>
              </a:extLst>
            </p:cNvPr>
            <p:cNvSpPr/>
            <p:nvPr/>
          </p:nvSpPr>
          <p:spPr>
            <a:xfrm>
              <a:off x="5083174" y="103151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0A1B8D81-5FA1-88B5-9A61-0165AA686AA0}"/>
                </a:ext>
              </a:extLst>
            </p:cNvPr>
            <p:cNvSpPr/>
            <p:nvPr/>
          </p:nvSpPr>
          <p:spPr>
            <a:xfrm>
              <a:off x="4690220" y="9367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7E3B59E0-BDFA-2F73-7563-5D0127697859}"/>
                </a:ext>
              </a:extLst>
            </p:cNvPr>
            <p:cNvSpPr/>
            <p:nvPr/>
          </p:nvSpPr>
          <p:spPr>
            <a:xfrm>
              <a:off x="4817510" y="94051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B84910B2-7E91-146D-A551-F9CC60EB6E31}"/>
                </a:ext>
              </a:extLst>
            </p:cNvPr>
            <p:cNvSpPr/>
            <p:nvPr/>
          </p:nvSpPr>
          <p:spPr>
            <a:xfrm>
              <a:off x="4953762" y="95917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6A4C0E31-B6DE-27DE-125A-681FDEB4E4D8}"/>
                </a:ext>
              </a:extLst>
            </p:cNvPr>
            <p:cNvSpPr/>
            <p:nvPr/>
          </p:nvSpPr>
          <p:spPr>
            <a:xfrm>
              <a:off x="5447406" y="54597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9F7A0877-9638-950B-54C5-8D96DF1D4FF5}"/>
                </a:ext>
              </a:extLst>
            </p:cNvPr>
            <p:cNvSpPr/>
            <p:nvPr/>
          </p:nvSpPr>
          <p:spPr>
            <a:xfrm>
              <a:off x="5219314" y="112469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9EA1C05-EE50-AE80-A3BC-8E6E50547013}"/>
                </a:ext>
              </a:extLst>
            </p:cNvPr>
            <p:cNvSpPr/>
            <p:nvPr/>
          </p:nvSpPr>
          <p:spPr>
            <a:xfrm>
              <a:off x="5312900" y="114374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F6F85786-F2EA-C327-5A15-647DB01CA306}"/>
                </a:ext>
              </a:extLst>
            </p:cNvPr>
            <p:cNvSpPr/>
            <p:nvPr/>
          </p:nvSpPr>
          <p:spPr>
            <a:xfrm>
              <a:off x="5395502" y="115222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DAD46CFD-5D77-2520-C525-91E7E1B8B68E}"/>
                </a:ext>
              </a:extLst>
            </p:cNvPr>
            <p:cNvSpPr/>
            <p:nvPr/>
          </p:nvSpPr>
          <p:spPr>
            <a:xfrm>
              <a:off x="5158113" y="163513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24603698-EC64-1D8A-EE0A-6667BBFC21EB}"/>
                </a:ext>
              </a:extLst>
            </p:cNvPr>
            <p:cNvSpPr/>
            <p:nvPr/>
          </p:nvSpPr>
          <p:spPr>
            <a:xfrm>
              <a:off x="5231172" y="161961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C9CFFC8C-7CF9-F16B-72A2-FE0D35E47B32}"/>
                </a:ext>
              </a:extLst>
            </p:cNvPr>
            <p:cNvSpPr/>
            <p:nvPr/>
          </p:nvSpPr>
          <p:spPr>
            <a:xfrm>
              <a:off x="4890788" y="201017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7171EEA3-15B5-41CC-1213-DCBD8A69A939}"/>
                </a:ext>
              </a:extLst>
            </p:cNvPr>
            <p:cNvSpPr/>
            <p:nvPr/>
          </p:nvSpPr>
          <p:spPr>
            <a:xfrm>
              <a:off x="5199048" y="130552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A577AB21-2FE1-1E18-5C82-3A937F8D793A}"/>
                </a:ext>
              </a:extLst>
            </p:cNvPr>
            <p:cNvSpPr/>
            <p:nvPr/>
          </p:nvSpPr>
          <p:spPr>
            <a:xfrm>
              <a:off x="5261753" y="133483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9194169F-07D5-1AD2-3B2B-557523B4ABD8}"/>
                </a:ext>
              </a:extLst>
            </p:cNvPr>
            <p:cNvSpPr/>
            <p:nvPr/>
          </p:nvSpPr>
          <p:spPr>
            <a:xfrm>
              <a:off x="5353697" y="131586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A0790D5E-398F-391D-C57B-8E7478556A57}"/>
                </a:ext>
              </a:extLst>
            </p:cNvPr>
            <p:cNvSpPr/>
            <p:nvPr/>
          </p:nvSpPr>
          <p:spPr>
            <a:xfrm>
              <a:off x="5442846" y="134289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EE3B601-899C-80DC-226F-51E1A5B6060F}"/>
                </a:ext>
              </a:extLst>
            </p:cNvPr>
            <p:cNvSpPr/>
            <p:nvPr/>
          </p:nvSpPr>
          <p:spPr>
            <a:xfrm>
              <a:off x="5534790" y="132760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15F03063-EF5C-5250-5533-FEC4F65D020F}"/>
                </a:ext>
              </a:extLst>
            </p:cNvPr>
            <p:cNvSpPr/>
            <p:nvPr/>
          </p:nvSpPr>
          <p:spPr>
            <a:xfrm>
              <a:off x="5481330" y="182627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CBF38F97-8911-7F4F-B91F-9F6A4DF34DC6}"/>
                </a:ext>
              </a:extLst>
            </p:cNvPr>
            <p:cNvSpPr/>
            <p:nvPr/>
          </p:nvSpPr>
          <p:spPr>
            <a:xfrm>
              <a:off x="5521909" y="18615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67C98EB-19F9-42C0-7FA4-B9450696C2C2}"/>
                </a:ext>
              </a:extLst>
            </p:cNvPr>
            <p:cNvSpPr/>
            <p:nvPr/>
          </p:nvSpPr>
          <p:spPr>
            <a:xfrm>
              <a:off x="5505819" y="40984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766238E5-EAC2-D2F5-5C1E-33E608AFB3EC}"/>
                </a:ext>
              </a:extLst>
            </p:cNvPr>
            <p:cNvSpPr/>
            <p:nvPr/>
          </p:nvSpPr>
          <p:spPr>
            <a:xfrm>
              <a:off x="5573353" y="28682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E23E3038-E033-29EA-CDC9-341B5E127821}"/>
                </a:ext>
              </a:extLst>
            </p:cNvPr>
            <p:cNvSpPr/>
            <p:nvPr/>
          </p:nvSpPr>
          <p:spPr>
            <a:xfrm>
              <a:off x="5609843" y="3812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E27DAF5-0AD2-B137-0DA0-CF9BEE927B80}"/>
                </a:ext>
              </a:extLst>
            </p:cNvPr>
            <p:cNvSpPr/>
            <p:nvPr/>
          </p:nvSpPr>
          <p:spPr>
            <a:xfrm>
              <a:off x="5698607" y="39055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0E6B1DC2-ED7E-DD16-0BAC-A8B103E56639}"/>
                </a:ext>
              </a:extLst>
            </p:cNvPr>
            <p:cNvSpPr/>
            <p:nvPr/>
          </p:nvSpPr>
          <p:spPr>
            <a:xfrm>
              <a:off x="5696292" y="23944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4C9A28F3-0C74-AE62-6839-9D35939787E2}"/>
                </a:ext>
              </a:extLst>
            </p:cNvPr>
            <p:cNvSpPr/>
            <p:nvPr/>
          </p:nvSpPr>
          <p:spPr>
            <a:xfrm>
              <a:off x="5891999" y="22998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1A71C37E-B49A-C1B9-D680-0864D3CAB9C2}"/>
                </a:ext>
              </a:extLst>
            </p:cNvPr>
            <p:cNvSpPr/>
            <p:nvPr/>
          </p:nvSpPr>
          <p:spPr>
            <a:xfrm>
              <a:off x="5800798" y="21252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A2A3175F-BB6F-09CD-CBA1-8149F9860DF7}"/>
                </a:ext>
              </a:extLst>
            </p:cNvPr>
            <p:cNvSpPr/>
            <p:nvPr/>
          </p:nvSpPr>
          <p:spPr>
            <a:xfrm>
              <a:off x="6008026" y="21252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5A49D04E-3675-B4DB-92AB-DDA6D1EA12EF}"/>
                </a:ext>
              </a:extLst>
            </p:cNvPr>
            <p:cNvSpPr/>
            <p:nvPr/>
          </p:nvSpPr>
          <p:spPr>
            <a:xfrm>
              <a:off x="5660737" y="71776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A9C3FE4C-5A63-DE44-7730-CD81FB8A59C9}"/>
                </a:ext>
              </a:extLst>
            </p:cNvPr>
            <p:cNvSpPr/>
            <p:nvPr/>
          </p:nvSpPr>
          <p:spPr>
            <a:xfrm>
              <a:off x="5709305" y="67145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CB48D029-D6EA-3197-85B5-FD5D77ABD67E}"/>
                </a:ext>
              </a:extLst>
            </p:cNvPr>
            <p:cNvSpPr/>
            <p:nvPr/>
          </p:nvSpPr>
          <p:spPr>
            <a:xfrm>
              <a:off x="5492709" y="70090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41BAD2C2-E8FD-0AC5-B068-CDDDEB393945}"/>
                </a:ext>
              </a:extLst>
            </p:cNvPr>
            <p:cNvSpPr/>
            <p:nvPr/>
          </p:nvSpPr>
          <p:spPr>
            <a:xfrm>
              <a:off x="5550271" y="68104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DDA83843-2375-46CC-0BDF-7BA519D1F81A}"/>
                </a:ext>
              </a:extLst>
            </p:cNvPr>
            <p:cNvSpPr/>
            <p:nvPr/>
          </p:nvSpPr>
          <p:spPr>
            <a:xfrm>
              <a:off x="5619802" y="142963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F86D5AFC-46C5-C350-EF94-AC8B8D07479B}"/>
                </a:ext>
              </a:extLst>
            </p:cNvPr>
            <p:cNvSpPr/>
            <p:nvPr/>
          </p:nvSpPr>
          <p:spPr>
            <a:xfrm>
              <a:off x="5970053" y="147832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05E7A534-8A56-7E10-AF35-58A389160166}"/>
                </a:ext>
              </a:extLst>
            </p:cNvPr>
            <p:cNvSpPr/>
            <p:nvPr/>
          </p:nvSpPr>
          <p:spPr>
            <a:xfrm>
              <a:off x="5980315" y="172245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70AAE4CD-AA69-27A5-FDE2-1014E28FF3DA}"/>
                </a:ext>
              </a:extLst>
            </p:cNvPr>
            <p:cNvSpPr/>
            <p:nvPr/>
          </p:nvSpPr>
          <p:spPr>
            <a:xfrm>
              <a:off x="6102461" y="166730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264E4D48-F557-185B-E614-D194777EB9A4}"/>
                </a:ext>
              </a:extLst>
            </p:cNvPr>
            <p:cNvSpPr/>
            <p:nvPr/>
          </p:nvSpPr>
          <p:spPr>
            <a:xfrm>
              <a:off x="5948686" y="163484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47A50BB5-0EC6-9CC8-C94A-50065EA57474}"/>
                </a:ext>
              </a:extLst>
            </p:cNvPr>
            <p:cNvSpPr/>
            <p:nvPr/>
          </p:nvSpPr>
          <p:spPr>
            <a:xfrm>
              <a:off x="5878278" y="148921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CB819B65-8789-C093-A702-25CCDA037A0A}"/>
                </a:ext>
              </a:extLst>
            </p:cNvPr>
            <p:cNvSpPr/>
            <p:nvPr/>
          </p:nvSpPr>
          <p:spPr>
            <a:xfrm>
              <a:off x="5901211" y="66484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F6E2A53-C9C5-7970-5F70-EB2C71EBFB44}"/>
                </a:ext>
              </a:extLst>
            </p:cNvPr>
            <p:cNvSpPr/>
            <p:nvPr/>
          </p:nvSpPr>
          <p:spPr>
            <a:xfrm>
              <a:off x="6004535" y="67145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C680CE01-B791-ECB1-1B58-CCC78A0F1DCC}"/>
                </a:ext>
              </a:extLst>
            </p:cNvPr>
            <p:cNvSpPr/>
            <p:nvPr/>
          </p:nvSpPr>
          <p:spPr>
            <a:xfrm>
              <a:off x="6092678" y="67138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E99C8208-2000-9AE7-B4D0-F62F61BE831B}"/>
                </a:ext>
              </a:extLst>
            </p:cNvPr>
            <p:cNvSpPr/>
            <p:nvPr/>
          </p:nvSpPr>
          <p:spPr>
            <a:xfrm>
              <a:off x="6211616" y="44195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9037C66-72C1-D69B-2442-CB2D3772A75D}"/>
                </a:ext>
              </a:extLst>
            </p:cNvPr>
            <p:cNvSpPr/>
            <p:nvPr/>
          </p:nvSpPr>
          <p:spPr>
            <a:xfrm>
              <a:off x="6569849" y="22839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36F3F1A9-109B-5D56-8E55-13231161180A}"/>
                </a:ext>
              </a:extLst>
            </p:cNvPr>
            <p:cNvSpPr/>
            <p:nvPr/>
          </p:nvSpPr>
          <p:spPr>
            <a:xfrm>
              <a:off x="6741221" y="23864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F62A64E7-C0D5-C7A5-5340-BB4D1031EB69}"/>
                </a:ext>
              </a:extLst>
            </p:cNvPr>
            <p:cNvSpPr/>
            <p:nvPr/>
          </p:nvSpPr>
          <p:spPr>
            <a:xfrm>
              <a:off x="6738906" y="44007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848DD5EC-43AF-C63B-E9C2-79D3778EDCD2}"/>
                </a:ext>
              </a:extLst>
            </p:cNvPr>
            <p:cNvSpPr/>
            <p:nvPr/>
          </p:nvSpPr>
          <p:spPr>
            <a:xfrm>
              <a:off x="6867168" y="41642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80F67C08-2F5F-784B-1FF5-8B8B62781780}"/>
                </a:ext>
              </a:extLst>
            </p:cNvPr>
            <p:cNvSpPr/>
            <p:nvPr/>
          </p:nvSpPr>
          <p:spPr>
            <a:xfrm>
              <a:off x="6896138" y="22397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65FBC6AA-7DE9-71E9-8FDC-29F22F485AF3}"/>
                </a:ext>
              </a:extLst>
            </p:cNvPr>
            <p:cNvSpPr/>
            <p:nvPr/>
          </p:nvSpPr>
          <p:spPr>
            <a:xfrm>
              <a:off x="7038188" y="25802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55EBAB2-6BEA-D0E5-8A38-C3E1CF09D5B5}"/>
                </a:ext>
              </a:extLst>
            </p:cNvPr>
            <p:cNvSpPr/>
            <p:nvPr/>
          </p:nvSpPr>
          <p:spPr>
            <a:xfrm>
              <a:off x="7097024" y="45789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18CFE7A-D8BC-4D86-075C-8D705BCFC69B}"/>
                </a:ext>
              </a:extLst>
            </p:cNvPr>
            <p:cNvSpPr/>
            <p:nvPr/>
          </p:nvSpPr>
          <p:spPr>
            <a:xfrm>
              <a:off x="6792508" y="86710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D39BEAD6-CEA2-40F2-7D36-0B1F078449D3}"/>
                </a:ext>
              </a:extLst>
            </p:cNvPr>
            <p:cNvSpPr/>
            <p:nvPr/>
          </p:nvSpPr>
          <p:spPr>
            <a:xfrm>
              <a:off x="6252058" y="131243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855C2A19-94A7-9DA1-0B3B-D241A2BEF348}"/>
                </a:ext>
              </a:extLst>
            </p:cNvPr>
            <p:cNvSpPr/>
            <p:nvPr/>
          </p:nvSpPr>
          <p:spPr>
            <a:xfrm>
              <a:off x="6117190" y="137359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83487C6C-FA5E-70C5-8847-77CF492975A4}"/>
                </a:ext>
              </a:extLst>
            </p:cNvPr>
            <p:cNvSpPr/>
            <p:nvPr/>
          </p:nvSpPr>
          <p:spPr>
            <a:xfrm>
              <a:off x="6234383" y="147433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89630013-09F8-42E5-84EE-D47EDBD52221}"/>
                </a:ext>
              </a:extLst>
            </p:cNvPr>
            <p:cNvSpPr/>
            <p:nvPr/>
          </p:nvSpPr>
          <p:spPr>
            <a:xfrm>
              <a:off x="6375870" y="133483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FBB57AB3-AA88-9C19-6EBF-A2E7631510E7}"/>
                </a:ext>
              </a:extLst>
            </p:cNvPr>
            <p:cNvSpPr/>
            <p:nvPr/>
          </p:nvSpPr>
          <p:spPr>
            <a:xfrm>
              <a:off x="6496395" y="126795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3E86053E-1DE2-F839-AECE-7076904E7EF5}"/>
                </a:ext>
              </a:extLst>
            </p:cNvPr>
            <p:cNvSpPr/>
            <p:nvPr/>
          </p:nvSpPr>
          <p:spPr>
            <a:xfrm>
              <a:off x="6622342" y="125666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63B591CD-DB40-1EED-CEF0-1C4FB968986E}"/>
                </a:ext>
              </a:extLst>
            </p:cNvPr>
            <p:cNvSpPr/>
            <p:nvPr/>
          </p:nvSpPr>
          <p:spPr>
            <a:xfrm>
              <a:off x="6430046" y="150486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F3159759-8715-958A-58F2-F151AE0B9612}"/>
                </a:ext>
              </a:extLst>
            </p:cNvPr>
            <p:cNvSpPr/>
            <p:nvPr/>
          </p:nvSpPr>
          <p:spPr>
            <a:xfrm>
              <a:off x="6695481" y="157779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829E8333-2099-4BC8-E718-CCEF822505C5}"/>
                </a:ext>
              </a:extLst>
            </p:cNvPr>
            <p:cNvSpPr/>
            <p:nvPr/>
          </p:nvSpPr>
          <p:spPr>
            <a:xfrm>
              <a:off x="6939091" y="123639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93CF6DAC-4B48-AF88-D1B4-FF16A354F32A}"/>
                </a:ext>
              </a:extLst>
            </p:cNvPr>
            <p:cNvSpPr/>
            <p:nvPr/>
          </p:nvSpPr>
          <p:spPr>
            <a:xfrm>
              <a:off x="6864853" y="153052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A25907E8-6549-6D57-9C69-48D800768C76}"/>
                </a:ext>
              </a:extLst>
            </p:cNvPr>
            <p:cNvSpPr/>
            <p:nvPr/>
          </p:nvSpPr>
          <p:spPr>
            <a:xfrm>
              <a:off x="6829272" y="176392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F74FF18-D567-8F7D-01B8-B919CBB9C9AA}"/>
                </a:ext>
              </a:extLst>
            </p:cNvPr>
            <p:cNvSpPr/>
            <p:nvPr/>
          </p:nvSpPr>
          <p:spPr>
            <a:xfrm>
              <a:off x="6671773" y="18227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B7880792-F6F3-7C64-86D1-D706F1873791}"/>
                </a:ext>
              </a:extLst>
            </p:cNvPr>
            <p:cNvSpPr/>
            <p:nvPr/>
          </p:nvSpPr>
          <p:spPr>
            <a:xfrm>
              <a:off x="7061836" y="18615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0C26A3D4-4CAD-DD32-0837-8870D87A4D1B}"/>
                </a:ext>
              </a:extLst>
            </p:cNvPr>
            <p:cNvSpPr/>
            <p:nvPr/>
          </p:nvSpPr>
          <p:spPr>
            <a:xfrm>
              <a:off x="5617778" y="196501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F925517-3120-9796-4CA9-2DAE27B0F8F5}"/>
                </a:ext>
              </a:extLst>
            </p:cNvPr>
            <p:cNvSpPr/>
            <p:nvPr/>
          </p:nvSpPr>
          <p:spPr>
            <a:xfrm>
              <a:off x="5494170" y="171219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A4BCD26C-C92C-E932-1A45-DC847515F9AA}"/>
                </a:ext>
              </a:extLst>
            </p:cNvPr>
            <p:cNvSpPr/>
            <p:nvPr/>
          </p:nvSpPr>
          <p:spPr>
            <a:xfrm>
              <a:off x="5469346" y="16405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7CF99336-9FCE-901C-960E-09CEF0B15321}"/>
                </a:ext>
              </a:extLst>
            </p:cNvPr>
            <p:cNvSpPr/>
            <p:nvPr/>
          </p:nvSpPr>
          <p:spPr>
            <a:xfrm>
              <a:off x="7058116" y="9756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3D2C6EED-BA5B-D311-9816-6E1E8A4698A6}"/>
                </a:ext>
              </a:extLst>
            </p:cNvPr>
            <p:cNvSpPr/>
            <p:nvPr/>
          </p:nvSpPr>
          <p:spPr>
            <a:xfrm>
              <a:off x="5669823" y="203642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74" name="Straight Connector 273">
              <a:extLst>
                <a:ext uri="{FF2B5EF4-FFF2-40B4-BE49-F238E27FC236}">
                  <a16:creationId xmlns:a16="http://schemas.microsoft.com/office/drawing/2014/main" id="{B1DBB133-7FF5-3874-BA13-3F98B1456D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7032" y="787121"/>
              <a:ext cx="343111" cy="19818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3853100A-BDDC-BE0A-DF11-AE8C2D9DE9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0717" y="681042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>
              <a:extLst>
                <a:ext uri="{FF2B5EF4-FFF2-40B4-BE49-F238E27FC236}">
                  <a16:creationId xmlns:a16="http://schemas.microsoft.com/office/drawing/2014/main" id="{71121D56-A069-5840-99B8-5C1B276C0E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3952" y="588959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>
              <a:extLst>
                <a:ext uri="{FF2B5EF4-FFF2-40B4-BE49-F238E27FC236}">
                  <a16:creationId xmlns:a16="http://schemas.microsoft.com/office/drawing/2014/main" id="{5F79F7D1-F044-2AB9-5D3C-4CC5727D1C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3595" y="622602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>
              <a:extLst>
                <a:ext uri="{FF2B5EF4-FFF2-40B4-BE49-F238E27FC236}">
                  <a16:creationId xmlns:a16="http://schemas.microsoft.com/office/drawing/2014/main" id="{D3D0821A-33A8-92B3-A0B8-27F20B489A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6914" y="558665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>
              <a:extLst>
                <a:ext uri="{FF2B5EF4-FFF2-40B4-BE49-F238E27FC236}">
                  <a16:creationId xmlns:a16="http://schemas.microsoft.com/office/drawing/2014/main" id="{153776BF-EBB7-3ABD-7B62-5A8253A2A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495" y="515507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>
              <a:extLst>
                <a:ext uri="{FF2B5EF4-FFF2-40B4-BE49-F238E27FC236}">
                  <a16:creationId xmlns:a16="http://schemas.microsoft.com/office/drawing/2014/main" id="{52F2B81E-CACB-5D33-09FF-1CE3B9364F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218" y="488570"/>
              <a:ext cx="248524" cy="213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>
              <a:extLst>
                <a:ext uri="{FF2B5EF4-FFF2-40B4-BE49-F238E27FC236}">
                  <a16:creationId xmlns:a16="http://schemas.microsoft.com/office/drawing/2014/main" id="{910E3352-9AE1-0D9C-2029-E863AB85F4C8}"/>
                </a:ext>
              </a:extLst>
            </p:cNvPr>
            <p:cNvCxnSpPr>
              <a:cxnSpLocks/>
            </p:cNvCxnSpPr>
            <p:nvPr/>
          </p:nvCxnSpPr>
          <p:spPr>
            <a:xfrm>
              <a:off x="996812" y="441750"/>
              <a:ext cx="166765" cy="116586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>
              <a:extLst>
                <a:ext uri="{FF2B5EF4-FFF2-40B4-BE49-F238E27FC236}">
                  <a16:creationId xmlns:a16="http://schemas.microsoft.com/office/drawing/2014/main" id="{90C1C4F7-A786-FC8B-53A7-3C4A977C0F7B}"/>
                </a:ext>
              </a:extLst>
            </p:cNvPr>
            <p:cNvCxnSpPr>
              <a:cxnSpLocks/>
            </p:cNvCxnSpPr>
            <p:nvPr/>
          </p:nvCxnSpPr>
          <p:spPr>
            <a:xfrm>
              <a:off x="1106597" y="392121"/>
              <a:ext cx="213372" cy="159072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14E7B2E0-F88B-77E1-180A-F4651391B90A}"/>
                </a:ext>
              </a:extLst>
            </p:cNvPr>
            <p:cNvCxnSpPr>
              <a:cxnSpLocks/>
            </p:cNvCxnSpPr>
            <p:nvPr/>
          </p:nvCxnSpPr>
          <p:spPr>
            <a:xfrm>
              <a:off x="1246973" y="346860"/>
              <a:ext cx="169228" cy="140804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F634FB4D-1C8B-24D3-AA6F-7EEDB1F179DC}"/>
                </a:ext>
              </a:extLst>
            </p:cNvPr>
            <p:cNvSpPr/>
            <p:nvPr/>
          </p:nvSpPr>
          <p:spPr>
            <a:xfrm>
              <a:off x="7763645" y="2353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60EFBA92-0B2A-289B-A419-8873E248D959}"/>
                </a:ext>
              </a:extLst>
            </p:cNvPr>
            <p:cNvSpPr/>
            <p:nvPr/>
          </p:nvSpPr>
          <p:spPr>
            <a:xfrm>
              <a:off x="7711677" y="164014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68B3E3F0-C5EB-C9FE-BB33-AA43F8A3F7C0}"/>
                </a:ext>
              </a:extLst>
            </p:cNvPr>
            <p:cNvSpPr/>
            <p:nvPr/>
          </p:nvSpPr>
          <p:spPr>
            <a:xfrm>
              <a:off x="7815696" y="166759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9749ED4E-23AD-6908-A2BC-94950C99C84E}"/>
                </a:ext>
              </a:extLst>
            </p:cNvPr>
            <p:cNvSpPr/>
            <p:nvPr/>
          </p:nvSpPr>
          <p:spPr>
            <a:xfrm>
              <a:off x="7905042" y="165492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CA4B86ED-683B-7EFE-12A1-2322193C5D54}"/>
                </a:ext>
              </a:extLst>
            </p:cNvPr>
            <p:cNvSpPr/>
            <p:nvPr/>
          </p:nvSpPr>
          <p:spPr>
            <a:xfrm>
              <a:off x="7987197" y="164984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99DB0BF-BAE5-2F5C-80D3-3B4A209D1DC3}"/>
                </a:ext>
              </a:extLst>
            </p:cNvPr>
            <p:cNvSpPr/>
            <p:nvPr/>
          </p:nvSpPr>
          <p:spPr>
            <a:xfrm>
              <a:off x="8292701" y="165879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5088A9E1-650A-A864-32B4-92D41C528847}"/>
                </a:ext>
              </a:extLst>
            </p:cNvPr>
            <p:cNvSpPr/>
            <p:nvPr/>
          </p:nvSpPr>
          <p:spPr>
            <a:xfrm>
              <a:off x="7763644" y="180946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28ABE6F2-4AD5-335F-CA83-D5FE31AFE724}"/>
                </a:ext>
              </a:extLst>
            </p:cNvPr>
            <p:cNvSpPr/>
            <p:nvPr/>
          </p:nvSpPr>
          <p:spPr>
            <a:xfrm>
              <a:off x="7851661" y="181623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89F2203C-2AAF-03FB-810F-EE29287D6F8A}"/>
                </a:ext>
              </a:extLst>
            </p:cNvPr>
            <p:cNvSpPr/>
            <p:nvPr/>
          </p:nvSpPr>
          <p:spPr>
            <a:xfrm>
              <a:off x="7939678" y="18049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D8877A7B-303D-8E90-032C-107737AA4D93}"/>
                </a:ext>
              </a:extLst>
            </p:cNvPr>
            <p:cNvSpPr/>
            <p:nvPr/>
          </p:nvSpPr>
          <p:spPr>
            <a:xfrm>
              <a:off x="8029183" y="17922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A5E0F101-7DD7-63CA-CC37-D509AB1B0D92}"/>
                </a:ext>
              </a:extLst>
            </p:cNvPr>
            <p:cNvSpPr/>
            <p:nvPr/>
          </p:nvSpPr>
          <p:spPr>
            <a:xfrm>
              <a:off x="7601661" y="202537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FA3C7548-837D-75B1-6C6A-BD72FBB5EEB5}"/>
                </a:ext>
              </a:extLst>
            </p:cNvPr>
            <p:cNvSpPr/>
            <p:nvPr/>
          </p:nvSpPr>
          <p:spPr>
            <a:xfrm>
              <a:off x="7713357" y="201017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3145DD2E-2812-B009-EDF7-C7FB3DFFBD94}"/>
                </a:ext>
              </a:extLst>
            </p:cNvPr>
            <p:cNvSpPr/>
            <p:nvPr/>
          </p:nvSpPr>
          <p:spPr>
            <a:xfrm>
              <a:off x="7968015" y="202610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98B47C6A-2337-1962-CAA3-F7042AFBA601}"/>
                </a:ext>
              </a:extLst>
            </p:cNvPr>
            <p:cNvSpPr/>
            <p:nvPr/>
          </p:nvSpPr>
          <p:spPr>
            <a:xfrm>
              <a:off x="8093836" y="206956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38407B99-3DB9-BA21-ED6B-2EC87580A8B9}"/>
                </a:ext>
              </a:extLst>
            </p:cNvPr>
            <p:cNvSpPr/>
            <p:nvPr/>
          </p:nvSpPr>
          <p:spPr>
            <a:xfrm>
              <a:off x="8200075" y="205596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FF1BC68-3D8E-D5AE-88D8-44B2F0C33A37}"/>
                </a:ext>
              </a:extLst>
            </p:cNvPr>
            <p:cNvSpPr/>
            <p:nvPr/>
          </p:nvSpPr>
          <p:spPr>
            <a:xfrm>
              <a:off x="8612169" y="289135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96829029-D50B-6631-9D95-A2A435684803}"/>
                </a:ext>
              </a:extLst>
            </p:cNvPr>
            <p:cNvSpPr/>
            <p:nvPr/>
          </p:nvSpPr>
          <p:spPr>
            <a:xfrm>
              <a:off x="7940919" y="242222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05D89F6C-407C-1920-0009-60D5EFDF40C5}"/>
                </a:ext>
              </a:extLst>
            </p:cNvPr>
            <p:cNvSpPr/>
            <p:nvPr/>
          </p:nvSpPr>
          <p:spPr>
            <a:xfrm>
              <a:off x="8418648" y="25265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AD15F66F-84B1-05E1-E6C6-2A6C5E937ECE}"/>
                </a:ext>
              </a:extLst>
            </p:cNvPr>
            <p:cNvSpPr/>
            <p:nvPr/>
          </p:nvSpPr>
          <p:spPr>
            <a:xfrm>
              <a:off x="8418647" y="190266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9A1AF408-7E78-FB4F-F11C-E622E6D3D381}"/>
                </a:ext>
              </a:extLst>
            </p:cNvPr>
            <p:cNvSpPr/>
            <p:nvPr/>
          </p:nvSpPr>
          <p:spPr>
            <a:xfrm>
              <a:off x="8465683" y="203715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913D93A6-816C-ECEB-8D55-E85A0F90F38C}"/>
                </a:ext>
              </a:extLst>
            </p:cNvPr>
            <p:cNvSpPr/>
            <p:nvPr/>
          </p:nvSpPr>
          <p:spPr>
            <a:xfrm>
              <a:off x="8546351" y="187255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8934BD6A-1D35-FA25-2F4E-55346538F0B4}"/>
                </a:ext>
              </a:extLst>
            </p:cNvPr>
            <p:cNvSpPr/>
            <p:nvPr/>
          </p:nvSpPr>
          <p:spPr>
            <a:xfrm>
              <a:off x="8664297" y="185464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A06674DF-6B2C-AB7E-D569-F46ED8447B3F}"/>
                </a:ext>
              </a:extLst>
            </p:cNvPr>
            <p:cNvSpPr/>
            <p:nvPr/>
          </p:nvSpPr>
          <p:spPr>
            <a:xfrm>
              <a:off x="8801629" y="18974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682F376A-9DA2-2845-A20D-54017689E1D3}"/>
                </a:ext>
              </a:extLst>
            </p:cNvPr>
            <p:cNvSpPr/>
            <p:nvPr/>
          </p:nvSpPr>
          <p:spPr>
            <a:xfrm>
              <a:off x="8612169" y="14902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978E26E8-839E-032F-2FFF-0F624A06F614}"/>
                </a:ext>
              </a:extLst>
            </p:cNvPr>
            <p:cNvSpPr/>
            <p:nvPr/>
          </p:nvSpPr>
          <p:spPr>
            <a:xfrm>
              <a:off x="8685611" y="146697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B03C46BD-3C66-0FA4-835C-393198CBCCE8}"/>
                </a:ext>
              </a:extLst>
            </p:cNvPr>
            <p:cNvSpPr/>
            <p:nvPr/>
          </p:nvSpPr>
          <p:spPr>
            <a:xfrm>
              <a:off x="8852903" y="147388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F1868B20-2498-9BD6-00CE-7DA5F5CF3E9F}"/>
                </a:ext>
              </a:extLst>
            </p:cNvPr>
            <p:cNvSpPr/>
            <p:nvPr/>
          </p:nvSpPr>
          <p:spPr>
            <a:xfrm>
              <a:off x="9007265" y="147832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BBB264E-442B-CE41-1F7B-FAF79ACC6379}"/>
                </a:ext>
              </a:extLst>
            </p:cNvPr>
            <p:cNvSpPr/>
            <p:nvPr/>
          </p:nvSpPr>
          <p:spPr>
            <a:xfrm>
              <a:off x="9111583" y="149785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2D09BAD0-35FE-DC5D-CFCC-721A8A1FD965}"/>
                </a:ext>
              </a:extLst>
            </p:cNvPr>
            <p:cNvSpPr/>
            <p:nvPr/>
          </p:nvSpPr>
          <p:spPr>
            <a:xfrm>
              <a:off x="9628437" y="88328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841AB42A-0EC2-0EF9-1986-AA4043C8B44E}"/>
                </a:ext>
              </a:extLst>
            </p:cNvPr>
            <p:cNvSpPr/>
            <p:nvPr/>
          </p:nvSpPr>
          <p:spPr>
            <a:xfrm>
              <a:off x="9799852" y="94491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D045578-6657-5C49-EB2B-0EFBB30C4DFC}"/>
                </a:ext>
              </a:extLst>
            </p:cNvPr>
            <p:cNvSpPr/>
            <p:nvPr/>
          </p:nvSpPr>
          <p:spPr>
            <a:xfrm>
              <a:off x="9908293" y="9478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762D1BC5-3C8D-A876-1B6F-93161E280541}"/>
                </a:ext>
              </a:extLst>
            </p:cNvPr>
            <p:cNvSpPr/>
            <p:nvPr/>
          </p:nvSpPr>
          <p:spPr>
            <a:xfrm>
              <a:off x="8892520" y="18736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F29785C7-B727-4FAC-4C15-8F5B68AD57D1}"/>
                </a:ext>
              </a:extLst>
            </p:cNvPr>
            <p:cNvSpPr/>
            <p:nvPr/>
          </p:nvSpPr>
          <p:spPr>
            <a:xfrm>
              <a:off x="8994796" y="186738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12396E29-4611-A8B1-9D80-268933D4C099}"/>
                </a:ext>
              </a:extLst>
            </p:cNvPr>
            <p:cNvSpPr/>
            <p:nvPr/>
          </p:nvSpPr>
          <p:spPr>
            <a:xfrm>
              <a:off x="9071918" y="190174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03F1EE9C-E8FE-14C1-EA3F-34AA8A32FB58}"/>
                </a:ext>
              </a:extLst>
            </p:cNvPr>
            <p:cNvSpPr/>
            <p:nvPr/>
          </p:nvSpPr>
          <p:spPr>
            <a:xfrm>
              <a:off x="8694899" y="20245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BB9E24B3-B652-0F21-2BB0-4352CBB58457}"/>
                </a:ext>
              </a:extLst>
            </p:cNvPr>
            <p:cNvSpPr/>
            <p:nvPr/>
          </p:nvSpPr>
          <p:spPr>
            <a:xfrm>
              <a:off x="8943011" y="20365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967FFF7-0C4C-3DEB-44C0-4125BDA00A21}"/>
                </a:ext>
              </a:extLst>
            </p:cNvPr>
            <p:cNvSpPr/>
            <p:nvPr/>
          </p:nvSpPr>
          <p:spPr>
            <a:xfrm>
              <a:off x="8969359" y="27472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FB3F4A15-1074-BCC3-DC1F-2BFF145210ED}"/>
                </a:ext>
              </a:extLst>
            </p:cNvPr>
            <p:cNvSpPr/>
            <p:nvPr/>
          </p:nvSpPr>
          <p:spPr>
            <a:xfrm>
              <a:off x="9384984" y="309255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88A9C6B3-41BD-C036-E65B-FFA6D59F0589}"/>
                </a:ext>
              </a:extLst>
            </p:cNvPr>
            <p:cNvSpPr/>
            <p:nvPr/>
          </p:nvSpPr>
          <p:spPr>
            <a:xfrm>
              <a:off x="9567143" y="30559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B7FA0C2E-C7BB-FFAF-CA44-9EE795782306}"/>
                </a:ext>
              </a:extLst>
            </p:cNvPr>
            <p:cNvSpPr/>
            <p:nvPr/>
          </p:nvSpPr>
          <p:spPr>
            <a:xfrm>
              <a:off x="9971266" y="307803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80418341-8899-07F0-CEBB-14518275664F}"/>
                </a:ext>
              </a:extLst>
            </p:cNvPr>
            <p:cNvSpPr/>
            <p:nvPr/>
          </p:nvSpPr>
          <p:spPr>
            <a:xfrm>
              <a:off x="9809319" y="311944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F4D090F9-FA2F-5204-5ED4-3F43F40E53BD}"/>
                </a:ext>
              </a:extLst>
            </p:cNvPr>
            <p:cNvSpPr/>
            <p:nvPr/>
          </p:nvSpPr>
          <p:spPr>
            <a:xfrm>
              <a:off x="9734499" y="323046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814C3A6F-5154-7B61-4ABC-9251D174BBDF}"/>
                </a:ext>
              </a:extLst>
            </p:cNvPr>
            <p:cNvSpPr/>
            <p:nvPr/>
          </p:nvSpPr>
          <p:spPr>
            <a:xfrm>
              <a:off x="9782346" y="338269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201BC36C-8053-7D19-5026-B003270C9FBA}"/>
                </a:ext>
              </a:extLst>
            </p:cNvPr>
            <p:cNvSpPr/>
            <p:nvPr/>
          </p:nvSpPr>
          <p:spPr>
            <a:xfrm>
              <a:off x="9909973" y="326067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9E70ED53-C62E-9ECF-F5CC-48576FCF0516}"/>
                </a:ext>
              </a:extLst>
            </p:cNvPr>
            <p:cNvSpPr/>
            <p:nvPr/>
          </p:nvSpPr>
          <p:spPr>
            <a:xfrm>
              <a:off x="10045607" y="346583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A2D8CBFB-8167-88FF-46D5-4657DFF94544}"/>
                </a:ext>
              </a:extLst>
            </p:cNvPr>
            <p:cNvSpPr/>
            <p:nvPr/>
          </p:nvSpPr>
          <p:spPr>
            <a:xfrm>
              <a:off x="9797472" y="359079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D3B9D34F-938A-0F64-96C7-E8B66E0575B8}"/>
                </a:ext>
              </a:extLst>
            </p:cNvPr>
            <p:cNvSpPr/>
            <p:nvPr/>
          </p:nvSpPr>
          <p:spPr>
            <a:xfrm>
              <a:off x="9905913" y="37088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669D68B9-8C67-65CD-1E2B-A07A784CD6FA}"/>
                </a:ext>
              </a:extLst>
            </p:cNvPr>
            <p:cNvSpPr/>
            <p:nvPr/>
          </p:nvSpPr>
          <p:spPr>
            <a:xfrm>
              <a:off x="10245133" y="31359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6ED355DE-7155-9703-05EC-8DD40899D463}"/>
                </a:ext>
              </a:extLst>
            </p:cNvPr>
            <p:cNvSpPr/>
            <p:nvPr/>
          </p:nvSpPr>
          <p:spPr>
            <a:xfrm>
              <a:off x="10375389" y="314741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921197B9-93D1-5E50-4B95-E67C3029B05B}"/>
                </a:ext>
              </a:extLst>
            </p:cNvPr>
            <p:cNvSpPr/>
            <p:nvPr/>
          </p:nvSpPr>
          <p:spPr>
            <a:xfrm>
              <a:off x="10434143" y="37405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585A9C5B-54A4-ED59-F38A-C34FF3B59AE7}"/>
                </a:ext>
              </a:extLst>
            </p:cNvPr>
            <p:cNvSpPr/>
            <p:nvPr/>
          </p:nvSpPr>
          <p:spPr>
            <a:xfrm>
              <a:off x="10560090" y="362829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5C7EF6A7-3864-4972-8C8E-CEF03E9A1B26}"/>
                </a:ext>
              </a:extLst>
            </p:cNvPr>
            <p:cNvSpPr/>
            <p:nvPr/>
          </p:nvSpPr>
          <p:spPr>
            <a:xfrm>
              <a:off x="9447957" y="162957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27455303-BD17-E6CD-4F50-F2F186F37BE8}"/>
                </a:ext>
              </a:extLst>
            </p:cNvPr>
            <p:cNvSpPr/>
            <p:nvPr/>
          </p:nvSpPr>
          <p:spPr>
            <a:xfrm>
              <a:off x="9620294" y="162868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7A8E0AB6-262D-9890-15F1-5BDD9F120022}"/>
                </a:ext>
              </a:extLst>
            </p:cNvPr>
            <p:cNvSpPr/>
            <p:nvPr/>
          </p:nvSpPr>
          <p:spPr>
            <a:xfrm>
              <a:off x="9832788" y="164459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2FE6CB3F-304F-8C38-055F-C92BEE4C5FC1}"/>
                </a:ext>
              </a:extLst>
            </p:cNvPr>
            <p:cNvSpPr/>
            <p:nvPr/>
          </p:nvSpPr>
          <p:spPr>
            <a:xfrm>
              <a:off x="9872292" y="214522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F2A0F83E-E2C8-A018-D3E5-F910662D32C0}"/>
                </a:ext>
              </a:extLst>
            </p:cNvPr>
            <p:cNvSpPr/>
            <p:nvPr/>
          </p:nvSpPr>
          <p:spPr>
            <a:xfrm>
              <a:off x="9322010" y="21014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CED7695D-2F53-FB5B-90DE-D5B9A7E089DD}"/>
                </a:ext>
              </a:extLst>
            </p:cNvPr>
            <p:cNvSpPr/>
            <p:nvPr/>
          </p:nvSpPr>
          <p:spPr>
            <a:xfrm>
              <a:off x="9430319" y="20518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1D4C69CD-7D43-702E-A523-CB74E06DC5E0}"/>
                </a:ext>
              </a:extLst>
            </p:cNvPr>
            <p:cNvSpPr/>
            <p:nvPr/>
          </p:nvSpPr>
          <p:spPr>
            <a:xfrm>
              <a:off x="9534177" y="207466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6BD08A66-2E6A-907F-5388-84BD86210321}"/>
                </a:ext>
              </a:extLst>
            </p:cNvPr>
            <p:cNvSpPr/>
            <p:nvPr/>
          </p:nvSpPr>
          <p:spPr>
            <a:xfrm>
              <a:off x="9630117" y="208127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6206DAB-4739-304F-6DD9-F567A90A047B}"/>
                </a:ext>
              </a:extLst>
            </p:cNvPr>
            <p:cNvSpPr/>
            <p:nvPr/>
          </p:nvSpPr>
          <p:spPr>
            <a:xfrm>
              <a:off x="10364228" y="1485695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B172E6F4-3E38-E495-302A-DB82103E829A}"/>
                </a:ext>
              </a:extLst>
            </p:cNvPr>
            <p:cNvSpPr/>
            <p:nvPr/>
          </p:nvSpPr>
          <p:spPr>
            <a:xfrm>
              <a:off x="10104361" y="177703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7B0A8B27-5062-9607-0363-F7B361EACCC9}"/>
                </a:ext>
              </a:extLst>
            </p:cNvPr>
            <p:cNvSpPr/>
            <p:nvPr/>
          </p:nvSpPr>
          <p:spPr>
            <a:xfrm>
              <a:off x="10074697" y="193059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DD6FC8EF-6767-5CF6-2CA3-70CDD61BC0A4}"/>
                </a:ext>
              </a:extLst>
            </p:cNvPr>
            <p:cNvSpPr/>
            <p:nvPr/>
          </p:nvSpPr>
          <p:spPr>
            <a:xfrm>
              <a:off x="10249537" y="209877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0DC0AF5F-2FE3-3449-9128-4A9902A25779}"/>
                </a:ext>
              </a:extLst>
            </p:cNvPr>
            <p:cNvSpPr/>
            <p:nvPr/>
          </p:nvSpPr>
          <p:spPr>
            <a:xfrm>
              <a:off x="10423043" y="20518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5FA201AF-E87F-FA00-23F5-0AC50DFF3338}"/>
                </a:ext>
              </a:extLst>
            </p:cNvPr>
            <p:cNvSpPr/>
            <p:nvPr/>
          </p:nvSpPr>
          <p:spPr>
            <a:xfrm>
              <a:off x="10457635" y="179229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B780E75C-5711-3341-D6A5-BCD26DE1FD1C}"/>
                </a:ext>
              </a:extLst>
            </p:cNvPr>
            <p:cNvSpPr/>
            <p:nvPr/>
          </p:nvSpPr>
          <p:spPr>
            <a:xfrm>
              <a:off x="10516389" y="188520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F5A4907C-EE92-07D5-BFE4-A8DB9067180C}"/>
                </a:ext>
              </a:extLst>
            </p:cNvPr>
            <p:cNvSpPr/>
            <p:nvPr/>
          </p:nvSpPr>
          <p:spPr>
            <a:xfrm>
              <a:off x="10137670" y="146705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50A800B1-E251-6FFA-FC38-F419BD04F71F}"/>
                </a:ext>
              </a:extLst>
            </p:cNvPr>
            <p:cNvSpPr/>
            <p:nvPr/>
          </p:nvSpPr>
          <p:spPr>
            <a:xfrm>
              <a:off x="10642336" y="134917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3B94F7C-E80B-380F-B697-3A2099E35197}"/>
                </a:ext>
              </a:extLst>
            </p:cNvPr>
            <p:cNvSpPr/>
            <p:nvPr/>
          </p:nvSpPr>
          <p:spPr>
            <a:xfrm>
              <a:off x="10604893" y="169152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E756934-FDB2-A821-ED3D-84C693A50584}"/>
                </a:ext>
              </a:extLst>
            </p:cNvPr>
            <p:cNvSpPr/>
            <p:nvPr/>
          </p:nvSpPr>
          <p:spPr>
            <a:xfrm>
              <a:off x="10567935" y="212831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F28FEF96-681F-80F2-A3FC-1BBD40BD56C7}"/>
                </a:ext>
              </a:extLst>
            </p:cNvPr>
            <p:cNvSpPr/>
            <p:nvPr/>
          </p:nvSpPr>
          <p:spPr>
            <a:xfrm>
              <a:off x="10701808" y="205181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D872B511-B720-3005-793B-D0DDC168E859}"/>
                </a:ext>
              </a:extLst>
            </p:cNvPr>
            <p:cNvSpPr/>
            <p:nvPr/>
          </p:nvSpPr>
          <p:spPr>
            <a:xfrm>
              <a:off x="10520608" y="314861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7F9EEBD0-D2BB-59B1-E1FE-145DA0C5E864}"/>
                </a:ext>
              </a:extLst>
            </p:cNvPr>
            <p:cNvSpPr/>
            <p:nvPr/>
          </p:nvSpPr>
          <p:spPr>
            <a:xfrm>
              <a:off x="10916954" y="364456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D4A4ABB-CB63-D038-3444-1B1279668971}"/>
                </a:ext>
              </a:extLst>
            </p:cNvPr>
            <p:cNvSpPr/>
            <p:nvPr/>
          </p:nvSpPr>
          <p:spPr>
            <a:xfrm>
              <a:off x="11673112" y="3022707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1167EF0B-D2FE-D864-96B9-4D11AB768EB1}"/>
                </a:ext>
              </a:extLst>
            </p:cNvPr>
            <p:cNvSpPr/>
            <p:nvPr/>
          </p:nvSpPr>
          <p:spPr>
            <a:xfrm>
              <a:off x="11610138" y="278255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BFEB83C1-B2FA-E173-A545-90A3DFD3E95C}"/>
                </a:ext>
              </a:extLst>
            </p:cNvPr>
            <p:cNvSpPr/>
            <p:nvPr/>
          </p:nvSpPr>
          <p:spPr>
            <a:xfrm>
              <a:off x="11673111" y="229338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998B3DB6-C2CE-2DE8-D062-4760032E1942}"/>
                </a:ext>
              </a:extLst>
            </p:cNvPr>
            <p:cNvSpPr/>
            <p:nvPr/>
          </p:nvSpPr>
          <p:spPr>
            <a:xfrm>
              <a:off x="11445846" y="219427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14C8499-56E7-1B4F-F3B3-33F2B4BC02E9}"/>
                </a:ext>
              </a:extLst>
            </p:cNvPr>
            <p:cNvSpPr/>
            <p:nvPr/>
          </p:nvSpPr>
          <p:spPr>
            <a:xfrm>
              <a:off x="10916953" y="259014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FCE200A5-3990-9ED6-284C-5881529725C3}"/>
                </a:ext>
              </a:extLst>
            </p:cNvPr>
            <p:cNvSpPr/>
            <p:nvPr/>
          </p:nvSpPr>
          <p:spPr>
            <a:xfrm>
              <a:off x="11119588" y="257689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7B1AA5E9-C887-DC99-EE21-3A53F2D36FD7}"/>
                </a:ext>
              </a:extLst>
            </p:cNvPr>
            <p:cNvSpPr/>
            <p:nvPr/>
          </p:nvSpPr>
          <p:spPr>
            <a:xfrm>
              <a:off x="10918633" y="272680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8588E3F-583C-A28E-030F-64976A892052}"/>
                </a:ext>
              </a:extLst>
            </p:cNvPr>
            <p:cNvSpPr/>
            <p:nvPr/>
          </p:nvSpPr>
          <p:spPr>
            <a:xfrm>
              <a:off x="10829350" y="257689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FBBA0E99-E11F-5F75-8557-D8ECA7CF8D26}"/>
                </a:ext>
              </a:extLst>
            </p:cNvPr>
            <p:cNvSpPr/>
            <p:nvPr/>
          </p:nvSpPr>
          <p:spPr>
            <a:xfrm>
              <a:off x="10409431" y="25761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A1EE7961-E4D4-C9EF-C908-518F6878A057}"/>
                </a:ext>
              </a:extLst>
            </p:cNvPr>
            <p:cNvSpPr/>
            <p:nvPr/>
          </p:nvSpPr>
          <p:spPr>
            <a:xfrm>
              <a:off x="10281105" y="2526588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ED5D3315-39B2-DF7E-5203-414BCCC3A858}"/>
                </a:ext>
              </a:extLst>
            </p:cNvPr>
            <p:cNvSpPr/>
            <p:nvPr/>
          </p:nvSpPr>
          <p:spPr>
            <a:xfrm>
              <a:off x="10947541" y="1927102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D744C73-0B56-B55B-B000-A8B5C7FD608D}"/>
                </a:ext>
              </a:extLst>
            </p:cNvPr>
            <p:cNvSpPr/>
            <p:nvPr/>
          </p:nvSpPr>
          <p:spPr>
            <a:xfrm>
              <a:off x="10723749" y="189213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9F4233F8-75D9-470D-E08E-3C14AE567198}"/>
                </a:ext>
              </a:extLst>
            </p:cNvPr>
            <p:cNvSpPr/>
            <p:nvPr/>
          </p:nvSpPr>
          <p:spPr>
            <a:xfrm>
              <a:off x="11368656" y="163208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56697434-2B18-6AAE-0F05-7CE7522ED2A3}"/>
                </a:ext>
              </a:extLst>
            </p:cNvPr>
            <p:cNvSpPr/>
            <p:nvPr/>
          </p:nvSpPr>
          <p:spPr>
            <a:xfrm>
              <a:off x="11791814" y="187435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994135BF-CC30-6200-FDE4-8AA6A1656998}"/>
                </a:ext>
              </a:extLst>
            </p:cNvPr>
            <p:cNvSpPr/>
            <p:nvPr/>
          </p:nvSpPr>
          <p:spPr>
            <a:xfrm>
              <a:off x="11382872" y="278843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D913EF17-91D3-86E5-6EFE-98E36D3FCE61}"/>
                </a:ext>
              </a:extLst>
            </p:cNvPr>
            <p:cNvSpPr/>
            <p:nvPr/>
          </p:nvSpPr>
          <p:spPr>
            <a:xfrm>
              <a:off x="11254597" y="2794789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9A6824B8-7145-1B2D-6137-599DA378BA38}"/>
                </a:ext>
              </a:extLst>
            </p:cNvPr>
            <p:cNvSpPr/>
            <p:nvPr/>
          </p:nvSpPr>
          <p:spPr>
            <a:xfrm>
              <a:off x="9077986" y="216867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0D822FF-C552-8F8A-2BB3-716414F5626C}"/>
                </a:ext>
              </a:extLst>
            </p:cNvPr>
            <p:cNvSpPr/>
            <p:nvPr/>
          </p:nvSpPr>
          <p:spPr>
            <a:xfrm>
              <a:off x="9140959" y="2766643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C4D349AA-F1C5-2515-F579-63E9242C4D17}"/>
                </a:ext>
              </a:extLst>
            </p:cNvPr>
            <p:cNvSpPr/>
            <p:nvPr/>
          </p:nvSpPr>
          <p:spPr>
            <a:xfrm>
              <a:off x="8446187" y="2187910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30C8F3C0-2150-9808-4CA1-BA6D7016CD36}"/>
                </a:ext>
              </a:extLst>
            </p:cNvPr>
            <p:cNvSpPr/>
            <p:nvPr/>
          </p:nvSpPr>
          <p:spPr>
            <a:xfrm>
              <a:off x="9337475" y="805752"/>
              <a:ext cx="217684" cy="263872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922DECCC-6AE1-A2B6-3793-5C73655AF35A}"/>
                </a:ext>
              </a:extLst>
            </p:cNvPr>
            <p:cNvSpPr/>
            <p:nvPr/>
          </p:nvSpPr>
          <p:spPr>
            <a:xfrm>
              <a:off x="11061260" y="2069484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62F119B2-CD7D-21A5-A4AD-646D0909E702}"/>
                </a:ext>
              </a:extLst>
            </p:cNvPr>
            <p:cNvSpPr/>
            <p:nvPr/>
          </p:nvSpPr>
          <p:spPr>
            <a:xfrm>
              <a:off x="10745984" y="2175611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D7AB4581-018F-871F-36C1-56940FCEE1B9}"/>
                </a:ext>
              </a:extLst>
            </p:cNvPr>
            <p:cNvSpPr/>
            <p:nvPr/>
          </p:nvSpPr>
          <p:spPr>
            <a:xfrm>
              <a:off x="10901599" y="2158466"/>
              <a:ext cx="125947" cy="124710"/>
            </a:xfrm>
            <a:prstGeom prst="ellipse">
              <a:avLst/>
            </a:prstGeom>
            <a:noFill/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390" name="Straight Connector 389">
              <a:extLst>
                <a:ext uri="{FF2B5EF4-FFF2-40B4-BE49-F238E27FC236}">
                  <a16:creationId xmlns:a16="http://schemas.microsoft.com/office/drawing/2014/main" id="{0D073A80-298B-C85C-C3BC-FDCEDB6A61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8570" y="2341380"/>
              <a:ext cx="1746027" cy="681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392">
              <a:extLst>
                <a:ext uri="{FF2B5EF4-FFF2-40B4-BE49-F238E27FC236}">
                  <a16:creationId xmlns:a16="http://schemas.microsoft.com/office/drawing/2014/main" id="{7EF78294-82EE-27F8-4D4F-DF44C7FF1C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07913" y="2729561"/>
              <a:ext cx="494738" cy="1311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AE4B65DC-D804-7523-B9E4-8FF9AD191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902" y="3099719"/>
              <a:ext cx="494738" cy="1311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395">
              <a:extLst>
                <a:ext uri="{FF2B5EF4-FFF2-40B4-BE49-F238E27FC236}">
                  <a16:creationId xmlns:a16="http://schemas.microsoft.com/office/drawing/2014/main" id="{9B04B840-F956-C06D-0566-330E86228C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23724" y="1839066"/>
              <a:ext cx="850832" cy="5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70B0D6DD-EA2C-BA56-DA3A-86EC9DB78C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3434" y="1418135"/>
              <a:ext cx="713472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399">
              <a:extLst>
                <a:ext uri="{FF2B5EF4-FFF2-40B4-BE49-F238E27FC236}">
                  <a16:creationId xmlns:a16="http://schemas.microsoft.com/office/drawing/2014/main" id="{2890FDFE-294E-3B17-04FA-2B6B31E8CE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35492" y="1013088"/>
              <a:ext cx="566534" cy="5848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>
              <a:extLst>
                <a:ext uri="{FF2B5EF4-FFF2-40B4-BE49-F238E27FC236}">
                  <a16:creationId xmlns:a16="http://schemas.microsoft.com/office/drawing/2014/main" id="{C4208E1F-C8E7-6FC7-541E-BBE108F4F8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2387" y="1568235"/>
              <a:ext cx="763220" cy="90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>
              <a:extLst>
                <a:ext uri="{FF2B5EF4-FFF2-40B4-BE49-F238E27FC236}">
                  <a16:creationId xmlns:a16="http://schemas.microsoft.com/office/drawing/2014/main" id="{4B6B0874-1E9B-5951-6442-C15FED089D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98002" y="2021930"/>
              <a:ext cx="707421" cy="988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>
              <a:extLst>
                <a:ext uri="{FF2B5EF4-FFF2-40B4-BE49-F238E27FC236}">
                  <a16:creationId xmlns:a16="http://schemas.microsoft.com/office/drawing/2014/main" id="{02170906-3CB9-14C0-3C0E-39788A8092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5242" y="1418135"/>
              <a:ext cx="2898" cy="83070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409">
              <a:extLst>
                <a:ext uri="{FF2B5EF4-FFF2-40B4-BE49-F238E27FC236}">
                  <a16:creationId xmlns:a16="http://schemas.microsoft.com/office/drawing/2014/main" id="{07879A76-2AAD-D779-655B-51546DCC73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2542" y="1564007"/>
              <a:ext cx="7845" cy="759505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>
              <a:extLst>
                <a:ext uri="{FF2B5EF4-FFF2-40B4-BE49-F238E27FC236}">
                  <a16:creationId xmlns:a16="http://schemas.microsoft.com/office/drawing/2014/main" id="{FD1E0E66-6F12-6995-4A44-2648BA736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5972" y="2429572"/>
              <a:ext cx="437320" cy="5121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414">
              <a:extLst>
                <a:ext uri="{FF2B5EF4-FFF2-40B4-BE49-F238E27FC236}">
                  <a16:creationId xmlns:a16="http://schemas.microsoft.com/office/drawing/2014/main" id="{ABCE80F9-4DB4-BF66-BA50-9EAD8EB19D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2565" y="1847160"/>
              <a:ext cx="1449" cy="45950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>
              <a:extLst>
                <a:ext uri="{FF2B5EF4-FFF2-40B4-BE49-F238E27FC236}">
                  <a16:creationId xmlns:a16="http://schemas.microsoft.com/office/drawing/2014/main" id="{7D244DAA-DFDA-2CF9-8B2F-988F00F181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08" y="1598592"/>
              <a:ext cx="715077" cy="1222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E0E0CE9A-EAE2-1E0A-ECBD-A692EFBBEB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3789" y="874574"/>
              <a:ext cx="13327" cy="44704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>
              <a:extLst>
                <a:ext uri="{FF2B5EF4-FFF2-40B4-BE49-F238E27FC236}">
                  <a16:creationId xmlns:a16="http://schemas.microsoft.com/office/drawing/2014/main" id="{662C9294-0891-7706-6867-2E201000F7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6527" y="804432"/>
              <a:ext cx="2898" cy="538459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>
              <a:extLst>
                <a:ext uri="{FF2B5EF4-FFF2-40B4-BE49-F238E27FC236}">
                  <a16:creationId xmlns:a16="http://schemas.microsoft.com/office/drawing/2014/main" id="{3CB6C13F-10B1-D9CF-C13C-D3DA109362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59037" y="3528192"/>
              <a:ext cx="0" cy="31079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>
              <a:extLst>
                <a:ext uri="{FF2B5EF4-FFF2-40B4-BE49-F238E27FC236}">
                  <a16:creationId xmlns:a16="http://schemas.microsoft.com/office/drawing/2014/main" id="{F512A1AF-C971-5D58-C341-7BA85705C345}"/>
                </a:ext>
              </a:extLst>
            </p:cNvPr>
            <p:cNvCxnSpPr>
              <a:cxnSpLocks/>
            </p:cNvCxnSpPr>
            <p:nvPr/>
          </p:nvCxnSpPr>
          <p:spPr>
            <a:xfrm>
              <a:off x="8772092" y="3542102"/>
              <a:ext cx="489274" cy="0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7" name="Arc 426">
              <a:extLst>
                <a:ext uri="{FF2B5EF4-FFF2-40B4-BE49-F238E27FC236}">
                  <a16:creationId xmlns:a16="http://schemas.microsoft.com/office/drawing/2014/main" id="{D16288BE-B37C-4D60-91A5-154942E8DA08}"/>
                </a:ext>
              </a:extLst>
            </p:cNvPr>
            <p:cNvSpPr/>
            <p:nvPr/>
          </p:nvSpPr>
          <p:spPr>
            <a:xfrm>
              <a:off x="9282387" y="655035"/>
              <a:ext cx="821974" cy="511214"/>
            </a:xfrm>
            <a:prstGeom prst="arc">
              <a:avLst>
                <a:gd name="adj1" fmla="val 10580437"/>
                <a:gd name="adj2" fmla="val 0"/>
              </a:avLst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428" name="Straight Connector 427">
              <a:extLst>
                <a:ext uri="{FF2B5EF4-FFF2-40B4-BE49-F238E27FC236}">
                  <a16:creationId xmlns:a16="http://schemas.microsoft.com/office/drawing/2014/main" id="{8EBE7F55-314E-D2CD-5D8F-9F3BF7E0BD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97472" y="3040155"/>
              <a:ext cx="707421" cy="988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>
              <a:extLst>
                <a:ext uri="{FF2B5EF4-FFF2-40B4-BE49-F238E27FC236}">
                  <a16:creationId xmlns:a16="http://schemas.microsoft.com/office/drawing/2014/main" id="{E8A311E3-3AE1-0AAB-8A68-6C236FD60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13505" y="3099719"/>
              <a:ext cx="0" cy="310797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Straight Connector 429">
              <a:extLst>
                <a:ext uri="{FF2B5EF4-FFF2-40B4-BE49-F238E27FC236}">
                  <a16:creationId xmlns:a16="http://schemas.microsoft.com/office/drawing/2014/main" id="{BE7CAC44-C7CC-5B6E-466F-157AFADCCF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2651" y="2742671"/>
              <a:ext cx="0" cy="363603"/>
            </a:xfrm>
            <a:prstGeom prst="line">
              <a:avLst/>
            </a:pr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83324A9A-DC17-0012-A852-5E9AD444FCF9}"/>
              </a:ext>
            </a:extLst>
          </p:cNvPr>
          <p:cNvGrpSpPr/>
          <p:nvPr/>
        </p:nvGrpSpPr>
        <p:grpSpPr>
          <a:xfrm>
            <a:off x="159363" y="3107065"/>
            <a:ext cx="10083695" cy="1483696"/>
            <a:chOff x="159363" y="3107065"/>
            <a:chExt cx="10083695" cy="1483696"/>
          </a:xfrm>
        </p:grpSpPr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5BBCF4DA-A963-A343-D2DE-2034780A9372}"/>
                </a:ext>
              </a:extLst>
            </p:cNvPr>
            <p:cNvGrpSpPr/>
            <p:nvPr/>
          </p:nvGrpSpPr>
          <p:grpSpPr>
            <a:xfrm>
              <a:off x="159363" y="3107065"/>
              <a:ext cx="5109140" cy="579811"/>
              <a:chOff x="4234796" y="5080809"/>
              <a:chExt cx="7009598" cy="579811"/>
            </a:xfrm>
          </p:grpSpPr>
          <p:grpSp>
            <p:nvGrpSpPr>
              <p:cNvPr id="434" name="Group 433">
                <a:extLst>
                  <a:ext uri="{FF2B5EF4-FFF2-40B4-BE49-F238E27FC236}">
                    <a16:creationId xmlns:a16="http://schemas.microsoft.com/office/drawing/2014/main" id="{B0EE5EA6-5137-9C19-282D-0ABA6045D326}"/>
                  </a:ext>
                </a:extLst>
              </p:cNvPr>
              <p:cNvGrpSpPr/>
              <p:nvPr/>
            </p:nvGrpSpPr>
            <p:grpSpPr>
              <a:xfrm>
                <a:off x="4234796" y="5080809"/>
                <a:ext cx="1655453" cy="461665"/>
                <a:chOff x="-897761" y="6517674"/>
                <a:chExt cx="1642284" cy="461665"/>
              </a:xfrm>
            </p:grpSpPr>
            <p:sp>
              <p:nvSpPr>
                <p:cNvPr id="438" name="TextBox 437">
                  <a:extLst>
                    <a:ext uri="{FF2B5EF4-FFF2-40B4-BE49-F238E27FC236}">
                      <a16:creationId xmlns:a16="http://schemas.microsoft.com/office/drawing/2014/main" id="{0E5B2BF8-E537-0CE9-DB9A-4C0B0CD7907D}"/>
                    </a:ext>
                  </a:extLst>
                </p:cNvPr>
                <p:cNvSpPr txBox="1"/>
                <p:nvPr/>
              </p:nvSpPr>
              <p:spPr>
                <a:xfrm>
                  <a:off x="-897761" y="6517674"/>
                  <a:ext cx="1642284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/>
                    <a:t>            </a:t>
                  </a:r>
                  <a:r>
                    <a:rPr lang="el-GR" sz="1200" dirty="0">
                      <a:solidFill>
                        <a:schemeClr val="bg1"/>
                      </a:solidFill>
                    </a:rPr>
                    <a:t>σύνθεση</a:t>
                  </a:r>
                </a:p>
                <a:p>
                  <a:r>
                    <a:rPr lang="el-GR" sz="1200" dirty="0">
                      <a:solidFill>
                        <a:schemeClr val="bg1"/>
                      </a:solidFill>
                    </a:rPr>
                    <a:t>            οπτική</a:t>
                  </a:r>
                  <a:endParaRPr lang="en-GR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9" name="Rectangle 438">
                  <a:extLst>
                    <a:ext uri="{FF2B5EF4-FFF2-40B4-BE49-F238E27FC236}">
                      <a16:creationId xmlns:a16="http://schemas.microsoft.com/office/drawing/2014/main" id="{B088A5FF-0885-FD3E-14D7-7CEF616DE995}"/>
                    </a:ext>
                  </a:extLst>
                </p:cNvPr>
                <p:cNvSpPr/>
                <p:nvPr/>
              </p:nvSpPr>
              <p:spPr>
                <a:xfrm>
                  <a:off x="-802758" y="6555620"/>
                  <a:ext cx="288279" cy="167796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5BCC53A2-5F9D-77BC-53CF-06D84B578BBA}"/>
                    </a:ext>
                  </a:extLst>
                </p:cNvPr>
                <p:cNvSpPr/>
                <p:nvPr/>
              </p:nvSpPr>
              <p:spPr>
                <a:xfrm>
                  <a:off x="-802759" y="6770369"/>
                  <a:ext cx="288279" cy="16779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  <p:grpSp>
            <p:nvGrpSpPr>
              <p:cNvPr id="435" name="Group 434">
                <a:extLst>
                  <a:ext uri="{FF2B5EF4-FFF2-40B4-BE49-F238E27FC236}">
                    <a16:creationId xmlns:a16="http://schemas.microsoft.com/office/drawing/2014/main" id="{A91C0B01-A4CF-BB1F-A004-0F9EF298BD93}"/>
                  </a:ext>
                </a:extLst>
              </p:cNvPr>
              <p:cNvGrpSpPr/>
              <p:nvPr/>
            </p:nvGrpSpPr>
            <p:grpSpPr>
              <a:xfrm>
                <a:off x="9445303" y="5326818"/>
                <a:ext cx="1799091" cy="333802"/>
                <a:chOff x="8725550" y="7399959"/>
                <a:chExt cx="1799091" cy="439450"/>
              </a:xfrm>
            </p:grpSpPr>
            <p:sp>
              <p:nvSpPr>
                <p:cNvPr id="436" name="Extract 435">
                  <a:extLst>
                    <a:ext uri="{FF2B5EF4-FFF2-40B4-BE49-F238E27FC236}">
                      <a16:creationId xmlns:a16="http://schemas.microsoft.com/office/drawing/2014/main" id="{4D45335F-7095-ED05-7B6D-C3B8E09DB67F}"/>
                    </a:ext>
                  </a:extLst>
                </p:cNvPr>
                <p:cNvSpPr/>
                <p:nvPr/>
              </p:nvSpPr>
              <p:spPr>
                <a:xfrm>
                  <a:off x="8725550" y="7399959"/>
                  <a:ext cx="1799091" cy="140738"/>
                </a:xfrm>
                <a:prstGeom prst="flowChartExtra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437" name="Trapezium 436">
                  <a:extLst>
                    <a:ext uri="{FF2B5EF4-FFF2-40B4-BE49-F238E27FC236}">
                      <a16:creationId xmlns:a16="http://schemas.microsoft.com/office/drawing/2014/main" id="{E394DFED-309C-B605-864A-A79254711050}"/>
                    </a:ext>
                  </a:extLst>
                </p:cNvPr>
                <p:cNvSpPr/>
                <p:nvPr/>
              </p:nvSpPr>
              <p:spPr>
                <a:xfrm>
                  <a:off x="9086222" y="7509572"/>
                  <a:ext cx="1096926" cy="329837"/>
                </a:xfrm>
                <a:prstGeom prst="trapezoid">
                  <a:avLst>
                    <a:gd name="adj" fmla="val 3539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/>
                </a:p>
              </p:txBody>
            </p:sp>
          </p:grpSp>
        </p:grpSp>
        <p:sp>
          <p:nvSpPr>
            <p:cNvPr id="441" name="Extract 440">
              <a:extLst>
                <a:ext uri="{FF2B5EF4-FFF2-40B4-BE49-F238E27FC236}">
                  <a16:creationId xmlns:a16="http://schemas.microsoft.com/office/drawing/2014/main" id="{5DEE32B5-8113-C984-73BE-77476FF554BB}"/>
                </a:ext>
              </a:extLst>
            </p:cNvPr>
            <p:cNvSpPr/>
            <p:nvPr/>
          </p:nvSpPr>
          <p:spPr>
            <a:xfrm>
              <a:off x="8931741" y="4256959"/>
              <a:ext cx="1311317" cy="106903"/>
            </a:xfrm>
            <a:prstGeom prst="flowChartExtra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42" name="Trapezium 441">
              <a:extLst>
                <a:ext uri="{FF2B5EF4-FFF2-40B4-BE49-F238E27FC236}">
                  <a16:creationId xmlns:a16="http://schemas.microsoft.com/office/drawing/2014/main" id="{FBAF5BAA-BB1A-F89D-59D5-F12CC6D1D2C2}"/>
                </a:ext>
              </a:extLst>
            </p:cNvPr>
            <p:cNvSpPr/>
            <p:nvPr/>
          </p:nvSpPr>
          <p:spPr>
            <a:xfrm>
              <a:off x="9194627" y="4340220"/>
              <a:ext cx="799525" cy="250541"/>
            </a:xfrm>
            <a:prstGeom prst="trapezoid">
              <a:avLst>
                <a:gd name="adj" fmla="val 353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26026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6DFC62-38B0-F340-4507-94B9DAE9AB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635" y="0"/>
            <a:ext cx="6419161" cy="425498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24C253-AD8A-DE74-F49D-8B92B499B667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6FDFFD-082A-78A3-F673-0824BD04F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B96E61-AD3F-1786-5872-C546C8522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FC3864-94FF-61E2-0D0F-04B47E41D8CB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B3B2BB7-0C1E-A54B-7AA9-95734E7FB4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63" y="0"/>
            <a:ext cx="3804491" cy="5667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06E5E-B8E0-BF2F-C56B-502BE9226FAB}"/>
              </a:ext>
            </a:extLst>
          </p:cNvPr>
          <p:cNvSpPr txBox="1"/>
          <p:nvPr/>
        </p:nvSpPr>
        <p:spPr>
          <a:xfrm>
            <a:off x="4144635" y="4324988"/>
            <a:ext cx="77342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Τ</a:t>
            </a:r>
            <a:r>
              <a:rPr lang="en-US" sz="2000" b="1" dirty="0" err="1"/>
              <a:t>έ</a:t>
            </a:r>
            <a:r>
              <a:rPr lang="el-GR" sz="2000" b="1" dirty="0" err="1"/>
              <a:t>χνη</a:t>
            </a:r>
            <a:r>
              <a:rPr lang="el-GR" sz="2000" b="1" dirty="0"/>
              <a:t> του δρόμου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Ακτιβισμός – αισθητική νομιμοποίηση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Συνομιλία με την Ιστορία της τέχνης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Εφήμερο – θεσμοποιημένο - στιγμιαία πρόσληψη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Σκηνογραφία της καθημερινότητας </a:t>
            </a:r>
            <a:endParaRPr lang="en-GR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5AD251-2DD5-6F90-3D1E-5AF044A1A224}"/>
              </a:ext>
            </a:extLst>
          </p:cNvPr>
          <p:cNvCxnSpPr>
            <a:cxnSpLocks/>
          </p:cNvCxnSpPr>
          <p:nvPr/>
        </p:nvCxnSpPr>
        <p:spPr>
          <a:xfrm flipH="1">
            <a:off x="5871931" y="1906564"/>
            <a:ext cx="929369" cy="921042"/>
          </a:xfrm>
          <a:prstGeom prst="straightConnector1">
            <a:avLst/>
          </a:prstGeom>
          <a:ln w="69850">
            <a:solidFill>
              <a:srgbClr val="FFFF0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ECE03E-A557-0B90-4609-50BBCF4127E4}"/>
              </a:ext>
            </a:extLst>
          </p:cNvPr>
          <p:cNvCxnSpPr>
            <a:cxnSpLocks/>
          </p:cNvCxnSpPr>
          <p:nvPr/>
        </p:nvCxnSpPr>
        <p:spPr>
          <a:xfrm>
            <a:off x="3006247" y="185904"/>
            <a:ext cx="312140" cy="2814350"/>
          </a:xfrm>
          <a:prstGeom prst="straightConnector1">
            <a:avLst/>
          </a:prstGeom>
          <a:ln w="69850">
            <a:solidFill>
              <a:srgbClr val="FFFF0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D13534B-79E1-A75B-50D5-45D7813953BD}"/>
              </a:ext>
            </a:extLst>
          </p:cNvPr>
          <p:cNvCxnSpPr>
            <a:cxnSpLocks/>
          </p:cNvCxnSpPr>
          <p:nvPr/>
        </p:nvCxnSpPr>
        <p:spPr>
          <a:xfrm>
            <a:off x="4500748" y="3274142"/>
            <a:ext cx="380931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71CACA-32F1-4B8D-4D73-3F03DDE5D40A}"/>
              </a:ext>
            </a:extLst>
          </p:cNvPr>
          <p:cNvCxnSpPr>
            <a:cxnSpLocks/>
          </p:cNvCxnSpPr>
          <p:nvPr/>
        </p:nvCxnSpPr>
        <p:spPr>
          <a:xfrm flipH="1">
            <a:off x="5957037" y="3426542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8B2893-E3F9-193E-3D78-B1EE5FDDE5E9}"/>
              </a:ext>
            </a:extLst>
          </p:cNvPr>
          <p:cNvCxnSpPr>
            <a:cxnSpLocks/>
          </p:cNvCxnSpPr>
          <p:nvPr/>
        </p:nvCxnSpPr>
        <p:spPr>
          <a:xfrm>
            <a:off x="4807974" y="3578942"/>
            <a:ext cx="383726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49182D-B405-6817-DDF4-54CD69F94578}"/>
              </a:ext>
            </a:extLst>
          </p:cNvPr>
          <p:cNvCxnSpPr>
            <a:cxnSpLocks/>
          </p:cNvCxnSpPr>
          <p:nvPr/>
        </p:nvCxnSpPr>
        <p:spPr>
          <a:xfrm flipH="1">
            <a:off x="6012455" y="3743217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3DB0BFA-576D-9EB5-5284-0A78BAFEAA3C}"/>
              </a:ext>
            </a:extLst>
          </p:cNvPr>
          <p:cNvCxnSpPr>
            <a:cxnSpLocks/>
          </p:cNvCxnSpPr>
          <p:nvPr/>
        </p:nvCxnSpPr>
        <p:spPr>
          <a:xfrm>
            <a:off x="4857008" y="3883742"/>
            <a:ext cx="345305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4FFEAD-E98B-942F-E779-95B4974DD70B}"/>
              </a:ext>
            </a:extLst>
          </p:cNvPr>
          <p:cNvCxnSpPr>
            <a:cxnSpLocks/>
          </p:cNvCxnSpPr>
          <p:nvPr/>
        </p:nvCxnSpPr>
        <p:spPr>
          <a:xfrm flipH="1">
            <a:off x="5719531" y="4061872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C64FF8-0CF6-7736-3F7E-6AAB805C1071}"/>
              </a:ext>
            </a:extLst>
          </p:cNvPr>
          <p:cNvCxnSpPr>
            <a:cxnSpLocks/>
          </p:cNvCxnSpPr>
          <p:nvPr/>
        </p:nvCxnSpPr>
        <p:spPr>
          <a:xfrm>
            <a:off x="4653148" y="3426542"/>
            <a:ext cx="380931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D434F88-EC0C-3309-A16E-C5BD19BF0586}"/>
              </a:ext>
            </a:extLst>
          </p:cNvPr>
          <p:cNvCxnSpPr>
            <a:cxnSpLocks/>
          </p:cNvCxnSpPr>
          <p:nvPr/>
        </p:nvCxnSpPr>
        <p:spPr>
          <a:xfrm flipH="1">
            <a:off x="6109437" y="3578942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554CBC-A7CB-1A91-9550-045D0B1253A7}"/>
              </a:ext>
            </a:extLst>
          </p:cNvPr>
          <p:cNvCxnSpPr>
            <a:cxnSpLocks/>
          </p:cNvCxnSpPr>
          <p:nvPr/>
        </p:nvCxnSpPr>
        <p:spPr>
          <a:xfrm>
            <a:off x="4960374" y="3731342"/>
            <a:ext cx="383726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776002E-2A7D-8291-92B7-11DE0F8B84A7}"/>
              </a:ext>
            </a:extLst>
          </p:cNvPr>
          <p:cNvCxnSpPr>
            <a:cxnSpLocks/>
          </p:cNvCxnSpPr>
          <p:nvPr/>
        </p:nvCxnSpPr>
        <p:spPr>
          <a:xfrm flipH="1">
            <a:off x="6164855" y="3895617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2BD385-4F30-B7F0-9BF5-DF724EBF7B32}"/>
              </a:ext>
            </a:extLst>
          </p:cNvPr>
          <p:cNvCxnSpPr>
            <a:cxnSpLocks/>
          </p:cNvCxnSpPr>
          <p:nvPr/>
        </p:nvCxnSpPr>
        <p:spPr>
          <a:xfrm>
            <a:off x="5009408" y="4036142"/>
            <a:ext cx="3453052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ECFB338-D3EF-9E1B-68B7-53E0032DAF4F}"/>
              </a:ext>
            </a:extLst>
          </p:cNvPr>
          <p:cNvCxnSpPr>
            <a:cxnSpLocks/>
          </p:cNvCxnSpPr>
          <p:nvPr/>
        </p:nvCxnSpPr>
        <p:spPr>
          <a:xfrm flipH="1">
            <a:off x="5871931" y="4214272"/>
            <a:ext cx="4401247" cy="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F40A157-7F94-EFDC-D34D-761E96FC89D8}"/>
              </a:ext>
            </a:extLst>
          </p:cNvPr>
          <p:cNvCxnSpPr>
            <a:cxnSpLocks/>
          </p:cNvCxnSpPr>
          <p:nvPr/>
        </p:nvCxnSpPr>
        <p:spPr>
          <a:xfrm flipV="1">
            <a:off x="148257" y="3857747"/>
            <a:ext cx="3487308" cy="867351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ED1DDD8-4192-AC77-E5AC-CA643AFE6668}"/>
              </a:ext>
            </a:extLst>
          </p:cNvPr>
          <p:cNvCxnSpPr>
            <a:cxnSpLocks/>
          </p:cNvCxnSpPr>
          <p:nvPr/>
        </p:nvCxnSpPr>
        <p:spPr>
          <a:xfrm flipH="1">
            <a:off x="148257" y="3643813"/>
            <a:ext cx="3487308" cy="732180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556D01F-268C-90A9-C035-91A72DDC435F}"/>
              </a:ext>
            </a:extLst>
          </p:cNvPr>
          <p:cNvCxnSpPr>
            <a:cxnSpLocks/>
          </p:cNvCxnSpPr>
          <p:nvPr/>
        </p:nvCxnSpPr>
        <p:spPr>
          <a:xfrm flipH="1">
            <a:off x="313151" y="4036142"/>
            <a:ext cx="3540866" cy="949217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6ED8A25-3318-D65F-274E-01C768E50597}"/>
              </a:ext>
            </a:extLst>
          </p:cNvPr>
          <p:cNvCxnSpPr>
            <a:cxnSpLocks/>
          </p:cNvCxnSpPr>
          <p:nvPr/>
        </p:nvCxnSpPr>
        <p:spPr>
          <a:xfrm flipH="1">
            <a:off x="1061289" y="4525043"/>
            <a:ext cx="2792728" cy="1142553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E739BF1-4AD9-A3E7-4A2B-67BBE5E98A58}"/>
              </a:ext>
            </a:extLst>
          </p:cNvPr>
          <p:cNvCxnSpPr>
            <a:cxnSpLocks/>
          </p:cNvCxnSpPr>
          <p:nvPr/>
        </p:nvCxnSpPr>
        <p:spPr>
          <a:xfrm flipV="1">
            <a:off x="148257" y="4254987"/>
            <a:ext cx="3553360" cy="1143731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B7B80BB-08B0-8422-896A-5076ED84EFBB}"/>
              </a:ext>
            </a:extLst>
          </p:cNvPr>
          <p:cNvCxnSpPr>
            <a:cxnSpLocks/>
          </p:cNvCxnSpPr>
          <p:nvPr/>
        </p:nvCxnSpPr>
        <p:spPr>
          <a:xfrm flipH="1">
            <a:off x="2443506" y="4790733"/>
            <a:ext cx="1410511" cy="758297"/>
          </a:xfrm>
          <a:prstGeom prst="straightConnector1">
            <a:avLst/>
          </a:prstGeom>
          <a:ln w="34925">
            <a:solidFill>
              <a:srgbClr val="00B0F0"/>
            </a:solidFill>
            <a:headEnd type="none" w="med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A624F43A-DB62-25E1-B596-10797916F32C}"/>
              </a:ext>
            </a:extLst>
          </p:cNvPr>
          <p:cNvSpPr txBox="1"/>
          <p:nvPr/>
        </p:nvSpPr>
        <p:spPr>
          <a:xfrm>
            <a:off x="10568709" y="185904"/>
            <a:ext cx="1206623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1200" dirty="0"/>
              <a:t>            σύνθεση</a:t>
            </a:r>
          </a:p>
          <a:p>
            <a:r>
              <a:rPr lang="el-GR" sz="1200" dirty="0"/>
              <a:t>            οπτική</a:t>
            </a:r>
            <a:endParaRPr lang="en-GR" sz="1200" dirty="0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B667F67D-CAD4-80BC-509C-D700094A75C5}"/>
              </a:ext>
            </a:extLst>
          </p:cNvPr>
          <p:cNvSpPr/>
          <p:nvPr/>
        </p:nvSpPr>
        <p:spPr>
          <a:xfrm>
            <a:off x="10638510" y="223850"/>
            <a:ext cx="211805" cy="16779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BD69118-5417-E784-6FF5-BB68056803DF}"/>
              </a:ext>
            </a:extLst>
          </p:cNvPr>
          <p:cNvSpPr/>
          <p:nvPr/>
        </p:nvSpPr>
        <p:spPr>
          <a:xfrm>
            <a:off x="10638509" y="438599"/>
            <a:ext cx="211805" cy="16779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55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88EE12-217C-D707-B026-172D7D9FD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434" y="298246"/>
            <a:ext cx="9543257" cy="5357534"/>
          </a:xfrm>
          <a:prstGeom prst="roundRect">
            <a:avLst>
              <a:gd name="adj" fmla="val 4638"/>
            </a:avLst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6DAD32-7713-83E4-0D88-431ED8CE16F8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2B02165-C9F7-63CA-A945-AE6B02AA1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A5ECB89-66EC-62AB-66B3-8A12EE31B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EE2259-5AE7-AFCD-56D2-262BB72843A3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EE915A4-D647-8C23-0C45-9A2AC2BC30E8}"/>
              </a:ext>
            </a:extLst>
          </p:cNvPr>
          <p:cNvSpPr txBox="1"/>
          <p:nvPr/>
        </p:nvSpPr>
        <p:spPr>
          <a:xfrm>
            <a:off x="150564" y="234262"/>
            <a:ext cx="1480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Εισαγωγή</a:t>
            </a:r>
            <a:endParaRPr lang="en-GR" sz="2000" b="1" dirty="0"/>
          </a:p>
        </p:txBody>
      </p:sp>
    </p:spTree>
    <p:extLst>
      <p:ext uri="{BB962C8B-B14F-4D97-AF65-F5344CB8AC3E}">
        <p14:creationId xmlns:p14="http://schemas.microsoft.com/office/powerpoint/2010/main" val="2365857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FB8B77-7AE3-88E1-07C8-165C0C4ACA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64" y="-1265"/>
            <a:ext cx="7038241" cy="46944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4CD8CDF-314E-9E29-F818-106205BB7C88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2272F4-34FA-AD3F-04BF-B6B73549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9A05269-63D3-75E4-8D58-F5D503C1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CA6C01-3F05-D848-CCC0-15B8D2D91141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52A452-069E-B5BE-AB62-36A0AB46BF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216" y="0"/>
            <a:ext cx="3734181" cy="56219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C80F7-C6AB-15CB-B5B5-0EE7A74B55FA}"/>
              </a:ext>
            </a:extLst>
          </p:cNvPr>
          <p:cNvSpPr txBox="1"/>
          <p:nvPr/>
        </p:nvSpPr>
        <p:spPr>
          <a:xfrm>
            <a:off x="150564" y="4734840"/>
            <a:ext cx="296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Τ</a:t>
            </a:r>
            <a:r>
              <a:rPr lang="en-US" sz="2000" b="1" dirty="0" err="1"/>
              <a:t>έ</a:t>
            </a:r>
            <a:r>
              <a:rPr lang="el-GR" sz="2000" b="1" dirty="0" err="1"/>
              <a:t>χνη</a:t>
            </a:r>
            <a:r>
              <a:rPr lang="el-GR" sz="2000" b="1" dirty="0"/>
              <a:t> του δρόμου</a:t>
            </a:r>
            <a:endParaRPr lang="en-GR" sz="2000" b="1" dirty="0"/>
          </a:p>
        </p:txBody>
      </p:sp>
    </p:spTree>
    <p:extLst>
      <p:ext uri="{BB962C8B-B14F-4D97-AF65-F5344CB8AC3E}">
        <p14:creationId xmlns:p14="http://schemas.microsoft.com/office/powerpoint/2010/main" val="1660430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5E3A2F-396C-20F9-1124-59B4266947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173" y="0"/>
            <a:ext cx="8763809" cy="55855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05E3A5-7464-DBAE-2943-E468F4002C3F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3B1263-8B0D-E155-E93C-5367E79E7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B3A6D7F-E101-FD63-BF2E-C5A7C5B79B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6B9D59-7E7D-1FC7-552D-7B2B98B80FD8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12683B-3F44-4C68-48A3-D10BE8ABE615}"/>
              </a:ext>
            </a:extLst>
          </p:cNvPr>
          <p:cNvSpPr txBox="1"/>
          <p:nvPr/>
        </p:nvSpPr>
        <p:spPr>
          <a:xfrm>
            <a:off x="275770" y="209308"/>
            <a:ext cx="2960915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Προϊστορική περίοδος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Μορφολογία σπηλαίων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Ανάγλυφο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Ακούσια προσαρμογή</a:t>
            </a:r>
          </a:p>
          <a:p>
            <a:pPr marL="185738" indent="-18573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Παραθετική ανάπτυξη</a:t>
            </a:r>
            <a:endParaRPr lang="en-GR" sz="20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1C52AF3-D128-C79C-B708-1A71D4E526D8}"/>
              </a:ext>
            </a:extLst>
          </p:cNvPr>
          <p:cNvGrpSpPr/>
          <p:nvPr/>
        </p:nvGrpSpPr>
        <p:grpSpPr>
          <a:xfrm>
            <a:off x="3635565" y="1401288"/>
            <a:ext cx="8556435" cy="2070680"/>
            <a:chOff x="3635565" y="1401288"/>
            <a:chExt cx="8556435" cy="207068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35F8200-1016-5922-FD48-D65ACED67EA5}"/>
                </a:ext>
              </a:extLst>
            </p:cNvPr>
            <p:cNvCxnSpPr>
              <a:cxnSpLocks/>
            </p:cNvCxnSpPr>
            <p:nvPr/>
          </p:nvCxnSpPr>
          <p:spPr>
            <a:xfrm>
              <a:off x="3635565" y="1401288"/>
              <a:ext cx="2871351" cy="14054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0FB91AA-4502-BE3E-CA68-F642F77D8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0125" y="2078973"/>
              <a:ext cx="2194194" cy="613353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FEC1E1B-2C06-D263-48AF-0D17A0CBE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2660" y="2340273"/>
              <a:ext cx="1511556" cy="8247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908AD8A-6B20-912C-AD25-AA0FB50707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59113" y="2565651"/>
              <a:ext cx="721994" cy="70131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70C2200-D8C9-8A69-5BB0-90E8E8A75C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9691" y="2646994"/>
              <a:ext cx="382608" cy="78200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B1D190F-50AD-F0B8-1EA3-1A502962DC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09740" y="2731766"/>
              <a:ext cx="198464" cy="74020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B2386B-21F5-660D-0184-AFA77A23A4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06668" y="2744484"/>
              <a:ext cx="614283" cy="68451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664D87-C9EE-8314-175A-AC16125E32C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6996" y="2692326"/>
              <a:ext cx="1156474" cy="57797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CFC3E3-097A-0866-D77F-851EF634D4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44080" y="2403231"/>
              <a:ext cx="2747920" cy="74997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C72E543-D2E1-182B-A6DB-4D0B6A62B74C}"/>
              </a:ext>
            </a:extLst>
          </p:cNvPr>
          <p:cNvGrpSpPr/>
          <p:nvPr/>
        </p:nvGrpSpPr>
        <p:grpSpPr>
          <a:xfrm>
            <a:off x="3464673" y="3925188"/>
            <a:ext cx="5487171" cy="1590899"/>
            <a:chOff x="3464673" y="3925188"/>
            <a:chExt cx="5487171" cy="159089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7584B4D-0C6F-477C-286D-A621FC4E2AEF}"/>
                </a:ext>
              </a:extLst>
            </p:cNvPr>
            <p:cNvGrpSpPr/>
            <p:nvPr/>
          </p:nvGrpSpPr>
          <p:grpSpPr>
            <a:xfrm>
              <a:off x="7152753" y="3925188"/>
              <a:ext cx="1799091" cy="976302"/>
              <a:chOff x="7152753" y="3925188"/>
              <a:chExt cx="1799091" cy="976302"/>
            </a:xfrm>
          </p:grpSpPr>
          <p:sp>
            <p:nvSpPr>
              <p:cNvPr id="35" name="Extract 34">
                <a:extLst>
                  <a:ext uri="{FF2B5EF4-FFF2-40B4-BE49-F238E27FC236}">
                    <a16:creationId xmlns:a16="http://schemas.microsoft.com/office/drawing/2014/main" id="{427219D4-8EB7-ACD4-6E24-EB86A4279180}"/>
                  </a:ext>
                </a:extLst>
              </p:cNvPr>
              <p:cNvSpPr/>
              <p:nvPr/>
            </p:nvSpPr>
            <p:spPr>
              <a:xfrm>
                <a:off x="7152753" y="3925188"/>
                <a:ext cx="1799091" cy="318081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36" name="Trapezium 35">
                <a:extLst>
                  <a:ext uri="{FF2B5EF4-FFF2-40B4-BE49-F238E27FC236}">
                    <a16:creationId xmlns:a16="http://schemas.microsoft.com/office/drawing/2014/main" id="{E9CD6005-D8C1-837C-7F4E-BC33991A774B}"/>
                  </a:ext>
                </a:extLst>
              </p:cNvPr>
              <p:cNvSpPr/>
              <p:nvPr/>
            </p:nvSpPr>
            <p:spPr>
              <a:xfrm>
                <a:off x="7513427" y="4156030"/>
                <a:ext cx="1096926" cy="745460"/>
              </a:xfrm>
              <a:prstGeom prst="trapezoid">
                <a:avLst>
                  <a:gd name="adj" fmla="val 3539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D4F4798-903D-C158-6EE5-A99CAE759AB2}"/>
                </a:ext>
              </a:extLst>
            </p:cNvPr>
            <p:cNvGrpSpPr/>
            <p:nvPr/>
          </p:nvGrpSpPr>
          <p:grpSpPr>
            <a:xfrm>
              <a:off x="3464673" y="5054422"/>
              <a:ext cx="1930399" cy="461665"/>
              <a:chOff x="1306286" y="4865865"/>
              <a:chExt cx="1930399" cy="46166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E2B80FF-33F0-A3E7-C354-35E13B8369D4}"/>
                  </a:ext>
                </a:extLst>
              </p:cNvPr>
              <p:cNvSpPr txBox="1"/>
              <p:nvPr/>
            </p:nvSpPr>
            <p:spPr>
              <a:xfrm>
                <a:off x="1306286" y="4865865"/>
                <a:ext cx="1930399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</a:t>
                </a:r>
                <a:r>
                  <a:rPr lang="el-GR" sz="1200" dirty="0">
                    <a:solidFill>
                      <a:schemeClr val="bg1"/>
                    </a:solidFill>
                  </a:rPr>
                  <a:t>σύνθεση</a:t>
                </a:r>
              </a:p>
              <a:p>
                <a:r>
                  <a:rPr lang="el-GR" sz="1200" dirty="0">
                    <a:solidFill>
                      <a:schemeClr val="bg1"/>
                    </a:solidFill>
                  </a:rPr>
                  <a:t>            οπτική</a:t>
                </a:r>
                <a:endParaRPr lang="en-G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0D7DD5-4C7B-7DE6-8398-3D0B5DDDE9BB}"/>
                  </a:ext>
                </a:extLst>
              </p:cNvPr>
              <p:cNvSpPr/>
              <p:nvPr/>
            </p:nvSpPr>
            <p:spPr>
              <a:xfrm>
                <a:off x="1401288" y="4903811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6ED0B14-D051-F78F-B42F-EA4BBEF7D15D}"/>
                  </a:ext>
                </a:extLst>
              </p:cNvPr>
              <p:cNvSpPr/>
              <p:nvPr/>
            </p:nvSpPr>
            <p:spPr>
              <a:xfrm>
                <a:off x="1401287" y="5118560"/>
                <a:ext cx="288279" cy="167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22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E07FCE-633C-4C02-FB09-D2D979B96B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737" y="0"/>
            <a:ext cx="4634029" cy="4043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2093FC-91C4-D160-9C37-7566085777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120" y="0"/>
            <a:ext cx="5662880" cy="5871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F86E31-758C-29D8-760F-19D3BBDBBE2F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B6CE60-91E3-3848-92F7-2F8EEDE4D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208815-2FA7-A3A2-98AC-F54C3AA8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4FF016-5A67-B85E-BC6E-5EE1CBE92BD4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8434A4-94C7-11DD-5191-30B647929597}"/>
              </a:ext>
            </a:extLst>
          </p:cNvPr>
          <p:cNvSpPr txBox="1"/>
          <p:nvPr/>
        </p:nvSpPr>
        <p:spPr>
          <a:xfrm>
            <a:off x="1236737" y="4057894"/>
            <a:ext cx="44821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Αιγυπτιακός πολιτισμός</a:t>
            </a:r>
          </a:p>
          <a:p>
            <a:pPr marL="360363" indent="-227013">
              <a:buFont typeface="Arial" panose="020B0604020202020204" pitchFamily="34" charset="0"/>
              <a:buChar char="•"/>
            </a:pPr>
            <a:r>
              <a:rPr lang="el-GR" sz="2000" dirty="0"/>
              <a:t>Επίπεδη επιφάνεια</a:t>
            </a:r>
          </a:p>
          <a:p>
            <a:pPr marL="360363" indent="-227013">
              <a:buFont typeface="Arial" panose="020B0604020202020204" pitchFamily="34" charset="0"/>
              <a:buChar char="•"/>
            </a:pPr>
            <a:r>
              <a:rPr lang="el-GR" sz="2000" dirty="0"/>
              <a:t>Μνημειακά μεγέθη</a:t>
            </a:r>
          </a:p>
          <a:p>
            <a:pPr marL="360363" indent="-227013">
              <a:buFont typeface="Arial" panose="020B0604020202020204" pitchFamily="34" charset="0"/>
              <a:buChar char="•"/>
            </a:pPr>
            <a:r>
              <a:rPr lang="el-GR" sz="2000" dirty="0"/>
              <a:t>Γραμμική οριζόντια – κάθετη διάταξη</a:t>
            </a:r>
          </a:p>
          <a:p>
            <a:pPr marL="360363" indent="-227013">
              <a:buFont typeface="Arial" panose="020B0604020202020204" pitchFamily="34" charset="0"/>
              <a:buChar char="•"/>
            </a:pPr>
            <a:r>
              <a:rPr lang="el-GR" sz="2000" dirty="0"/>
              <a:t>Παραθετική – συμβολική απόδοση</a:t>
            </a:r>
            <a:endParaRPr lang="en-GR" sz="20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D9DD96-39C0-E574-187F-09C5312D5831}"/>
              </a:ext>
            </a:extLst>
          </p:cNvPr>
          <p:cNvGrpSpPr/>
          <p:nvPr/>
        </p:nvGrpSpPr>
        <p:grpSpPr>
          <a:xfrm>
            <a:off x="6506916" y="5371927"/>
            <a:ext cx="1930399" cy="461665"/>
            <a:chOff x="1306286" y="4865865"/>
            <a:chExt cx="1930399" cy="46166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B145E7-2412-BDA4-91DE-8DBBED78D60B}"/>
                </a:ext>
              </a:extLst>
            </p:cNvPr>
            <p:cNvSpPr txBox="1"/>
            <p:nvPr/>
          </p:nvSpPr>
          <p:spPr>
            <a:xfrm>
              <a:off x="1306286" y="4865865"/>
              <a:ext cx="1930399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l-GR" sz="1200" dirty="0"/>
                <a:t>            </a:t>
              </a:r>
              <a:r>
                <a:rPr lang="el-GR" sz="1200" dirty="0">
                  <a:solidFill>
                    <a:schemeClr val="bg1"/>
                  </a:solidFill>
                </a:rPr>
                <a:t>σύνθεση</a:t>
              </a:r>
            </a:p>
            <a:p>
              <a:r>
                <a:rPr lang="el-GR" sz="1200" dirty="0">
                  <a:solidFill>
                    <a:schemeClr val="bg1"/>
                  </a:solidFill>
                </a:rPr>
                <a:t>            οπτική</a:t>
              </a:r>
              <a:endParaRPr lang="en-GR" sz="120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4DF4275-E09D-29F5-694B-C0138DF08B21}"/>
                </a:ext>
              </a:extLst>
            </p:cNvPr>
            <p:cNvSpPr/>
            <p:nvPr/>
          </p:nvSpPr>
          <p:spPr>
            <a:xfrm>
              <a:off x="1401288" y="4903811"/>
              <a:ext cx="288279" cy="16779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C2BA4B-BA60-0F8E-6C4F-B31326C5B256}"/>
                </a:ext>
              </a:extLst>
            </p:cNvPr>
            <p:cNvSpPr/>
            <p:nvPr/>
          </p:nvSpPr>
          <p:spPr>
            <a:xfrm>
              <a:off x="1401287" y="5118560"/>
              <a:ext cx="288279" cy="16779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A3021A-2A32-E232-DB6E-5C1DF4919F28}"/>
              </a:ext>
            </a:extLst>
          </p:cNvPr>
          <p:cNvGrpSpPr/>
          <p:nvPr/>
        </p:nvGrpSpPr>
        <p:grpSpPr>
          <a:xfrm>
            <a:off x="1485353" y="148962"/>
            <a:ext cx="10162802" cy="5385600"/>
            <a:chOff x="1485353" y="148962"/>
            <a:chExt cx="10162802" cy="5385600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3E0EB43E-46B8-735C-DE97-167D039D4613}"/>
                </a:ext>
              </a:extLst>
            </p:cNvPr>
            <p:cNvGrpSpPr/>
            <p:nvPr/>
          </p:nvGrpSpPr>
          <p:grpSpPr>
            <a:xfrm>
              <a:off x="1485353" y="411137"/>
              <a:ext cx="3648612" cy="3646757"/>
              <a:chOff x="1485353" y="411137"/>
              <a:chExt cx="3648612" cy="3646757"/>
            </a:xfrm>
          </p:grpSpPr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7ADA50D6-CF0E-E769-E874-FA152986CF0A}"/>
                  </a:ext>
                </a:extLst>
              </p:cNvPr>
              <p:cNvGrpSpPr/>
              <p:nvPr/>
            </p:nvGrpSpPr>
            <p:grpSpPr>
              <a:xfrm>
                <a:off x="2495550" y="2841869"/>
                <a:ext cx="2413133" cy="1216025"/>
                <a:chOff x="2495550" y="2841869"/>
                <a:chExt cx="2413133" cy="1216025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59C1A9A1-7290-8407-5A85-FF8088E84D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53751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758DB893-1A96-16A6-022A-1B55DFEBA5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22594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0C4CB451-27EA-F285-4AAC-44B288B053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95550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498C69D-A26A-415E-3385-4A9E5EEC18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7935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80D7F904-491E-723A-85E8-F47FE6D525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81707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6E252F8F-4793-9031-7CA4-194D2F7462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0868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91F5CED3-AF86-5E42-A741-C5914E3CEA4C}"/>
                  </a:ext>
                </a:extLst>
              </p:cNvPr>
              <p:cNvGrpSpPr/>
              <p:nvPr/>
            </p:nvGrpSpPr>
            <p:grpSpPr>
              <a:xfrm rot="16200000">
                <a:off x="717104" y="1393048"/>
                <a:ext cx="2413133" cy="876635"/>
                <a:chOff x="2495550" y="2841869"/>
                <a:chExt cx="2413133" cy="1216025"/>
              </a:xfrm>
            </p:grpSpPr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64E3A1C6-7DC0-C6CA-C051-F9ECEC8098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53751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9D5ADDA2-3C8F-8E34-14ED-1953F1E134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922594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AB214EF6-B519-8D82-FB19-B765B1A07F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95550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>
                  <a:extLst>
                    <a:ext uri="{FF2B5EF4-FFF2-40B4-BE49-F238E27FC236}">
                      <a16:creationId xmlns:a16="http://schemas.microsoft.com/office/drawing/2014/main" id="{2B80B4D6-422E-6866-D4A2-12081767D3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7935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8199E341-8064-09BF-C37D-A673C4E9F6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81707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58D2A65F-1DD8-6B94-59CA-CA1BBA6B41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0868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F26E3EC0-BC88-176F-5408-EAB514A70084}"/>
                  </a:ext>
                </a:extLst>
              </p:cNvPr>
              <p:cNvGrpSpPr/>
              <p:nvPr/>
            </p:nvGrpSpPr>
            <p:grpSpPr>
              <a:xfrm>
                <a:off x="2595671" y="411137"/>
                <a:ext cx="2413133" cy="903070"/>
                <a:chOff x="2495550" y="2841869"/>
                <a:chExt cx="2413133" cy="1252694"/>
              </a:xfrm>
            </p:grpSpPr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649FA06A-4823-9497-632D-94FFA18E38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553751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8D07ACE4-8D18-D09C-2172-58F1BBDBE0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44365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6C400747-7D0E-780F-68A0-625593A326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95550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>
                  <a:extLst>
                    <a:ext uri="{FF2B5EF4-FFF2-40B4-BE49-F238E27FC236}">
                      <a16:creationId xmlns:a16="http://schemas.microsoft.com/office/drawing/2014/main" id="{8E712F92-5D40-843D-5BD4-2CD940585D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42053" y="2878538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57EF1362-6560-108C-F4A2-BA0D1F579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81707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A0CE94A6-114A-FFF4-ABED-72CE078F1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0868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C0F180D5-A5AD-A6F1-7D2A-22C77654BB4F}"/>
                  </a:ext>
                </a:extLst>
              </p:cNvPr>
              <p:cNvGrpSpPr/>
              <p:nvPr/>
            </p:nvGrpSpPr>
            <p:grpSpPr>
              <a:xfrm>
                <a:off x="2720832" y="1605590"/>
                <a:ext cx="2413133" cy="876635"/>
                <a:chOff x="2495550" y="2841869"/>
                <a:chExt cx="2413133" cy="1216025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:a16="http://schemas.microsoft.com/office/drawing/2014/main" id="{05076B7E-E927-9BEC-12FE-00E8475594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28534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A0D9D8CA-DAED-2642-49A0-061B2785D3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06976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1E54F5CD-697E-3CC8-1768-9402116A1D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495550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3100D64A-B7EE-8848-D69D-2B8A79E657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97935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41FC5325-926D-D5F2-A507-AEC2F68739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481707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D9F297F9-3855-8660-3D75-59BB3F42E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08682" y="2841869"/>
                  <a:ext cx="1" cy="12160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E0FBAB3-07DB-3B39-169C-23B0FD18C592}"/>
                </a:ext>
              </a:extLst>
            </p:cNvPr>
            <p:cNvGrpSpPr/>
            <p:nvPr/>
          </p:nvGrpSpPr>
          <p:grpSpPr>
            <a:xfrm>
              <a:off x="6601917" y="148962"/>
              <a:ext cx="5046238" cy="5385600"/>
              <a:chOff x="6601917" y="148962"/>
              <a:chExt cx="5046238" cy="538560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0198D7BD-AB30-CDD4-FE12-8C6B4F83888D}"/>
                  </a:ext>
                </a:extLst>
              </p:cNvPr>
              <p:cNvGrpSpPr/>
              <p:nvPr/>
            </p:nvGrpSpPr>
            <p:grpSpPr>
              <a:xfrm>
                <a:off x="6601917" y="786948"/>
                <a:ext cx="3241495" cy="1759183"/>
                <a:chOff x="6601917" y="786948"/>
                <a:chExt cx="3241495" cy="1759183"/>
              </a:xfrm>
            </p:grpSpPr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9319DD38-0E63-7520-DBF8-83A0ABC1DC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01917" y="786948"/>
                  <a:ext cx="478286" cy="76388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id="{00CBB94D-281D-C50A-31CE-0FD6E934FF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97133" y="986450"/>
                  <a:ext cx="519385" cy="7136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id="{0D9293AD-3087-5446-45E4-B337D07670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62104" y="1202614"/>
                  <a:ext cx="481680" cy="69464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2C3B6737-B418-4376-17B4-21FE6BFD3E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65988" y="1287771"/>
                  <a:ext cx="652528" cy="756137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AB7C523D-114E-DA4F-E3B1-214A8049B1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37315" y="1469218"/>
                  <a:ext cx="635531" cy="77237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DD4B7701-EE4F-C115-D2A5-DD8AF721EC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67672" y="1734629"/>
                  <a:ext cx="616603" cy="622394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40F914A0-9F6B-C914-B5FD-DAB86BFCBB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67534" y="1970826"/>
                  <a:ext cx="675878" cy="57530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C141635-5BCF-99C8-A6A7-5D911A35BC9E}"/>
                  </a:ext>
                </a:extLst>
              </p:cNvPr>
              <p:cNvGrpSpPr/>
              <p:nvPr/>
            </p:nvGrpSpPr>
            <p:grpSpPr>
              <a:xfrm rot="11183001">
                <a:off x="8427335" y="148962"/>
                <a:ext cx="3220820" cy="1950760"/>
                <a:chOff x="6560327" y="815939"/>
                <a:chExt cx="3220820" cy="1950760"/>
              </a:xfrm>
            </p:grpSpPr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35B4F8ED-862A-A8F6-463D-C43F95A30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6560327" y="815939"/>
                  <a:ext cx="536710" cy="27290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7DE7FE7D-E8B8-CF88-FA9B-11FA25EA0E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6965000" y="1017204"/>
                  <a:ext cx="573598" cy="36522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940B9EE-146E-16CB-5E58-2B4FD9BF8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7290068" y="1239068"/>
                  <a:ext cx="680666" cy="44685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752953ED-2B2C-CA3B-90EE-E53F8A016A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7722249" y="1509359"/>
                  <a:ext cx="748978" cy="48226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C280EAB5-62A5-FF10-98BD-10B7B5F949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8259603" y="1733969"/>
                  <a:ext cx="645122" cy="63057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>
                  <a:extLst>
                    <a:ext uri="{FF2B5EF4-FFF2-40B4-BE49-F238E27FC236}">
                      <a16:creationId xmlns:a16="http://schemas.microsoft.com/office/drawing/2014/main" id="{51C7B9EF-9851-F8AF-B5F6-D08983525C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8540545" y="1948001"/>
                  <a:ext cx="782083" cy="75882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7">
                  <a:extLst>
                    <a:ext uri="{FF2B5EF4-FFF2-40B4-BE49-F238E27FC236}">
                      <a16:creationId xmlns:a16="http://schemas.microsoft.com/office/drawing/2014/main" id="{BD2A8ECA-D8D8-D5B6-6793-FDF8FB6706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416999" flipH="1">
                  <a:off x="9154027" y="2140284"/>
                  <a:ext cx="627120" cy="62641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oup 101">
                <a:extLst>
                  <a:ext uri="{FF2B5EF4-FFF2-40B4-BE49-F238E27FC236}">
                    <a16:creationId xmlns:a16="http://schemas.microsoft.com/office/drawing/2014/main" id="{D6BB0863-5E2C-9265-9DE0-880D37093DBD}"/>
                  </a:ext>
                </a:extLst>
              </p:cNvPr>
              <p:cNvGrpSpPr/>
              <p:nvPr/>
            </p:nvGrpSpPr>
            <p:grpSpPr>
              <a:xfrm>
                <a:off x="7790581" y="2034588"/>
                <a:ext cx="773893" cy="1003340"/>
                <a:chOff x="4009170" y="2400506"/>
                <a:chExt cx="899512" cy="1391784"/>
              </a:xfrm>
            </p:grpSpPr>
            <p:cxnSp>
              <p:nvCxnSpPr>
                <p:cNvPr id="103" name="Straight Arrow Connector 102">
                  <a:extLst>
                    <a:ext uri="{FF2B5EF4-FFF2-40B4-BE49-F238E27FC236}">
                      <a16:creationId xmlns:a16="http://schemas.microsoft.com/office/drawing/2014/main" id="{05DAA9FE-CFE7-4427-EF8A-756F193DED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09170" y="2400506"/>
                  <a:ext cx="0" cy="115512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>
                  <a:extLst>
                    <a:ext uri="{FF2B5EF4-FFF2-40B4-BE49-F238E27FC236}">
                      <a16:creationId xmlns:a16="http://schemas.microsoft.com/office/drawing/2014/main" id="{5916C520-C797-6B96-1847-7AF24AA7C6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38376" y="2588229"/>
                  <a:ext cx="7928" cy="1089203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Arrow Connector 106">
                  <a:extLst>
                    <a:ext uri="{FF2B5EF4-FFF2-40B4-BE49-F238E27FC236}">
                      <a16:creationId xmlns:a16="http://schemas.microsoft.com/office/drawing/2014/main" id="{077CABE7-146F-FB58-0199-7E4CBF348C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28891" y="2741341"/>
                  <a:ext cx="0" cy="985411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Arrow Connector 107">
                  <a:extLst>
                    <a:ext uri="{FF2B5EF4-FFF2-40B4-BE49-F238E27FC236}">
                      <a16:creationId xmlns:a16="http://schemas.microsoft.com/office/drawing/2014/main" id="{BE26E6AE-FD0E-AB4A-667C-DBF1225931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08682" y="2841869"/>
                  <a:ext cx="0" cy="950421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05F9DAB6-BF01-FA76-D4D9-4B8C10EF05ED}"/>
                  </a:ext>
                </a:extLst>
              </p:cNvPr>
              <p:cNvGrpSpPr/>
              <p:nvPr/>
            </p:nvGrpSpPr>
            <p:grpSpPr>
              <a:xfrm>
                <a:off x="9898057" y="2870277"/>
                <a:ext cx="185077" cy="472013"/>
                <a:chOff x="4628891" y="2741341"/>
                <a:chExt cx="208684" cy="728383"/>
              </a:xfrm>
            </p:grpSpPr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4AFDD8A1-D42E-6C17-300E-7C68A3C59F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28891" y="2741341"/>
                  <a:ext cx="0" cy="728383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51F347A2-5B5D-4C1B-944E-41AA852AA0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37575" y="2841869"/>
                  <a:ext cx="0" cy="627855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D3C9DC9-5E0F-C541-5DC0-6E927898FDDD}"/>
                  </a:ext>
                </a:extLst>
              </p:cNvPr>
              <p:cNvGrpSpPr/>
              <p:nvPr/>
            </p:nvGrpSpPr>
            <p:grpSpPr>
              <a:xfrm>
                <a:off x="9843412" y="3571177"/>
                <a:ext cx="239640" cy="1489554"/>
                <a:chOff x="4628891" y="2741341"/>
                <a:chExt cx="208684" cy="728383"/>
              </a:xfrm>
            </p:grpSpPr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D0EB93FB-6A60-0617-3F29-A147D58B92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28891" y="2741341"/>
                  <a:ext cx="0" cy="728383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A88DDBED-086C-C1C3-14DF-06F39A28D9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837575" y="2775892"/>
                  <a:ext cx="0" cy="693832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2EE3A132-5FB6-EE1A-5C00-1CA27F436DFB}"/>
                  </a:ext>
                </a:extLst>
              </p:cNvPr>
              <p:cNvGrpSpPr/>
              <p:nvPr/>
            </p:nvGrpSpPr>
            <p:grpSpPr>
              <a:xfrm>
                <a:off x="7780746" y="3342291"/>
                <a:ext cx="744407" cy="2192271"/>
                <a:chOff x="4000651" y="2470499"/>
                <a:chExt cx="908031" cy="1415947"/>
              </a:xfrm>
            </p:grpSpPr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3F9D2917-2F6D-AE60-D632-946FDD19E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00651" y="2470499"/>
                  <a:ext cx="11619" cy="1415947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Arrow Connector 128">
                  <a:extLst>
                    <a:ext uri="{FF2B5EF4-FFF2-40B4-BE49-F238E27FC236}">
                      <a16:creationId xmlns:a16="http://schemas.microsoft.com/office/drawing/2014/main" id="{4FBFF200-0ADB-C893-4DD2-D16EAB5172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334685" y="2470499"/>
                  <a:ext cx="11619" cy="136761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Straight Arrow Connector 129">
                  <a:extLst>
                    <a:ext uri="{FF2B5EF4-FFF2-40B4-BE49-F238E27FC236}">
                      <a16:creationId xmlns:a16="http://schemas.microsoft.com/office/drawing/2014/main" id="{140B498D-25E9-E2C4-B9A1-14A40AF06E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628891" y="2526503"/>
                  <a:ext cx="0" cy="125490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>
                  <a:extLst>
                    <a:ext uri="{FF2B5EF4-FFF2-40B4-BE49-F238E27FC236}">
                      <a16:creationId xmlns:a16="http://schemas.microsoft.com/office/drawing/2014/main" id="{EB9C372F-2209-E92F-1016-815806865E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908682" y="2537390"/>
                  <a:ext cx="0" cy="119575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2B0082-D32E-B123-FE3C-31263CE2ADBB}"/>
              </a:ext>
            </a:extLst>
          </p:cNvPr>
          <p:cNvGrpSpPr/>
          <p:nvPr/>
        </p:nvGrpSpPr>
        <p:grpSpPr>
          <a:xfrm>
            <a:off x="8196123" y="4558259"/>
            <a:ext cx="1799091" cy="830523"/>
            <a:chOff x="7152753" y="3925188"/>
            <a:chExt cx="1799091" cy="976302"/>
          </a:xfrm>
        </p:grpSpPr>
        <p:sp>
          <p:nvSpPr>
            <p:cNvPr id="20" name="Extract 19">
              <a:extLst>
                <a:ext uri="{FF2B5EF4-FFF2-40B4-BE49-F238E27FC236}">
                  <a16:creationId xmlns:a16="http://schemas.microsoft.com/office/drawing/2014/main" id="{29F83336-DDC8-6B05-3918-EDE72C236757}"/>
                </a:ext>
              </a:extLst>
            </p:cNvPr>
            <p:cNvSpPr/>
            <p:nvPr/>
          </p:nvSpPr>
          <p:spPr>
            <a:xfrm>
              <a:off x="7152753" y="3925188"/>
              <a:ext cx="1799091" cy="318081"/>
            </a:xfrm>
            <a:prstGeom prst="flowChartExtra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21" name="Trapezium 20">
              <a:extLst>
                <a:ext uri="{FF2B5EF4-FFF2-40B4-BE49-F238E27FC236}">
                  <a16:creationId xmlns:a16="http://schemas.microsoft.com/office/drawing/2014/main" id="{A15F530E-6B0B-9E83-5A19-37315D7A36E5}"/>
                </a:ext>
              </a:extLst>
            </p:cNvPr>
            <p:cNvSpPr/>
            <p:nvPr/>
          </p:nvSpPr>
          <p:spPr>
            <a:xfrm>
              <a:off x="7513427" y="4156030"/>
              <a:ext cx="1096926" cy="745460"/>
            </a:xfrm>
            <a:prstGeom prst="trapezoid">
              <a:avLst>
                <a:gd name="adj" fmla="val 353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</p:spTree>
    <p:extLst>
      <p:ext uri="{BB962C8B-B14F-4D97-AF65-F5344CB8AC3E}">
        <p14:creationId xmlns:p14="http://schemas.microsoft.com/office/powerpoint/2010/main" val="322622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1947D1-B760-7A25-3CCF-3F3A310948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88" y="-5104"/>
            <a:ext cx="5921320" cy="39639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09C689-0873-B7B7-EAB9-E6DE90C241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766" y="-5104"/>
            <a:ext cx="5662670" cy="39690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A2A6926-F43A-2DAE-F8FC-B26B53E997E9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E62DBC-74A1-9E96-7F1D-87679A75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F23E62-45B3-585B-3919-7BCD4037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70A476-6998-FEF6-0D80-3C79794AAD1C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5E0C79-B0C3-004D-599C-7E32812C4429}"/>
              </a:ext>
            </a:extLst>
          </p:cNvPr>
          <p:cNvSpPr txBox="1"/>
          <p:nvPr/>
        </p:nvSpPr>
        <p:spPr>
          <a:xfrm>
            <a:off x="307150" y="4099137"/>
            <a:ext cx="4291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Μινωικός πολιτισμός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 err="1"/>
              <a:t>Λυρικότητα</a:t>
            </a:r>
            <a:r>
              <a:rPr lang="el-GR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Αφήγηση πλούτου και ευημερίας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 dirty="0"/>
              <a:t>Συλλογική ταυτότητα</a:t>
            </a:r>
            <a:endParaRPr lang="en-GR" sz="2000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8F299E4-828B-E56A-2FA4-33997648F21D}"/>
              </a:ext>
            </a:extLst>
          </p:cNvPr>
          <p:cNvGrpSpPr/>
          <p:nvPr/>
        </p:nvGrpSpPr>
        <p:grpSpPr>
          <a:xfrm>
            <a:off x="2610506" y="2687411"/>
            <a:ext cx="7061091" cy="1203254"/>
            <a:chOff x="2610506" y="2687411"/>
            <a:chExt cx="7061091" cy="1203254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508BACB-6E4B-5B48-262E-6AB6801800CF}"/>
                </a:ext>
              </a:extLst>
            </p:cNvPr>
            <p:cNvGrpSpPr/>
            <p:nvPr/>
          </p:nvGrpSpPr>
          <p:grpSpPr>
            <a:xfrm>
              <a:off x="6456516" y="2687411"/>
              <a:ext cx="3215081" cy="1203254"/>
              <a:chOff x="6456516" y="2687411"/>
              <a:chExt cx="3215081" cy="1203254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CA1A876A-AADD-A7EB-9FD0-46026AA11225}"/>
                  </a:ext>
                </a:extLst>
              </p:cNvPr>
              <p:cNvGrpSpPr/>
              <p:nvPr/>
            </p:nvGrpSpPr>
            <p:grpSpPr>
              <a:xfrm>
                <a:off x="6456516" y="3429000"/>
                <a:ext cx="1945878" cy="461665"/>
                <a:chOff x="1306286" y="4865865"/>
                <a:chExt cx="1930399" cy="461665"/>
              </a:xfrm>
            </p:grpSpPr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E86AC1FE-E8B5-4E55-CA76-74FCE2A3364F}"/>
                    </a:ext>
                  </a:extLst>
                </p:cNvPr>
                <p:cNvSpPr txBox="1"/>
                <p:nvPr/>
              </p:nvSpPr>
              <p:spPr>
                <a:xfrm>
                  <a:off x="1306286" y="4865865"/>
                  <a:ext cx="1930399" cy="46166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1200" dirty="0"/>
                    <a:t>            </a:t>
                  </a:r>
                  <a:r>
                    <a:rPr lang="el-GR" sz="1200" dirty="0">
                      <a:solidFill>
                        <a:schemeClr val="bg1"/>
                      </a:solidFill>
                    </a:rPr>
                    <a:t>σύνθεση</a:t>
                  </a:r>
                </a:p>
                <a:p>
                  <a:r>
                    <a:rPr lang="el-GR" sz="1200" dirty="0">
                      <a:solidFill>
                        <a:schemeClr val="bg1"/>
                      </a:solidFill>
                    </a:rPr>
                    <a:t>            οπτική</a:t>
                  </a:r>
                  <a:endParaRPr lang="en-GR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B1DCC016-4D04-E392-F434-C69E03F8F423}"/>
                    </a:ext>
                  </a:extLst>
                </p:cNvPr>
                <p:cNvSpPr/>
                <p:nvPr/>
              </p:nvSpPr>
              <p:spPr>
                <a:xfrm>
                  <a:off x="1401288" y="4903811"/>
                  <a:ext cx="288279" cy="167796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B4DAC10B-A58F-3302-EC65-9F7648DF17D3}"/>
                    </a:ext>
                  </a:extLst>
                </p:cNvPr>
                <p:cNvSpPr/>
                <p:nvPr/>
              </p:nvSpPr>
              <p:spPr>
                <a:xfrm>
                  <a:off x="1401287" y="5118560"/>
                  <a:ext cx="288279" cy="167795"/>
                </a:xfrm>
                <a:prstGeom prst="re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0108CE12-0F2C-7F18-E777-5FD8A652E5F6}"/>
                  </a:ext>
                </a:extLst>
              </p:cNvPr>
              <p:cNvGrpSpPr/>
              <p:nvPr/>
            </p:nvGrpSpPr>
            <p:grpSpPr>
              <a:xfrm>
                <a:off x="7872506" y="2687411"/>
                <a:ext cx="1799091" cy="741589"/>
                <a:chOff x="7152753" y="3925188"/>
                <a:chExt cx="1799091" cy="976302"/>
              </a:xfrm>
            </p:grpSpPr>
            <p:sp>
              <p:nvSpPr>
                <p:cNvPr id="108" name="Extract 107">
                  <a:extLst>
                    <a:ext uri="{FF2B5EF4-FFF2-40B4-BE49-F238E27FC236}">
                      <a16:creationId xmlns:a16="http://schemas.microsoft.com/office/drawing/2014/main" id="{E23AD66F-3240-0E80-CAFB-C86A56F80458}"/>
                    </a:ext>
                  </a:extLst>
                </p:cNvPr>
                <p:cNvSpPr/>
                <p:nvPr/>
              </p:nvSpPr>
              <p:spPr>
                <a:xfrm>
                  <a:off x="7152753" y="3925188"/>
                  <a:ext cx="1799091" cy="318081"/>
                </a:xfrm>
                <a:prstGeom prst="flowChartExtract">
                  <a:avLst/>
                </a:prstGeom>
                <a:solidFill>
                  <a:srgbClr val="00B0F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  <p:sp>
              <p:nvSpPr>
                <p:cNvPr id="109" name="Trapezium 108">
                  <a:extLst>
                    <a:ext uri="{FF2B5EF4-FFF2-40B4-BE49-F238E27FC236}">
                      <a16:creationId xmlns:a16="http://schemas.microsoft.com/office/drawing/2014/main" id="{2B3540A9-F743-468C-BCEF-E70E1CE53359}"/>
                    </a:ext>
                  </a:extLst>
                </p:cNvPr>
                <p:cNvSpPr/>
                <p:nvPr/>
              </p:nvSpPr>
              <p:spPr>
                <a:xfrm>
                  <a:off x="7513427" y="4156030"/>
                  <a:ext cx="1096926" cy="745460"/>
                </a:xfrm>
                <a:prstGeom prst="trapezoid">
                  <a:avLst>
                    <a:gd name="adj" fmla="val 35390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/>
                </a:p>
              </p:txBody>
            </p:sp>
          </p:grpSp>
        </p:grpSp>
        <p:sp>
          <p:nvSpPr>
            <p:cNvPr id="124" name="Extract 123">
              <a:extLst>
                <a:ext uri="{FF2B5EF4-FFF2-40B4-BE49-F238E27FC236}">
                  <a16:creationId xmlns:a16="http://schemas.microsoft.com/office/drawing/2014/main" id="{A86C78E1-83DC-573C-6C9D-546DCDC83D24}"/>
                </a:ext>
              </a:extLst>
            </p:cNvPr>
            <p:cNvSpPr/>
            <p:nvPr/>
          </p:nvSpPr>
          <p:spPr>
            <a:xfrm>
              <a:off x="2610506" y="3036233"/>
              <a:ext cx="1799091" cy="180560"/>
            </a:xfrm>
            <a:prstGeom prst="flowChartExtra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125" name="Trapezium 124">
              <a:extLst>
                <a:ext uri="{FF2B5EF4-FFF2-40B4-BE49-F238E27FC236}">
                  <a16:creationId xmlns:a16="http://schemas.microsoft.com/office/drawing/2014/main" id="{BF51BE72-4DE7-11E3-29B4-DD8C2ABB6C12}"/>
                </a:ext>
              </a:extLst>
            </p:cNvPr>
            <p:cNvSpPr/>
            <p:nvPr/>
          </p:nvSpPr>
          <p:spPr>
            <a:xfrm>
              <a:off x="2971180" y="3211577"/>
              <a:ext cx="1096926" cy="423164"/>
            </a:xfrm>
            <a:prstGeom prst="trapezoid">
              <a:avLst>
                <a:gd name="adj" fmla="val 3539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BFDA000-4738-B545-4B43-7E9394EA8082}"/>
              </a:ext>
            </a:extLst>
          </p:cNvPr>
          <p:cNvGrpSpPr/>
          <p:nvPr/>
        </p:nvGrpSpPr>
        <p:grpSpPr>
          <a:xfrm>
            <a:off x="1602254" y="480195"/>
            <a:ext cx="10500946" cy="3154546"/>
            <a:chOff x="1602254" y="480195"/>
            <a:chExt cx="10500946" cy="3154546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80686727-7B29-9130-A5B7-B2B6596FB96D}"/>
                </a:ext>
              </a:extLst>
            </p:cNvPr>
            <p:cNvGrpSpPr/>
            <p:nvPr/>
          </p:nvGrpSpPr>
          <p:grpSpPr>
            <a:xfrm>
              <a:off x="1787608" y="480195"/>
              <a:ext cx="10315592" cy="2054815"/>
              <a:chOff x="1787608" y="480195"/>
              <a:chExt cx="10315592" cy="2054815"/>
            </a:xfrm>
          </p:grpSpPr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F2C78357-8EEB-E1AF-3EBD-6BD4F4F1CA44}"/>
                  </a:ext>
                </a:extLst>
              </p:cNvPr>
              <p:cNvGrpSpPr/>
              <p:nvPr/>
            </p:nvGrpSpPr>
            <p:grpSpPr>
              <a:xfrm>
                <a:off x="1787608" y="616208"/>
                <a:ext cx="10253828" cy="1918802"/>
                <a:chOff x="1787608" y="616208"/>
                <a:chExt cx="10253828" cy="1918802"/>
              </a:xfrm>
            </p:grpSpPr>
            <p:cxnSp>
              <p:nvCxnSpPr>
                <p:cNvPr id="73" name="Straight Arrow Connector 72">
                  <a:extLst>
                    <a:ext uri="{FF2B5EF4-FFF2-40B4-BE49-F238E27FC236}">
                      <a16:creationId xmlns:a16="http://schemas.microsoft.com/office/drawing/2014/main" id="{2217A7A8-50F3-07BA-9B44-FD71299F0D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87608" y="616208"/>
                  <a:ext cx="2345001" cy="1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>
                  <a:extLst>
                    <a:ext uri="{FF2B5EF4-FFF2-40B4-BE49-F238E27FC236}">
                      <a16:creationId xmlns:a16="http://schemas.microsoft.com/office/drawing/2014/main" id="{24F43CD2-5E5B-1080-B25E-ED827C67D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69016" y="986390"/>
                  <a:ext cx="0" cy="77038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1C3580DB-FB8B-0891-9B32-F3F15A20A4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47458" y="986390"/>
                  <a:ext cx="0" cy="8280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0B1C8DC7-05B5-FCC0-72C4-0308B04FB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560634" y="986390"/>
                  <a:ext cx="0" cy="74158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ED4EEEB3-7DF3-8BB0-423E-C85585FC3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62989" y="986390"/>
                  <a:ext cx="0" cy="8280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5D62EA2D-0414-6764-1DFA-B9FD2B1C25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20959" y="1727979"/>
                  <a:ext cx="1632857" cy="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BA2595ED-97D5-5639-438A-30ACB99C42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54216" y="986390"/>
                  <a:ext cx="0" cy="770389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471E304C-763E-A459-4679-39CBF90A6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32658" y="986390"/>
                  <a:ext cx="0" cy="8280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98">
                  <a:extLst>
                    <a:ext uri="{FF2B5EF4-FFF2-40B4-BE49-F238E27FC236}">
                      <a16:creationId xmlns:a16="http://schemas.microsoft.com/office/drawing/2014/main" id="{5680F7A3-1F2F-1C3A-66F4-E361F1838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98634" y="1015190"/>
                  <a:ext cx="0" cy="9936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99">
                  <a:extLst>
                    <a:ext uri="{FF2B5EF4-FFF2-40B4-BE49-F238E27FC236}">
                      <a16:creationId xmlns:a16="http://schemas.microsoft.com/office/drawing/2014/main" id="{15CD3705-A974-1346-93B0-BE697E27FA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641789" y="1072790"/>
                  <a:ext cx="0" cy="133921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>
                  <a:extLst>
                    <a:ext uri="{FF2B5EF4-FFF2-40B4-BE49-F238E27FC236}">
                      <a16:creationId xmlns:a16="http://schemas.microsoft.com/office/drawing/2014/main" id="{FE72C07F-20B2-35DA-AE53-5E9C778F55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65904" y="1909179"/>
                  <a:ext cx="2144197" cy="0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CC33024A-DDF1-E5F8-1415-55A57FE7A7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30106" y="1956569"/>
                  <a:ext cx="2711330" cy="578441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693E8FFF-83A3-F3BA-860A-1E653979AA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320500" y="480195"/>
                <a:ext cx="2782700" cy="24577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2493031D-888C-1740-AF4A-38627B590D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47458" y="616208"/>
                <a:ext cx="2262643" cy="10494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8A4E952-1267-EA41-0710-AC83E59DF9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2254" y="1981621"/>
              <a:ext cx="3320475" cy="1475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2B058E7D-AC4E-F131-FA69-33B4CABC0038}"/>
                </a:ext>
              </a:extLst>
            </p:cNvPr>
            <p:cNvCxnSpPr>
              <a:cxnSpLocks/>
            </p:cNvCxnSpPr>
            <p:nvPr/>
          </p:nvCxnSpPr>
          <p:spPr>
            <a:xfrm>
              <a:off x="2710714" y="2008800"/>
              <a:ext cx="0" cy="1625941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7372D4DB-7086-BDB3-036E-7237911A2EB7}"/>
                </a:ext>
              </a:extLst>
            </p:cNvPr>
            <p:cNvCxnSpPr>
              <a:cxnSpLocks/>
            </p:cNvCxnSpPr>
            <p:nvPr/>
          </p:nvCxnSpPr>
          <p:spPr>
            <a:xfrm>
              <a:off x="3777514" y="1981621"/>
              <a:ext cx="0" cy="105461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ABD6DB7D-914C-412B-2824-BBB3593F5053}"/>
                </a:ext>
              </a:extLst>
            </p:cNvPr>
            <p:cNvCxnSpPr>
              <a:cxnSpLocks/>
            </p:cNvCxnSpPr>
            <p:nvPr/>
          </p:nvCxnSpPr>
          <p:spPr>
            <a:xfrm>
              <a:off x="4829701" y="1981621"/>
              <a:ext cx="0" cy="1625941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dash"/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810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55B295-A653-C475-0DD9-DBD38A8DF265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512B4-64C4-1C35-4EAC-D12E3B30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75C1D0-8686-91DA-8685-16A6A9F48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34B950-1E8B-C374-7CFD-099AE5B050E5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304AAD-D228-8A7F-7E0A-28AE56FB6789}"/>
              </a:ext>
            </a:extLst>
          </p:cNvPr>
          <p:cNvSpPr txBox="1"/>
          <p:nvPr/>
        </p:nvSpPr>
        <p:spPr>
          <a:xfrm>
            <a:off x="181642" y="748043"/>
            <a:ext cx="275008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Κυκλαδικός πολιτισμός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Ανθρώπινη κλίμακα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Λυρικότητα</a:t>
            </a:r>
            <a:endParaRPr lang="el-G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Συμβολική απόδοση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Ανάδειξη του φυσικού στοιχείου</a:t>
            </a:r>
            <a:endParaRPr lang="en-GR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E606C-1F7E-E0C7-00D9-0922B8CC02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992" y="986789"/>
            <a:ext cx="9258008" cy="4764016"/>
          </a:xfrm>
          <a:prstGeom prst="rect">
            <a:avLst/>
          </a:prstGeom>
        </p:spPr>
      </p:pic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25E7B73-355D-EAC9-0BD8-65BB1A3EAC65}"/>
              </a:ext>
            </a:extLst>
          </p:cNvPr>
          <p:cNvGrpSpPr/>
          <p:nvPr/>
        </p:nvGrpSpPr>
        <p:grpSpPr>
          <a:xfrm>
            <a:off x="3096428" y="1022970"/>
            <a:ext cx="8712772" cy="4390791"/>
            <a:chOff x="3096428" y="1022970"/>
            <a:chExt cx="8712772" cy="439079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63DA4E3-8378-15E7-3BCC-B3CE2A6392B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4951" y="1386899"/>
              <a:ext cx="1573645" cy="651967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CD714F-45EF-BF29-7D66-652E27CE9F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9062" y="1022970"/>
              <a:ext cx="1480138" cy="783884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B142767-06FD-B690-B9E5-E1487131827A}"/>
                </a:ext>
              </a:extLst>
            </p:cNvPr>
            <p:cNvGrpSpPr/>
            <p:nvPr/>
          </p:nvGrpSpPr>
          <p:grpSpPr>
            <a:xfrm>
              <a:off x="5402548" y="2640787"/>
              <a:ext cx="462543" cy="2281041"/>
              <a:chOff x="5402548" y="2640787"/>
              <a:chExt cx="462543" cy="2281041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82AB98C-112C-7C05-3F6C-8FA115D92E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3137" y="3358339"/>
                <a:ext cx="7475" cy="156348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urved Connector 38">
                <a:extLst>
                  <a:ext uri="{FF2B5EF4-FFF2-40B4-BE49-F238E27FC236}">
                    <a16:creationId xmlns:a16="http://schemas.microsoft.com/office/drawing/2014/main" id="{490F4E1D-7385-94C3-13F8-C449EAF27A4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552393" y="3002611"/>
                <a:ext cx="612696" cy="1270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>
                <a:extLst>
                  <a:ext uri="{FF2B5EF4-FFF2-40B4-BE49-F238E27FC236}">
                    <a16:creationId xmlns:a16="http://schemas.microsoft.com/office/drawing/2014/main" id="{577174F0-0C54-F5CA-C10E-84BCC82EAD9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14132" y="2903305"/>
                <a:ext cx="719416" cy="19438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F73DE003-F070-C30D-836A-41BBDE3AFBD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11417" y="2982494"/>
                <a:ext cx="477435" cy="295173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81F33C8-1E39-2C05-E250-FC0682171DFD}"/>
                </a:ext>
              </a:extLst>
            </p:cNvPr>
            <p:cNvGrpSpPr/>
            <p:nvPr/>
          </p:nvGrpSpPr>
          <p:grpSpPr>
            <a:xfrm>
              <a:off x="7191789" y="3368797"/>
              <a:ext cx="440334" cy="1971299"/>
              <a:chOff x="5472123" y="2493673"/>
              <a:chExt cx="440334" cy="1971299"/>
            </a:xfrm>
          </p:grpSpPr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E8FD840E-50F4-7107-FAA0-C36BDD61B04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783137" y="3358339"/>
                <a:ext cx="23555" cy="110663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urved Connector 49">
                <a:extLst>
                  <a:ext uri="{FF2B5EF4-FFF2-40B4-BE49-F238E27FC236}">
                    <a16:creationId xmlns:a16="http://schemas.microsoft.com/office/drawing/2014/main" id="{1A9CDDB2-4B7B-9FCE-6D1F-3FFDAEF6987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557258" y="2909761"/>
                <a:ext cx="644383" cy="66015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urved Connector 50">
                <a:extLst>
                  <a:ext uri="{FF2B5EF4-FFF2-40B4-BE49-F238E27FC236}">
                    <a16:creationId xmlns:a16="http://schemas.microsoft.com/office/drawing/2014/main" id="{EEF3228B-5446-5AB7-60FA-3910072068E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58489" y="2842540"/>
                <a:ext cx="771286" cy="7355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urved Connector 51">
                <a:extLst>
                  <a:ext uri="{FF2B5EF4-FFF2-40B4-BE49-F238E27FC236}">
                    <a16:creationId xmlns:a16="http://schemas.microsoft.com/office/drawing/2014/main" id="{D3B0A50B-B270-1E92-6A09-36519DF993C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53219" y="2879434"/>
                <a:ext cx="504429" cy="26662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C2A7ED8-8B49-7F8B-419D-5A95FC07A774}"/>
                </a:ext>
              </a:extLst>
            </p:cNvPr>
            <p:cNvGrpSpPr/>
            <p:nvPr/>
          </p:nvGrpSpPr>
          <p:grpSpPr>
            <a:xfrm>
              <a:off x="7780611" y="2477032"/>
              <a:ext cx="600037" cy="2281393"/>
              <a:chOff x="5403754" y="2601882"/>
              <a:chExt cx="600037" cy="2281393"/>
            </a:xfrm>
          </p:grpSpPr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E67911C2-AEB1-4A0A-B116-8C750488E8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1031" y="3358339"/>
                <a:ext cx="12106" cy="1524936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urved Connector 55">
                <a:extLst>
                  <a:ext uri="{FF2B5EF4-FFF2-40B4-BE49-F238E27FC236}">
                    <a16:creationId xmlns:a16="http://schemas.microsoft.com/office/drawing/2014/main" id="{B3CF5407-3226-92E9-FAE3-D951FFC3452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608087" y="2962636"/>
                <a:ext cx="684253" cy="107155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urved Connector 56">
                <a:extLst>
                  <a:ext uri="{FF2B5EF4-FFF2-40B4-BE49-F238E27FC236}">
                    <a16:creationId xmlns:a16="http://schemas.microsoft.com/office/drawing/2014/main" id="{CC012149-3619-AD53-067B-5209CDB5BF3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31452" y="2920625"/>
                <a:ext cx="758321" cy="120836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urved Connector 57">
                <a:extLst>
                  <a:ext uri="{FF2B5EF4-FFF2-40B4-BE49-F238E27FC236}">
                    <a16:creationId xmlns:a16="http://schemas.microsoft.com/office/drawing/2014/main" id="{DE62D5F0-0F8A-3F3B-BC9A-D6EA1A6D8AC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57430" y="2967439"/>
                <a:ext cx="539088" cy="246439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E0FB467C-922B-E65C-F8D0-09BEC1516179}"/>
                </a:ext>
              </a:extLst>
            </p:cNvPr>
            <p:cNvGrpSpPr/>
            <p:nvPr/>
          </p:nvGrpSpPr>
          <p:grpSpPr>
            <a:xfrm>
              <a:off x="9345491" y="2821114"/>
              <a:ext cx="600034" cy="2592647"/>
              <a:chOff x="5403756" y="2601882"/>
              <a:chExt cx="600034" cy="2592647"/>
            </a:xfrm>
          </p:grpSpPr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6F2B8756-B418-AA71-A95F-2EC2D9F218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3137" y="3358339"/>
                <a:ext cx="0" cy="183619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urved Connector 65">
                <a:extLst>
                  <a:ext uri="{FF2B5EF4-FFF2-40B4-BE49-F238E27FC236}">
                    <a16:creationId xmlns:a16="http://schemas.microsoft.com/office/drawing/2014/main" id="{23631D04-0CB7-E5A0-5CB2-56C947715E1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595193" y="2949742"/>
                <a:ext cx="684252" cy="13294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urved Connector 66">
                <a:extLst>
                  <a:ext uri="{FF2B5EF4-FFF2-40B4-BE49-F238E27FC236}">
                    <a16:creationId xmlns:a16="http://schemas.microsoft.com/office/drawing/2014/main" id="{9E2F65BC-262D-8A5E-ABE8-C2EEF810424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31452" y="2920625"/>
                <a:ext cx="758321" cy="120836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urved Connector 67">
                <a:extLst>
                  <a:ext uri="{FF2B5EF4-FFF2-40B4-BE49-F238E27FC236}">
                    <a16:creationId xmlns:a16="http://schemas.microsoft.com/office/drawing/2014/main" id="{814E473C-B271-ED72-4ADB-03B4CE1AB30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68085" y="2956785"/>
                <a:ext cx="537225" cy="265884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Curved Connector 85">
              <a:extLst>
                <a:ext uri="{FF2B5EF4-FFF2-40B4-BE49-F238E27FC236}">
                  <a16:creationId xmlns:a16="http://schemas.microsoft.com/office/drawing/2014/main" id="{EC1F83CB-1243-383F-76AA-10F3691D022C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44926" y="3258094"/>
              <a:ext cx="607158" cy="455203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>
              <a:extLst>
                <a:ext uri="{FF2B5EF4-FFF2-40B4-BE49-F238E27FC236}">
                  <a16:creationId xmlns:a16="http://schemas.microsoft.com/office/drawing/2014/main" id="{7E3224BC-A92A-1DC1-F490-4CD4CE86A85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200858" y="3207880"/>
              <a:ext cx="864863" cy="224776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>
              <a:extLst>
                <a:ext uri="{FF2B5EF4-FFF2-40B4-BE49-F238E27FC236}">
                  <a16:creationId xmlns:a16="http://schemas.microsoft.com/office/drawing/2014/main" id="{6A1BE232-8700-D0BD-B2C2-08F090C60E8E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093605" y="3258269"/>
              <a:ext cx="744293" cy="1048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>
              <a:extLst>
                <a:ext uri="{FF2B5EF4-FFF2-40B4-BE49-F238E27FC236}">
                  <a16:creationId xmlns:a16="http://schemas.microsoft.com/office/drawing/2014/main" id="{DAFA5062-E8B5-B5B7-3553-82C9E91EF1E0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823375" y="4254214"/>
              <a:ext cx="627430" cy="227599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>
              <a:extLst>
                <a:ext uri="{FF2B5EF4-FFF2-40B4-BE49-F238E27FC236}">
                  <a16:creationId xmlns:a16="http://schemas.microsoft.com/office/drawing/2014/main" id="{2F7F93B9-0CCF-AE35-6325-8BC438D0D43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552293" y="4228187"/>
              <a:ext cx="936343" cy="127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>
              <a:extLst>
                <a:ext uri="{FF2B5EF4-FFF2-40B4-BE49-F238E27FC236}">
                  <a16:creationId xmlns:a16="http://schemas.microsoft.com/office/drawing/2014/main" id="{363FF753-D9B6-F13A-3ABE-08DE0BF5EF6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8486723" y="4192701"/>
              <a:ext cx="747114" cy="21631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>
              <a:extLst>
                <a:ext uri="{FF2B5EF4-FFF2-40B4-BE49-F238E27FC236}">
                  <a16:creationId xmlns:a16="http://schemas.microsoft.com/office/drawing/2014/main" id="{C421F8AF-DAFF-B6C6-4812-735DBFAFC67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509760" y="2903962"/>
              <a:ext cx="573944" cy="24875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>
              <a:extLst>
                <a:ext uri="{FF2B5EF4-FFF2-40B4-BE49-F238E27FC236}">
                  <a16:creationId xmlns:a16="http://schemas.microsoft.com/office/drawing/2014/main" id="{A46C0AF2-8BCC-4EFD-E269-EDFCC340E43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8316130" y="2950376"/>
              <a:ext cx="651487" cy="1402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rgbClr val="FFFF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8609B16-B740-A24A-ACFF-DD9502A8F536}"/>
                </a:ext>
              </a:extLst>
            </p:cNvPr>
            <p:cNvGrpSpPr/>
            <p:nvPr/>
          </p:nvGrpSpPr>
          <p:grpSpPr>
            <a:xfrm>
              <a:off x="10403910" y="2395439"/>
              <a:ext cx="382686" cy="1972574"/>
              <a:chOff x="5467823" y="2608233"/>
              <a:chExt cx="382686" cy="1972574"/>
            </a:xfrm>
          </p:grpSpPr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216BB07B-BC4D-B2F3-9175-53B8DB2739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9332" y="3446283"/>
                <a:ext cx="0" cy="113452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urved Connector 125">
                <a:extLst>
                  <a:ext uri="{FF2B5EF4-FFF2-40B4-BE49-F238E27FC236}">
                    <a16:creationId xmlns:a16="http://schemas.microsoft.com/office/drawing/2014/main" id="{A0461C7F-759E-6359-2CA4-769C36A1F47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384036" y="2946597"/>
                <a:ext cx="738983" cy="193963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urved Connector 126">
                <a:extLst>
                  <a:ext uri="{FF2B5EF4-FFF2-40B4-BE49-F238E27FC236}">
                    <a16:creationId xmlns:a16="http://schemas.microsoft.com/office/drawing/2014/main" id="{47AD5B70-D3FC-8041-D033-2D891244C954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253682" y="2998397"/>
                <a:ext cx="793027" cy="1270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urved Connector 127">
                <a:extLst>
                  <a:ext uri="{FF2B5EF4-FFF2-40B4-BE49-F238E27FC236}">
                    <a16:creationId xmlns:a16="http://schemas.microsoft.com/office/drawing/2014/main" id="{9C0149BF-2A79-DE45-DBE1-8AF33FC4A73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191874" y="3037981"/>
                <a:ext cx="632878" cy="8098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4C742465-0D98-A996-2A19-AB003283DFE2}"/>
                </a:ext>
              </a:extLst>
            </p:cNvPr>
            <p:cNvGrpSpPr/>
            <p:nvPr/>
          </p:nvGrpSpPr>
          <p:grpSpPr>
            <a:xfrm>
              <a:off x="10996249" y="1857229"/>
              <a:ext cx="301747" cy="1994735"/>
              <a:chOff x="5467823" y="2586072"/>
              <a:chExt cx="301747" cy="1994735"/>
            </a:xfrm>
          </p:grpSpPr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110BD9A4-D790-1D11-0883-53F2E69965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09332" y="3446283"/>
                <a:ext cx="0" cy="113452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urved Connector 135">
                <a:extLst>
                  <a:ext uri="{FF2B5EF4-FFF2-40B4-BE49-F238E27FC236}">
                    <a16:creationId xmlns:a16="http://schemas.microsoft.com/office/drawing/2014/main" id="{F1BD18D2-E7DC-B131-E1D5-F3E9031E61C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314804" y="2914864"/>
                <a:ext cx="783557" cy="125974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urved Connector 136">
                <a:extLst>
                  <a:ext uri="{FF2B5EF4-FFF2-40B4-BE49-F238E27FC236}">
                    <a16:creationId xmlns:a16="http://schemas.microsoft.com/office/drawing/2014/main" id="{1875E130-5CC5-60BF-47EF-B1FC996EF66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203357" y="2994691"/>
                <a:ext cx="800434" cy="4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urved Connector 137">
                <a:extLst>
                  <a:ext uri="{FF2B5EF4-FFF2-40B4-BE49-F238E27FC236}">
                    <a16:creationId xmlns:a16="http://schemas.microsoft.com/office/drawing/2014/main" id="{0B30810D-3BE9-C353-3B71-78DA7E6AF15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191874" y="3037981"/>
                <a:ext cx="632878" cy="8098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27228C0D-E88C-0273-5C64-923C6D0EB44F}"/>
                </a:ext>
              </a:extLst>
            </p:cNvPr>
            <p:cNvGrpSpPr/>
            <p:nvPr/>
          </p:nvGrpSpPr>
          <p:grpSpPr>
            <a:xfrm>
              <a:off x="10766081" y="3283131"/>
              <a:ext cx="222655" cy="2084856"/>
              <a:chOff x="5574690" y="2510864"/>
              <a:chExt cx="332469" cy="2084856"/>
            </a:xfrm>
          </p:grpSpPr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752C9A11-AD80-820C-40A0-32A0C06D8D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10588" y="3461196"/>
                <a:ext cx="0" cy="113452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urved Connector 143">
                <a:extLst>
                  <a:ext uri="{FF2B5EF4-FFF2-40B4-BE49-F238E27FC236}">
                    <a16:creationId xmlns:a16="http://schemas.microsoft.com/office/drawing/2014/main" id="{4913A81E-3855-CA27-00F7-5B49A2AD952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409700" y="2943159"/>
                <a:ext cx="783884" cy="211035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urved Connector 144">
                <a:extLst>
                  <a:ext uri="{FF2B5EF4-FFF2-40B4-BE49-F238E27FC236}">
                    <a16:creationId xmlns:a16="http://schemas.microsoft.com/office/drawing/2014/main" id="{1E1410A7-8CA4-95BE-03E8-A945B533F94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22630" y="2972789"/>
                <a:ext cx="935419" cy="11569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urved Connector 145">
                <a:extLst>
                  <a:ext uri="{FF2B5EF4-FFF2-40B4-BE49-F238E27FC236}">
                    <a16:creationId xmlns:a16="http://schemas.microsoft.com/office/drawing/2014/main" id="{97D64264-27C0-729C-DA14-280C6707755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306240" y="3073754"/>
                <a:ext cx="640981" cy="104081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AC5ED8BD-F043-1399-81A3-6F9C51A0D6CD}"/>
                </a:ext>
              </a:extLst>
            </p:cNvPr>
            <p:cNvGrpSpPr/>
            <p:nvPr/>
          </p:nvGrpSpPr>
          <p:grpSpPr>
            <a:xfrm>
              <a:off x="4488783" y="2346999"/>
              <a:ext cx="307462" cy="2298562"/>
              <a:chOff x="5440480" y="2640787"/>
              <a:chExt cx="307462" cy="2298562"/>
            </a:xfrm>
          </p:grpSpPr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F1424730-4AF0-00F7-6E7B-A91A5BD0A6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65497" y="3375860"/>
                <a:ext cx="7475" cy="156348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>
                <a:extLst>
                  <a:ext uri="{FF2B5EF4-FFF2-40B4-BE49-F238E27FC236}">
                    <a16:creationId xmlns:a16="http://schemas.microsoft.com/office/drawing/2014/main" id="{569F077A-73AD-2337-FD82-C6495E96DE70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435244" y="2998344"/>
                <a:ext cx="612696" cy="12700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>
                <a:extLst>
                  <a:ext uri="{FF2B5EF4-FFF2-40B4-BE49-F238E27FC236}">
                    <a16:creationId xmlns:a16="http://schemas.microsoft.com/office/drawing/2014/main" id="{CA1501A7-10C1-1E4C-4EAC-88ACE0EB5D1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64339" y="2953099"/>
                <a:ext cx="735073" cy="110449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>
                <a:extLst>
                  <a:ext uri="{FF2B5EF4-FFF2-40B4-BE49-F238E27FC236}">
                    <a16:creationId xmlns:a16="http://schemas.microsoft.com/office/drawing/2014/main" id="{BE5EF820-7B37-39A7-3A8D-87D31969F00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46311" y="2964989"/>
                <a:ext cx="605040" cy="21670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FFCDAF73-3293-3C3A-261B-D85898793DF0}"/>
                </a:ext>
              </a:extLst>
            </p:cNvPr>
            <p:cNvGrpSpPr/>
            <p:nvPr/>
          </p:nvGrpSpPr>
          <p:grpSpPr>
            <a:xfrm>
              <a:off x="3872236" y="2166027"/>
              <a:ext cx="352666" cy="2767181"/>
              <a:chOff x="5381247" y="2640786"/>
              <a:chExt cx="352666" cy="2308055"/>
            </a:xfrm>
          </p:grpSpPr>
          <p:cxnSp>
            <p:nvCxnSpPr>
              <p:cNvPr id="162" name="Straight Arrow Connector 161">
                <a:extLst>
                  <a:ext uri="{FF2B5EF4-FFF2-40B4-BE49-F238E27FC236}">
                    <a16:creationId xmlns:a16="http://schemas.microsoft.com/office/drawing/2014/main" id="{49E1B094-01C8-C420-D7C7-7993D5C017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30214" y="3385352"/>
                <a:ext cx="7475" cy="156348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urved Connector 162">
                <a:extLst>
                  <a:ext uri="{FF2B5EF4-FFF2-40B4-BE49-F238E27FC236}">
                    <a16:creationId xmlns:a16="http://schemas.microsoft.com/office/drawing/2014/main" id="{E7AC5801-13B8-62D0-4641-3D6DF44DC60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398063" y="3068993"/>
                <a:ext cx="633062" cy="3863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urved Connector 163">
                <a:extLst>
                  <a:ext uri="{FF2B5EF4-FFF2-40B4-BE49-F238E27FC236}">
                    <a16:creationId xmlns:a16="http://schemas.microsoft.com/office/drawing/2014/main" id="{43769F6A-2564-5422-4A93-E882CE15D54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40458" y="2976980"/>
                <a:ext cx="735073" cy="62686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urved Connector 164">
                <a:extLst>
                  <a:ext uri="{FF2B5EF4-FFF2-40B4-BE49-F238E27FC236}">
                    <a16:creationId xmlns:a16="http://schemas.microsoft.com/office/drawing/2014/main" id="{CB69942B-1A8F-A93E-B4BA-966AB7F25E7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187078" y="2959168"/>
                <a:ext cx="605040" cy="21670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F071F08B-DCBC-4DCB-EB60-5C9940CF85DC}"/>
                </a:ext>
              </a:extLst>
            </p:cNvPr>
            <p:cNvGrpSpPr/>
            <p:nvPr/>
          </p:nvGrpSpPr>
          <p:grpSpPr>
            <a:xfrm>
              <a:off x="3096428" y="2314947"/>
              <a:ext cx="352666" cy="2784198"/>
              <a:chOff x="5381247" y="2640786"/>
              <a:chExt cx="352666" cy="2322249"/>
            </a:xfrm>
          </p:grpSpPr>
          <p:cxnSp>
            <p:nvCxnSpPr>
              <p:cNvPr id="169" name="Straight Arrow Connector 168">
                <a:extLst>
                  <a:ext uri="{FF2B5EF4-FFF2-40B4-BE49-F238E27FC236}">
                    <a16:creationId xmlns:a16="http://schemas.microsoft.com/office/drawing/2014/main" id="{9C307E48-ECEC-1369-5963-013DEE78B1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30214" y="3385352"/>
                <a:ext cx="7475" cy="157768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urved Connector 169">
                <a:extLst>
                  <a:ext uri="{FF2B5EF4-FFF2-40B4-BE49-F238E27FC236}">
                    <a16:creationId xmlns:a16="http://schemas.microsoft.com/office/drawing/2014/main" id="{D63E983B-BD92-FF60-2BEB-16DD23210BC3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398063" y="3068993"/>
                <a:ext cx="633062" cy="3863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urved Connector 170">
                <a:extLst>
                  <a:ext uri="{FF2B5EF4-FFF2-40B4-BE49-F238E27FC236}">
                    <a16:creationId xmlns:a16="http://schemas.microsoft.com/office/drawing/2014/main" id="{99B7FD8E-B31F-D48B-257F-EAF55D28C90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40458" y="2976980"/>
                <a:ext cx="735073" cy="62686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urved Connector 171">
                <a:extLst>
                  <a:ext uri="{FF2B5EF4-FFF2-40B4-BE49-F238E27FC236}">
                    <a16:creationId xmlns:a16="http://schemas.microsoft.com/office/drawing/2014/main" id="{1D16CA0A-A5EB-7A30-C8F9-B85E5DF7E9D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187078" y="2959168"/>
                <a:ext cx="605040" cy="21670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07572C5-D082-FBCD-7B15-B30E7D2FE45D}"/>
                </a:ext>
              </a:extLst>
            </p:cNvPr>
            <p:cNvGrpSpPr/>
            <p:nvPr/>
          </p:nvGrpSpPr>
          <p:grpSpPr>
            <a:xfrm>
              <a:off x="3541038" y="3074950"/>
              <a:ext cx="295064" cy="2012439"/>
              <a:chOff x="5381249" y="2650280"/>
              <a:chExt cx="295064" cy="1678538"/>
            </a:xfrm>
          </p:grpSpPr>
          <p:cxnSp>
            <p:nvCxnSpPr>
              <p:cNvPr id="175" name="Straight Arrow Connector 174">
                <a:extLst>
                  <a:ext uri="{FF2B5EF4-FFF2-40B4-BE49-F238E27FC236}">
                    <a16:creationId xmlns:a16="http://schemas.microsoft.com/office/drawing/2014/main" id="{8E09E10A-1560-2BAC-A958-3BB3F5067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99007" y="3566390"/>
                <a:ext cx="18818" cy="76242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headEnd type="none" w="med" len="med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urved Connector 175">
                <a:extLst>
                  <a:ext uri="{FF2B5EF4-FFF2-40B4-BE49-F238E27FC236}">
                    <a16:creationId xmlns:a16="http://schemas.microsoft.com/office/drawing/2014/main" id="{7654D3FD-43AC-89DD-3A46-DDD5817BAB5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312058" y="3174433"/>
                <a:ext cx="555176" cy="173334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urved Connector 176">
                <a:extLst>
                  <a:ext uri="{FF2B5EF4-FFF2-40B4-BE49-F238E27FC236}">
                    <a16:creationId xmlns:a16="http://schemas.microsoft.com/office/drawing/2014/main" id="{02BCB24C-FAAB-8335-5455-15DB1F76D92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135693" y="3022713"/>
                <a:ext cx="754564" cy="9698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urved Connector 177">
                <a:extLst>
                  <a:ext uri="{FF2B5EF4-FFF2-40B4-BE49-F238E27FC236}">
                    <a16:creationId xmlns:a16="http://schemas.microsoft.com/office/drawing/2014/main" id="{4EBC1F4C-90D3-9A7C-B159-FE091C73CBF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067463" y="3078785"/>
                <a:ext cx="702137" cy="74565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99106262-FC31-6207-2DA2-43FC6DFD5DB7}"/>
                </a:ext>
              </a:extLst>
            </p:cNvPr>
            <p:cNvGrpSpPr/>
            <p:nvPr/>
          </p:nvGrpSpPr>
          <p:grpSpPr>
            <a:xfrm>
              <a:off x="11328057" y="3000494"/>
              <a:ext cx="266156" cy="1032582"/>
              <a:chOff x="5466551" y="2413703"/>
              <a:chExt cx="397425" cy="1032582"/>
            </a:xfrm>
          </p:grpSpPr>
          <p:cxnSp>
            <p:nvCxnSpPr>
              <p:cNvPr id="186" name="Curved Connector 185">
                <a:extLst>
                  <a:ext uri="{FF2B5EF4-FFF2-40B4-BE49-F238E27FC236}">
                    <a16:creationId xmlns:a16="http://schemas.microsoft.com/office/drawing/2014/main" id="{EC0C1B16-9637-E3A4-FBFC-A6F0D7C04DE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480846" y="3057489"/>
                <a:ext cx="598409" cy="167851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>
                <a:extLst>
                  <a:ext uri="{FF2B5EF4-FFF2-40B4-BE49-F238E27FC236}">
                    <a16:creationId xmlns:a16="http://schemas.microsoft.com/office/drawing/2014/main" id="{71090B55-5E0E-ADF5-C28C-00272AD254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222630" y="2972789"/>
                <a:ext cx="935419" cy="11569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>
                <a:extLst>
                  <a:ext uri="{FF2B5EF4-FFF2-40B4-BE49-F238E27FC236}">
                    <a16:creationId xmlns:a16="http://schemas.microsoft.com/office/drawing/2014/main" id="{E569C904-28D0-CD8A-7541-8D8B451A6AB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056371" y="2823883"/>
                <a:ext cx="1032582" cy="212222"/>
              </a:xfrm>
              <a:prstGeom prst="curvedConnector3">
                <a:avLst>
                  <a:gd name="adj1" fmla="val 50000"/>
                </a:avLst>
              </a:prstGeom>
              <a:ln w="38100">
                <a:solidFill>
                  <a:srgbClr val="FFFF00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E6DB149D-8AAD-5F88-E04D-87D2CD4567D6}"/>
              </a:ext>
            </a:extLst>
          </p:cNvPr>
          <p:cNvGrpSpPr/>
          <p:nvPr/>
        </p:nvGrpSpPr>
        <p:grpSpPr>
          <a:xfrm>
            <a:off x="3186309" y="4843774"/>
            <a:ext cx="5863639" cy="839127"/>
            <a:chOff x="6456516" y="3051538"/>
            <a:chExt cx="5863639" cy="83912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19FEC80-A64B-1D7C-9173-3C8DECD29E12}"/>
                </a:ext>
              </a:extLst>
            </p:cNvPr>
            <p:cNvGrpSpPr/>
            <p:nvPr/>
          </p:nvGrpSpPr>
          <p:grpSpPr>
            <a:xfrm>
              <a:off x="6456516" y="3429000"/>
              <a:ext cx="1945878" cy="461665"/>
              <a:chOff x="1306286" y="4865865"/>
              <a:chExt cx="1930399" cy="461665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B5D3046-3E63-B9C4-10D9-BC67D06D8DBE}"/>
                  </a:ext>
                </a:extLst>
              </p:cNvPr>
              <p:cNvSpPr txBox="1"/>
              <p:nvPr/>
            </p:nvSpPr>
            <p:spPr>
              <a:xfrm>
                <a:off x="1306286" y="4865865"/>
                <a:ext cx="1930399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</a:t>
                </a:r>
                <a:r>
                  <a:rPr lang="el-GR" sz="1200" dirty="0">
                    <a:solidFill>
                      <a:schemeClr val="bg1"/>
                    </a:solidFill>
                  </a:rPr>
                  <a:t>σύνθεση</a:t>
                </a:r>
              </a:p>
              <a:p>
                <a:r>
                  <a:rPr lang="el-GR" sz="1200" dirty="0">
                    <a:solidFill>
                      <a:schemeClr val="bg1"/>
                    </a:solidFill>
                  </a:rPr>
                  <a:t>            οπτική</a:t>
                </a:r>
                <a:endParaRPr lang="en-GR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F1AA3E5-48F6-CD4E-E635-B667101C038B}"/>
                  </a:ext>
                </a:extLst>
              </p:cNvPr>
              <p:cNvSpPr/>
              <p:nvPr/>
            </p:nvSpPr>
            <p:spPr>
              <a:xfrm>
                <a:off x="1401288" y="4903811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A0D9249D-8481-B735-7CC1-7623521DB37C}"/>
                  </a:ext>
                </a:extLst>
              </p:cNvPr>
              <p:cNvSpPr/>
              <p:nvPr/>
            </p:nvSpPr>
            <p:spPr>
              <a:xfrm>
                <a:off x="1401287" y="5118560"/>
                <a:ext cx="288279" cy="167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79120549-E696-32BA-4D01-7E5961F63E10}"/>
                </a:ext>
              </a:extLst>
            </p:cNvPr>
            <p:cNvGrpSpPr/>
            <p:nvPr/>
          </p:nvGrpSpPr>
          <p:grpSpPr>
            <a:xfrm>
              <a:off x="10521064" y="3051538"/>
              <a:ext cx="1799091" cy="583202"/>
              <a:chOff x="9801311" y="4404564"/>
              <a:chExt cx="1799091" cy="767786"/>
            </a:xfrm>
          </p:grpSpPr>
          <p:sp>
            <p:nvSpPr>
              <p:cNvPr id="202" name="Extract 201">
                <a:extLst>
                  <a:ext uri="{FF2B5EF4-FFF2-40B4-BE49-F238E27FC236}">
                    <a16:creationId xmlns:a16="http://schemas.microsoft.com/office/drawing/2014/main" id="{2ADDDB67-15B4-A0DF-06A6-D03C8860AAE7}"/>
                  </a:ext>
                </a:extLst>
              </p:cNvPr>
              <p:cNvSpPr/>
              <p:nvPr/>
            </p:nvSpPr>
            <p:spPr>
              <a:xfrm>
                <a:off x="9801311" y="4404564"/>
                <a:ext cx="1799091" cy="313413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203" name="Trapezium 202">
                <a:extLst>
                  <a:ext uri="{FF2B5EF4-FFF2-40B4-BE49-F238E27FC236}">
                    <a16:creationId xmlns:a16="http://schemas.microsoft.com/office/drawing/2014/main" id="{8521CEDB-166E-D17C-6BDF-A46057805EA5}"/>
                  </a:ext>
                </a:extLst>
              </p:cNvPr>
              <p:cNvSpPr/>
              <p:nvPr/>
            </p:nvSpPr>
            <p:spPr>
              <a:xfrm>
                <a:off x="10161985" y="4635406"/>
                <a:ext cx="1096926" cy="536944"/>
              </a:xfrm>
              <a:prstGeom prst="trapezoid">
                <a:avLst>
                  <a:gd name="adj" fmla="val 3539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338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55B295-A653-C475-0DD9-DBD38A8DF265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512B4-64C4-1C35-4EAC-D12E3B306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75C1D0-8686-91DA-8685-16A6A9F48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34B950-1E8B-C374-7CFD-099AE5B050E5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D304AAD-D228-8A7F-7E0A-28AE56FB6789}"/>
              </a:ext>
            </a:extLst>
          </p:cNvPr>
          <p:cNvSpPr txBox="1"/>
          <p:nvPr/>
        </p:nvSpPr>
        <p:spPr>
          <a:xfrm>
            <a:off x="181642" y="748043"/>
            <a:ext cx="2750086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 err="1"/>
              <a:t>Μηκυναϊκός</a:t>
            </a:r>
            <a:r>
              <a:rPr lang="el-GR" sz="2000" b="1" dirty="0"/>
              <a:t> πολιτισμός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Αυστηροποίηση</a:t>
            </a:r>
            <a:r>
              <a:rPr lang="el-GR" sz="2000" dirty="0"/>
              <a:t> σχεδίου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Γεωμετρία - μοτίβα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Συμβολική απόδοση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Ανάδειξη της ισχύος</a:t>
            </a:r>
            <a:endParaRPr lang="en-GR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716BF-29CC-4E41-56E6-437AE069D5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0402" y="0"/>
            <a:ext cx="3692946" cy="58156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47D85A-6E89-EA31-3144-B5EBB7706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663" y="-68113"/>
            <a:ext cx="4319129" cy="5751014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13B24A8A-2AD0-9439-4245-52003211D894}"/>
              </a:ext>
            </a:extLst>
          </p:cNvPr>
          <p:cNvGrpSpPr/>
          <p:nvPr/>
        </p:nvGrpSpPr>
        <p:grpSpPr>
          <a:xfrm>
            <a:off x="3527839" y="98612"/>
            <a:ext cx="8349155" cy="5567197"/>
            <a:chOff x="3527839" y="98612"/>
            <a:chExt cx="8349155" cy="556719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19FEC80-A64B-1D7C-9173-3C8DECD29E12}"/>
                </a:ext>
              </a:extLst>
            </p:cNvPr>
            <p:cNvGrpSpPr/>
            <p:nvPr/>
          </p:nvGrpSpPr>
          <p:grpSpPr>
            <a:xfrm>
              <a:off x="4555606" y="5302402"/>
              <a:ext cx="1945878" cy="276999"/>
              <a:chOff x="1306286" y="4865865"/>
              <a:chExt cx="1930399" cy="276999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3B5D3046-3E63-B9C4-10D9-BC67D06D8DBE}"/>
                  </a:ext>
                </a:extLst>
              </p:cNvPr>
              <p:cNvSpPr txBox="1"/>
              <p:nvPr/>
            </p:nvSpPr>
            <p:spPr>
              <a:xfrm>
                <a:off x="1306286" y="4865865"/>
                <a:ext cx="1930399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</a:t>
                </a:r>
                <a:r>
                  <a:rPr lang="el-GR" sz="1200" dirty="0">
                    <a:solidFill>
                      <a:schemeClr val="bg1"/>
                    </a:solidFill>
                  </a:rPr>
                  <a:t>σύνθεση</a:t>
                </a: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F1AA3E5-48F6-CD4E-E635-B667101C038B}"/>
                  </a:ext>
                </a:extLst>
              </p:cNvPr>
              <p:cNvSpPr/>
              <p:nvPr/>
            </p:nvSpPr>
            <p:spPr>
              <a:xfrm>
                <a:off x="1401288" y="4903811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FD2EE7D-80BB-C825-C3B8-B81193E9380D}"/>
                </a:ext>
              </a:extLst>
            </p:cNvPr>
            <p:cNvCxnSpPr/>
            <p:nvPr/>
          </p:nvCxnSpPr>
          <p:spPr>
            <a:xfrm>
              <a:off x="3572663" y="403412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FF8501E-83EA-91CE-A9AE-63337D46AB9C}"/>
                </a:ext>
              </a:extLst>
            </p:cNvPr>
            <p:cNvCxnSpPr/>
            <p:nvPr/>
          </p:nvCxnSpPr>
          <p:spPr>
            <a:xfrm>
              <a:off x="3635565" y="1053353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C6B4877-756D-D479-638C-8308409D00E5}"/>
                </a:ext>
              </a:extLst>
            </p:cNvPr>
            <p:cNvCxnSpPr>
              <a:cxnSpLocks/>
            </p:cNvCxnSpPr>
            <p:nvPr/>
          </p:nvCxnSpPr>
          <p:spPr>
            <a:xfrm>
              <a:off x="8150402" y="5325151"/>
              <a:ext cx="3652148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E20194-AC69-65D6-226D-E6B6AC3B1857}"/>
                </a:ext>
              </a:extLst>
            </p:cNvPr>
            <p:cNvCxnSpPr>
              <a:cxnSpLocks/>
            </p:cNvCxnSpPr>
            <p:nvPr/>
          </p:nvCxnSpPr>
          <p:spPr>
            <a:xfrm>
              <a:off x="8181779" y="5665809"/>
              <a:ext cx="3652148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30C7DC-54D8-00BD-17BE-9D53D6546086}"/>
                </a:ext>
              </a:extLst>
            </p:cNvPr>
            <p:cNvSpPr/>
            <p:nvPr/>
          </p:nvSpPr>
          <p:spPr>
            <a:xfrm>
              <a:off x="8444751" y="2743206"/>
              <a:ext cx="1828801" cy="1763105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9911F00-E2B9-3D45-6282-262FBF1AAA5D}"/>
                </a:ext>
              </a:extLst>
            </p:cNvPr>
            <p:cNvCxnSpPr>
              <a:cxnSpLocks/>
            </p:cNvCxnSpPr>
            <p:nvPr/>
          </p:nvCxnSpPr>
          <p:spPr>
            <a:xfrm>
              <a:off x="8181779" y="5101033"/>
              <a:ext cx="3652148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A6EA25-D032-AA9F-D3E7-515B8FEEC074}"/>
                </a:ext>
              </a:extLst>
            </p:cNvPr>
            <p:cNvCxnSpPr>
              <a:cxnSpLocks/>
            </p:cNvCxnSpPr>
            <p:nvPr/>
          </p:nvCxnSpPr>
          <p:spPr>
            <a:xfrm>
              <a:off x="8150402" y="4944150"/>
              <a:ext cx="3652148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F84B02E-1674-C09A-2FE8-9D8AC8CF568B}"/>
                </a:ext>
              </a:extLst>
            </p:cNvPr>
            <p:cNvCxnSpPr/>
            <p:nvPr/>
          </p:nvCxnSpPr>
          <p:spPr>
            <a:xfrm>
              <a:off x="3572663" y="1299883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DE1DAAF-07C4-5D01-2681-1414F0EC97D7}"/>
                </a:ext>
              </a:extLst>
            </p:cNvPr>
            <p:cNvCxnSpPr/>
            <p:nvPr/>
          </p:nvCxnSpPr>
          <p:spPr>
            <a:xfrm>
              <a:off x="3527839" y="1438836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41BF4F-D70A-720B-6FEF-C60AD66B02E1}"/>
                </a:ext>
              </a:extLst>
            </p:cNvPr>
            <p:cNvCxnSpPr/>
            <p:nvPr/>
          </p:nvCxnSpPr>
          <p:spPr>
            <a:xfrm>
              <a:off x="3572663" y="730624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F2BEF35-B24B-5406-0308-19A85B5649E6}"/>
                </a:ext>
              </a:extLst>
            </p:cNvPr>
            <p:cNvCxnSpPr/>
            <p:nvPr/>
          </p:nvCxnSpPr>
          <p:spPr>
            <a:xfrm>
              <a:off x="3635565" y="98612"/>
              <a:ext cx="431912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561ADD0-3805-645A-4472-93AB1D8BC45D}"/>
                </a:ext>
              </a:extLst>
            </p:cNvPr>
            <p:cNvSpPr/>
            <p:nvPr/>
          </p:nvSpPr>
          <p:spPr>
            <a:xfrm>
              <a:off x="3692237" y="136559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4AA6EF5-97AB-94DC-9BD9-210477C6084B}"/>
                </a:ext>
              </a:extLst>
            </p:cNvPr>
            <p:cNvSpPr/>
            <p:nvPr/>
          </p:nvSpPr>
          <p:spPr>
            <a:xfrm>
              <a:off x="4207706" y="141042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EE8ABD3-F787-D4ED-AB87-B528E8353329}"/>
                </a:ext>
              </a:extLst>
            </p:cNvPr>
            <p:cNvSpPr/>
            <p:nvPr/>
          </p:nvSpPr>
          <p:spPr>
            <a:xfrm>
              <a:off x="4723175" y="118631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C89F5EE-EE0D-8162-5B47-981FA4B260A5}"/>
                </a:ext>
              </a:extLst>
            </p:cNvPr>
            <p:cNvSpPr/>
            <p:nvPr/>
          </p:nvSpPr>
          <p:spPr>
            <a:xfrm>
              <a:off x="5257476" y="154487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55704A1-AEF1-4694-7A5A-0F0A9E854896}"/>
                </a:ext>
              </a:extLst>
            </p:cNvPr>
            <p:cNvSpPr/>
            <p:nvPr/>
          </p:nvSpPr>
          <p:spPr>
            <a:xfrm>
              <a:off x="6354674" y="156437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6A1F18F-C183-CDAC-3CB1-6F366EE9FA51}"/>
                </a:ext>
              </a:extLst>
            </p:cNvPr>
            <p:cNvSpPr/>
            <p:nvPr/>
          </p:nvSpPr>
          <p:spPr>
            <a:xfrm>
              <a:off x="5834697" y="154487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2458DFA-9F2C-B1D1-A9FA-C9B4F0815C2A}"/>
                </a:ext>
              </a:extLst>
            </p:cNvPr>
            <p:cNvSpPr/>
            <p:nvPr/>
          </p:nvSpPr>
          <p:spPr>
            <a:xfrm>
              <a:off x="6865635" y="136559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6AEEEF1-03AC-38B5-CCC8-06289A1136C4}"/>
                </a:ext>
              </a:extLst>
            </p:cNvPr>
            <p:cNvSpPr/>
            <p:nvPr/>
          </p:nvSpPr>
          <p:spPr>
            <a:xfrm>
              <a:off x="7420694" y="148430"/>
              <a:ext cx="542139" cy="531312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C83CCC8C-3C8D-4596-B392-7C47DD0A58FE}"/>
                </a:ext>
              </a:extLst>
            </p:cNvPr>
            <p:cNvSpPr/>
            <p:nvPr/>
          </p:nvSpPr>
          <p:spPr>
            <a:xfrm>
              <a:off x="4823024" y="2133600"/>
              <a:ext cx="968176" cy="1908313"/>
            </a:xfrm>
            <a:custGeom>
              <a:avLst/>
              <a:gdLst>
                <a:gd name="connsiteX0" fmla="*/ 100159 w 968176"/>
                <a:gd name="connsiteY0" fmla="*/ 0 h 1908313"/>
                <a:gd name="connsiteX1" fmla="*/ 86906 w 968176"/>
                <a:gd name="connsiteY1" fmla="*/ 46383 h 1908313"/>
                <a:gd name="connsiteX2" fmla="*/ 80280 w 968176"/>
                <a:gd name="connsiteY2" fmla="*/ 66261 h 1908313"/>
                <a:gd name="connsiteX3" fmla="*/ 100159 w 968176"/>
                <a:gd name="connsiteY3" fmla="*/ 159026 h 1908313"/>
                <a:gd name="connsiteX4" fmla="*/ 120037 w 968176"/>
                <a:gd name="connsiteY4" fmla="*/ 218661 h 1908313"/>
                <a:gd name="connsiteX5" fmla="*/ 126663 w 968176"/>
                <a:gd name="connsiteY5" fmla="*/ 238539 h 1908313"/>
                <a:gd name="connsiteX6" fmla="*/ 120037 w 968176"/>
                <a:gd name="connsiteY6" fmla="*/ 337930 h 1908313"/>
                <a:gd name="connsiteX7" fmla="*/ 106785 w 968176"/>
                <a:gd name="connsiteY7" fmla="*/ 377687 h 1908313"/>
                <a:gd name="connsiteX8" fmla="*/ 100159 w 968176"/>
                <a:gd name="connsiteY8" fmla="*/ 397565 h 1908313"/>
                <a:gd name="connsiteX9" fmla="*/ 93533 w 968176"/>
                <a:gd name="connsiteY9" fmla="*/ 417443 h 1908313"/>
                <a:gd name="connsiteX10" fmla="*/ 80280 w 968176"/>
                <a:gd name="connsiteY10" fmla="*/ 437322 h 1908313"/>
                <a:gd name="connsiteX11" fmla="*/ 67028 w 968176"/>
                <a:gd name="connsiteY11" fmla="*/ 477078 h 1908313"/>
                <a:gd name="connsiteX12" fmla="*/ 53776 w 968176"/>
                <a:gd name="connsiteY12" fmla="*/ 543339 h 1908313"/>
                <a:gd name="connsiteX13" fmla="*/ 47150 w 968176"/>
                <a:gd name="connsiteY13" fmla="*/ 569843 h 1908313"/>
                <a:gd name="connsiteX14" fmla="*/ 33898 w 968176"/>
                <a:gd name="connsiteY14" fmla="*/ 629478 h 1908313"/>
                <a:gd name="connsiteX15" fmla="*/ 27272 w 968176"/>
                <a:gd name="connsiteY15" fmla="*/ 682487 h 1908313"/>
                <a:gd name="connsiteX16" fmla="*/ 20646 w 968176"/>
                <a:gd name="connsiteY16" fmla="*/ 715617 h 1908313"/>
                <a:gd name="connsiteX17" fmla="*/ 27272 w 968176"/>
                <a:gd name="connsiteY17" fmla="*/ 848139 h 1908313"/>
                <a:gd name="connsiteX18" fmla="*/ 40524 w 968176"/>
                <a:gd name="connsiteY18" fmla="*/ 887896 h 1908313"/>
                <a:gd name="connsiteX19" fmla="*/ 60402 w 968176"/>
                <a:gd name="connsiteY19" fmla="*/ 947530 h 1908313"/>
                <a:gd name="connsiteX20" fmla="*/ 67028 w 968176"/>
                <a:gd name="connsiteY20" fmla="*/ 967409 h 1908313"/>
                <a:gd name="connsiteX21" fmla="*/ 73654 w 968176"/>
                <a:gd name="connsiteY21" fmla="*/ 987287 h 1908313"/>
                <a:gd name="connsiteX22" fmla="*/ 67028 w 968176"/>
                <a:gd name="connsiteY22" fmla="*/ 1099930 h 1908313"/>
                <a:gd name="connsiteX23" fmla="*/ 53776 w 968176"/>
                <a:gd name="connsiteY23" fmla="*/ 1139687 h 1908313"/>
                <a:gd name="connsiteX24" fmla="*/ 40524 w 968176"/>
                <a:gd name="connsiteY24" fmla="*/ 1179443 h 1908313"/>
                <a:gd name="connsiteX25" fmla="*/ 33898 w 968176"/>
                <a:gd name="connsiteY25" fmla="*/ 1199322 h 1908313"/>
                <a:gd name="connsiteX26" fmla="*/ 27272 w 968176"/>
                <a:gd name="connsiteY26" fmla="*/ 1219200 h 1908313"/>
                <a:gd name="connsiteX27" fmla="*/ 20646 w 968176"/>
                <a:gd name="connsiteY27" fmla="*/ 1245704 h 1908313"/>
                <a:gd name="connsiteX28" fmla="*/ 7393 w 968176"/>
                <a:gd name="connsiteY28" fmla="*/ 1285461 h 1908313"/>
                <a:gd name="connsiteX29" fmla="*/ 7393 w 968176"/>
                <a:gd name="connsiteY29" fmla="*/ 1398104 h 1908313"/>
                <a:gd name="connsiteX30" fmla="*/ 20646 w 968176"/>
                <a:gd name="connsiteY30" fmla="*/ 1411357 h 1908313"/>
                <a:gd name="connsiteX31" fmla="*/ 40524 w 968176"/>
                <a:gd name="connsiteY31" fmla="*/ 1451113 h 1908313"/>
                <a:gd name="connsiteX32" fmla="*/ 100159 w 968176"/>
                <a:gd name="connsiteY32" fmla="*/ 1484243 h 1908313"/>
                <a:gd name="connsiteX33" fmla="*/ 113411 w 968176"/>
                <a:gd name="connsiteY33" fmla="*/ 1497496 h 1908313"/>
                <a:gd name="connsiteX34" fmla="*/ 133289 w 968176"/>
                <a:gd name="connsiteY34" fmla="*/ 1504122 h 1908313"/>
                <a:gd name="connsiteX35" fmla="*/ 153167 w 968176"/>
                <a:gd name="connsiteY35" fmla="*/ 1517374 h 1908313"/>
                <a:gd name="connsiteX36" fmla="*/ 166419 w 968176"/>
                <a:gd name="connsiteY36" fmla="*/ 1577009 h 1908313"/>
                <a:gd name="connsiteX37" fmla="*/ 173046 w 968176"/>
                <a:gd name="connsiteY37" fmla="*/ 1630017 h 1908313"/>
                <a:gd name="connsiteX38" fmla="*/ 186298 w 968176"/>
                <a:gd name="connsiteY38" fmla="*/ 1669774 h 1908313"/>
                <a:gd name="connsiteX39" fmla="*/ 206176 w 968176"/>
                <a:gd name="connsiteY39" fmla="*/ 1683026 h 1908313"/>
                <a:gd name="connsiteX40" fmla="*/ 226054 w 968176"/>
                <a:gd name="connsiteY40" fmla="*/ 1702904 h 1908313"/>
                <a:gd name="connsiteX41" fmla="*/ 245933 w 968176"/>
                <a:gd name="connsiteY41" fmla="*/ 1709530 h 1908313"/>
                <a:gd name="connsiteX42" fmla="*/ 265811 w 968176"/>
                <a:gd name="connsiteY42" fmla="*/ 1722783 h 1908313"/>
                <a:gd name="connsiteX43" fmla="*/ 385080 w 968176"/>
                <a:gd name="connsiteY43" fmla="*/ 1742661 h 1908313"/>
                <a:gd name="connsiteX44" fmla="*/ 451341 w 968176"/>
                <a:gd name="connsiteY44" fmla="*/ 1749287 h 1908313"/>
                <a:gd name="connsiteX45" fmla="*/ 491098 w 968176"/>
                <a:gd name="connsiteY45" fmla="*/ 1762539 h 1908313"/>
                <a:gd name="connsiteX46" fmla="*/ 510976 w 968176"/>
                <a:gd name="connsiteY46" fmla="*/ 1769165 h 1908313"/>
                <a:gd name="connsiteX47" fmla="*/ 530854 w 968176"/>
                <a:gd name="connsiteY47" fmla="*/ 1782417 h 1908313"/>
                <a:gd name="connsiteX48" fmla="*/ 557359 w 968176"/>
                <a:gd name="connsiteY48" fmla="*/ 1822174 h 1908313"/>
                <a:gd name="connsiteX49" fmla="*/ 570611 w 968176"/>
                <a:gd name="connsiteY49" fmla="*/ 1842052 h 1908313"/>
                <a:gd name="connsiteX50" fmla="*/ 590489 w 968176"/>
                <a:gd name="connsiteY50" fmla="*/ 1855304 h 1908313"/>
                <a:gd name="connsiteX51" fmla="*/ 603741 w 968176"/>
                <a:gd name="connsiteY51" fmla="*/ 1868557 h 1908313"/>
                <a:gd name="connsiteX52" fmla="*/ 643498 w 968176"/>
                <a:gd name="connsiteY52" fmla="*/ 1895061 h 1908313"/>
                <a:gd name="connsiteX53" fmla="*/ 663376 w 968176"/>
                <a:gd name="connsiteY53" fmla="*/ 1908313 h 1908313"/>
                <a:gd name="connsiteX54" fmla="*/ 729637 w 968176"/>
                <a:gd name="connsiteY54" fmla="*/ 1901687 h 1908313"/>
                <a:gd name="connsiteX55" fmla="*/ 782646 w 968176"/>
                <a:gd name="connsiteY55" fmla="*/ 1895061 h 1908313"/>
                <a:gd name="connsiteX56" fmla="*/ 842280 w 968176"/>
                <a:gd name="connsiteY56" fmla="*/ 1875183 h 1908313"/>
                <a:gd name="connsiteX57" fmla="*/ 862159 w 968176"/>
                <a:gd name="connsiteY57" fmla="*/ 1868557 h 1908313"/>
                <a:gd name="connsiteX58" fmla="*/ 921793 w 968176"/>
                <a:gd name="connsiteY58" fmla="*/ 1855304 h 1908313"/>
                <a:gd name="connsiteX59" fmla="*/ 968176 w 968176"/>
                <a:gd name="connsiteY59" fmla="*/ 1815548 h 1908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68176" h="1908313">
                  <a:moveTo>
                    <a:pt x="100159" y="0"/>
                  </a:moveTo>
                  <a:cubicBezTo>
                    <a:pt x="95741" y="15461"/>
                    <a:pt x="91527" y="30981"/>
                    <a:pt x="86906" y="46383"/>
                  </a:cubicBezTo>
                  <a:cubicBezTo>
                    <a:pt x="84899" y="53073"/>
                    <a:pt x="80280" y="59277"/>
                    <a:pt x="80280" y="66261"/>
                  </a:cubicBezTo>
                  <a:cubicBezTo>
                    <a:pt x="80280" y="108058"/>
                    <a:pt x="87831" y="122045"/>
                    <a:pt x="100159" y="159026"/>
                  </a:cubicBezTo>
                  <a:lnTo>
                    <a:pt x="120037" y="218661"/>
                  </a:lnTo>
                  <a:lnTo>
                    <a:pt x="126663" y="238539"/>
                  </a:lnTo>
                  <a:cubicBezTo>
                    <a:pt x="124454" y="271669"/>
                    <a:pt x="124733" y="305060"/>
                    <a:pt x="120037" y="337930"/>
                  </a:cubicBezTo>
                  <a:cubicBezTo>
                    <a:pt x="118061" y="351759"/>
                    <a:pt x="111202" y="364435"/>
                    <a:pt x="106785" y="377687"/>
                  </a:cubicBezTo>
                  <a:lnTo>
                    <a:pt x="100159" y="397565"/>
                  </a:lnTo>
                  <a:cubicBezTo>
                    <a:pt x="97950" y="404191"/>
                    <a:pt x="97407" y="411632"/>
                    <a:pt x="93533" y="417443"/>
                  </a:cubicBezTo>
                  <a:lnTo>
                    <a:pt x="80280" y="437322"/>
                  </a:lnTo>
                  <a:cubicBezTo>
                    <a:pt x="75863" y="450574"/>
                    <a:pt x="69767" y="463380"/>
                    <a:pt x="67028" y="477078"/>
                  </a:cubicBezTo>
                  <a:cubicBezTo>
                    <a:pt x="62611" y="499165"/>
                    <a:pt x="59239" y="521487"/>
                    <a:pt x="53776" y="543339"/>
                  </a:cubicBezTo>
                  <a:cubicBezTo>
                    <a:pt x="51567" y="552174"/>
                    <a:pt x="49125" y="560953"/>
                    <a:pt x="47150" y="569843"/>
                  </a:cubicBezTo>
                  <a:cubicBezTo>
                    <a:pt x="30326" y="645551"/>
                    <a:pt x="50057" y="564841"/>
                    <a:pt x="33898" y="629478"/>
                  </a:cubicBezTo>
                  <a:cubicBezTo>
                    <a:pt x="31689" y="647148"/>
                    <a:pt x="29980" y="664887"/>
                    <a:pt x="27272" y="682487"/>
                  </a:cubicBezTo>
                  <a:cubicBezTo>
                    <a:pt x="25560" y="693618"/>
                    <a:pt x="20646" y="704355"/>
                    <a:pt x="20646" y="715617"/>
                  </a:cubicBezTo>
                  <a:cubicBezTo>
                    <a:pt x="20646" y="759846"/>
                    <a:pt x="22202" y="804201"/>
                    <a:pt x="27272" y="848139"/>
                  </a:cubicBezTo>
                  <a:cubicBezTo>
                    <a:pt x="28873" y="862016"/>
                    <a:pt x="36107" y="874644"/>
                    <a:pt x="40524" y="887896"/>
                  </a:cubicBezTo>
                  <a:lnTo>
                    <a:pt x="60402" y="947530"/>
                  </a:lnTo>
                  <a:lnTo>
                    <a:pt x="67028" y="967409"/>
                  </a:lnTo>
                  <a:lnTo>
                    <a:pt x="73654" y="987287"/>
                  </a:lnTo>
                  <a:cubicBezTo>
                    <a:pt x="71445" y="1024835"/>
                    <a:pt x="71893" y="1062633"/>
                    <a:pt x="67028" y="1099930"/>
                  </a:cubicBezTo>
                  <a:cubicBezTo>
                    <a:pt x="65221" y="1113782"/>
                    <a:pt x="58193" y="1126435"/>
                    <a:pt x="53776" y="1139687"/>
                  </a:cubicBezTo>
                  <a:lnTo>
                    <a:pt x="40524" y="1179443"/>
                  </a:lnTo>
                  <a:lnTo>
                    <a:pt x="33898" y="1199322"/>
                  </a:lnTo>
                  <a:cubicBezTo>
                    <a:pt x="31689" y="1205948"/>
                    <a:pt x="28966" y="1212424"/>
                    <a:pt x="27272" y="1219200"/>
                  </a:cubicBezTo>
                  <a:cubicBezTo>
                    <a:pt x="25063" y="1228035"/>
                    <a:pt x="23263" y="1236982"/>
                    <a:pt x="20646" y="1245704"/>
                  </a:cubicBezTo>
                  <a:cubicBezTo>
                    <a:pt x="16632" y="1259084"/>
                    <a:pt x="7393" y="1285461"/>
                    <a:pt x="7393" y="1285461"/>
                  </a:cubicBezTo>
                  <a:cubicBezTo>
                    <a:pt x="767" y="1331841"/>
                    <a:pt x="-5249" y="1347537"/>
                    <a:pt x="7393" y="1398104"/>
                  </a:cubicBezTo>
                  <a:cubicBezTo>
                    <a:pt x="8908" y="1404165"/>
                    <a:pt x="16228" y="1406939"/>
                    <a:pt x="20646" y="1411357"/>
                  </a:cubicBezTo>
                  <a:cubicBezTo>
                    <a:pt x="25372" y="1425536"/>
                    <a:pt x="28435" y="1440535"/>
                    <a:pt x="40524" y="1451113"/>
                  </a:cubicBezTo>
                  <a:cubicBezTo>
                    <a:pt x="68566" y="1475650"/>
                    <a:pt x="72856" y="1475142"/>
                    <a:pt x="100159" y="1484243"/>
                  </a:cubicBezTo>
                  <a:cubicBezTo>
                    <a:pt x="104576" y="1488661"/>
                    <a:pt x="108054" y="1494282"/>
                    <a:pt x="113411" y="1497496"/>
                  </a:cubicBezTo>
                  <a:cubicBezTo>
                    <a:pt x="119400" y="1501090"/>
                    <a:pt x="127042" y="1500998"/>
                    <a:pt x="133289" y="1504122"/>
                  </a:cubicBezTo>
                  <a:cubicBezTo>
                    <a:pt x="140412" y="1507683"/>
                    <a:pt x="146541" y="1512957"/>
                    <a:pt x="153167" y="1517374"/>
                  </a:cubicBezTo>
                  <a:cubicBezTo>
                    <a:pt x="163032" y="1546968"/>
                    <a:pt x="160587" y="1536190"/>
                    <a:pt x="166419" y="1577009"/>
                  </a:cubicBezTo>
                  <a:cubicBezTo>
                    <a:pt x="168937" y="1594637"/>
                    <a:pt x="169315" y="1612605"/>
                    <a:pt x="173046" y="1630017"/>
                  </a:cubicBezTo>
                  <a:cubicBezTo>
                    <a:pt x="175973" y="1643676"/>
                    <a:pt x="174675" y="1662025"/>
                    <a:pt x="186298" y="1669774"/>
                  </a:cubicBezTo>
                  <a:cubicBezTo>
                    <a:pt x="192924" y="1674191"/>
                    <a:pt x="200058" y="1677928"/>
                    <a:pt x="206176" y="1683026"/>
                  </a:cubicBezTo>
                  <a:cubicBezTo>
                    <a:pt x="213375" y="1689025"/>
                    <a:pt x="218257" y="1697706"/>
                    <a:pt x="226054" y="1702904"/>
                  </a:cubicBezTo>
                  <a:cubicBezTo>
                    <a:pt x="231866" y="1706778"/>
                    <a:pt x="239307" y="1707321"/>
                    <a:pt x="245933" y="1709530"/>
                  </a:cubicBezTo>
                  <a:cubicBezTo>
                    <a:pt x="252559" y="1713948"/>
                    <a:pt x="258534" y="1719549"/>
                    <a:pt x="265811" y="1722783"/>
                  </a:cubicBezTo>
                  <a:cubicBezTo>
                    <a:pt x="311423" y="1743056"/>
                    <a:pt x="328536" y="1737521"/>
                    <a:pt x="385080" y="1742661"/>
                  </a:cubicBezTo>
                  <a:lnTo>
                    <a:pt x="451341" y="1749287"/>
                  </a:lnTo>
                  <a:lnTo>
                    <a:pt x="491098" y="1762539"/>
                  </a:lnTo>
                  <a:cubicBezTo>
                    <a:pt x="497724" y="1764748"/>
                    <a:pt x="505165" y="1765291"/>
                    <a:pt x="510976" y="1769165"/>
                  </a:cubicBezTo>
                  <a:lnTo>
                    <a:pt x="530854" y="1782417"/>
                  </a:lnTo>
                  <a:lnTo>
                    <a:pt x="557359" y="1822174"/>
                  </a:lnTo>
                  <a:cubicBezTo>
                    <a:pt x="561776" y="1828800"/>
                    <a:pt x="563985" y="1837635"/>
                    <a:pt x="570611" y="1842052"/>
                  </a:cubicBezTo>
                  <a:cubicBezTo>
                    <a:pt x="577237" y="1846469"/>
                    <a:pt x="584271" y="1850329"/>
                    <a:pt x="590489" y="1855304"/>
                  </a:cubicBezTo>
                  <a:cubicBezTo>
                    <a:pt x="595367" y="1859207"/>
                    <a:pt x="598743" y="1864809"/>
                    <a:pt x="603741" y="1868557"/>
                  </a:cubicBezTo>
                  <a:cubicBezTo>
                    <a:pt x="616483" y="1878113"/>
                    <a:pt x="630246" y="1886226"/>
                    <a:pt x="643498" y="1895061"/>
                  </a:cubicBezTo>
                  <a:lnTo>
                    <a:pt x="663376" y="1908313"/>
                  </a:lnTo>
                  <a:lnTo>
                    <a:pt x="729637" y="1901687"/>
                  </a:lnTo>
                  <a:cubicBezTo>
                    <a:pt x="747335" y="1899721"/>
                    <a:pt x="765234" y="1898792"/>
                    <a:pt x="782646" y="1895061"/>
                  </a:cubicBezTo>
                  <a:cubicBezTo>
                    <a:pt x="782647" y="1895061"/>
                    <a:pt x="832340" y="1878496"/>
                    <a:pt x="842280" y="1875183"/>
                  </a:cubicBezTo>
                  <a:cubicBezTo>
                    <a:pt x="848906" y="1872974"/>
                    <a:pt x="855269" y="1869705"/>
                    <a:pt x="862159" y="1868557"/>
                  </a:cubicBezTo>
                  <a:cubicBezTo>
                    <a:pt x="872944" y="1866759"/>
                    <a:pt x="907812" y="1863071"/>
                    <a:pt x="921793" y="1855304"/>
                  </a:cubicBezTo>
                  <a:cubicBezTo>
                    <a:pt x="962285" y="1832809"/>
                    <a:pt x="955473" y="1840953"/>
                    <a:pt x="968176" y="1815548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A2221F3F-F787-A60F-A9AB-4B55D60F93B3}"/>
                </a:ext>
              </a:extLst>
            </p:cNvPr>
            <p:cNvSpPr/>
            <p:nvPr/>
          </p:nvSpPr>
          <p:spPr>
            <a:xfrm>
              <a:off x="4114800" y="2292626"/>
              <a:ext cx="642730" cy="1577009"/>
            </a:xfrm>
            <a:custGeom>
              <a:avLst/>
              <a:gdLst>
                <a:gd name="connsiteX0" fmla="*/ 642730 w 642730"/>
                <a:gd name="connsiteY0" fmla="*/ 0 h 1577009"/>
                <a:gd name="connsiteX1" fmla="*/ 636104 w 642730"/>
                <a:gd name="connsiteY1" fmla="*/ 99391 h 1577009"/>
                <a:gd name="connsiteX2" fmla="*/ 622852 w 642730"/>
                <a:gd name="connsiteY2" fmla="*/ 139148 h 1577009"/>
                <a:gd name="connsiteX3" fmla="*/ 602974 w 642730"/>
                <a:gd name="connsiteY3" fmla="*/ 159026 h 1577009"/>
                <a:gd name="connsiteX4" fmla="*/ 596348 w 642730"/>
                <a:gd name="connsiteY4" fmla="*/ 251791 h 1577009"/>
                <a:gd name="connsiteX5" fmla="*/ 609600 w 642730"/>
                <a:gd name="connsiteY5" fmla="*/ 265044 h 1577009"/>
                <a:gd name="connsiteX6" fmla="*/ 636104 w 642730"/>
                <a:gd name="connsiteY6" fmla="*/ 304800 h 1577009"/>
                <a:gd name="connsiteX7" fmla="*/ 616226 w 642730"/>
                <a:gd name="connsiteY7" fmla="*/ 410817 h 1577009"/>
                <a:gd name="connsiteX8" fmla="*/ 602974 w 642730"/>
                <a:gd name="connsiteY8" fmla="*/ 424070 h 1577009"/>
                <a:gd name="connsiteX9" fmla="*/ 589722 w 642730"/>
                <a:gd name="connsiteY9" fmla="*/ 443948 h 1577009"/>
                <a:gd name="connsiteX10" fmla="*/ 576470 w 642730"/>
                <a:gd name="connsiteY10" fmla="*/ 483704 h 1577009"/>
                <a:gd name="connsiteX11" fmla="*/ 569843 w 642730"/>
                <a:gd name="connsiteY11" fmla="*/ 576470 h 1577009"/>
                <a:gd name="connsiteX12" fmla="*/ 556591 w 642730"/>
                <a:gd name="connsiteY12" fmla="*/ 596348 h 1577009"/>
                <a:gd name="connsiteX13" fmla="*/ 543339 w 642730"/>
                <a:gd name="connsiteY13" fmla="*/ 636104 h 1577009"/>
                <a:gd name="connsiteX14" fmla="*/ 523461 w 642730"/>
                <a:gd name="connsiteY14" fmla="*/ 695739 h 1577009"/>
                <a:gd name="connsiteX15" fmla="*/ 516835 w 642730"/>
                <a:gd name="connsiteY15" fmla="*/ 715617 h 1577009"/>
                <a:gd name="connsiteX16" fmla="*/ 536713 w 642730"/>
                <a:gd name="connsiteY16" fmla="*/ 834887 h 1577009"/>
                <a:gd name="connsiteX17" fmla="*/ 543339 w 642730"/>
                <a:gd name="connsiteY17" fmla="*/ 854765 h 1577009"/>
                <a:gd name="connsiteX18" fmla="*/ 549965 w 642730"/>
                <a:gd name="connsiteY18" fmla="*/ 874644 h 1577009"/>
                <a:gd name="connsiteX19" fmla="*/ 556591 w 642730"/>
                <a:gd name="connsiteY19" fmla="*/ 921026 h 1577009"/>
                <a:gd name="connsiteX20" fmla="*/ 543339 w 642730"/>
                <a:gd name="connsiteY20" fmla="*/ 1013791 h 1577009"/>
                <a:gd name="connsiteX21" fmla="*/ 530087 w 642730"/>
                <a:gd name="connsiteY21" fmla="*/ 1027044 h 1577009"/>
                <a:gd name="connsiteX22" fmla="*/ 503583 w 642730"/>
                <a:gd name="connsiteY22" fmla="*/ 1066800 h 1577009"/>
                <a:gd name="connsiteX23" fmla="*/ 490330 w 642730"/>
                <a:gd name="connsiteY23" fmla="*/ 1080052 h 1577009"/>
                <a:gd name="connsiteX24" fmla="*/ 463826 w 642730"/>
                <a:gd name="connsiteY24" fmla="*/ 1139687 h 1577009"/>
                <a:gd name="connsiteX25" fmla="*/ 457200 w 642730"/>
                <a:gd name="connsiteY25" fmla="*/ 1159565 h 1577009"/>
                <a:gd name="connsiteX26" fmla="*/ 463826 w 642730"/>
                <a:gd name="connsiteY26" fmla="*/ 1272209 h 1577009"/>
                <a:gd name="connsiteX27" fmla="*/ 477078 w 642730"/>
                <a:gd name="connsiteY27" fmla="*/ 1311965 h 1577009"/>
                <a:gd name="connsiteX28" fmla="*/ 470452 w 642730"/>
                <a:gd name="connsiteY28" fmla="*/ 1457739 h 1577009"/>
                <a:gd name="connsiteX29" fmla="*/ 457200 w 642730"/>
                <a:gd name="connsiteY29" fmla="*/ 1497496 h 1577009"/>
                <a:gd name="connsiteX30" fmla="*/ 443948 w 642730"/>
                <a:gd name="connsiteY30" fmla="*/ 1517374 h 1577009"/>
                <a:gd name="connsiteX31" fmla="*/ 424070 w 642730"/>
                <a:gd name="connsiteY31" fmla="*/ 1524000 h 1577009"/>
                <a:gd name="connsiteX32" fmla="*/ 390939 w 642730"/>
                <a:gd name="connsiteY32" fmla="*/ 1543878 h 1577009"/>
                <a:gd name="connsiteX33" fmla="*/ 377687 w 642730"/>
                <a:gd name="connsiteY33" fmla="*/ 1557131 h 1577009"/>
                <a:gd name="connsiteX34" fmla="*/ 298174 w 642730"/>
                <a:gd name="connsiteY34" fmla="*/ 1577009 h 1577009"/>
                <a:gd name="connsiteX35" fmla="*/ 119270 w 642730"/>
                <a:gd name="connsiteY35" fmla="*/ 1570383 h 1577009"/>
                <a:gd name="connsiteX36" fmla="*/ 86139 w 642730"/>
                <a:gd name="connsiteY36" fmla="*/ 1550504 h 1577009"/>
                <a:gd name="connsiteX37" fmla="*/ 66261 w 642730"/>
                <a:gd name="connsiteY37" fmla="*/ 1537252 h 1577009"/>
                <a:gd name="connsiteX38" fmla="*/ 26504 w 642730"/>
                <a:gd name="connsiteY38" fmla="*/ 1504122 h 1577009"/>
                <a:gd name="connsiteX39" fmla="*/ 13252 w 642730"/>
                <a:gd name="connsiteY39" fmla="*/ 1484244 h 1577009"/>
                <a:gd name="connsiteX40" fmla="*/ 0 w 642730"/>
                <a:gd name="connsiteY40" fmla="*/ 1444487 h 1577009"/>
                <a:gd name="connsiteX41" fmla="*/ 6626 w 642730"/>
                <a:gd name="connsiteY41" fmla="*/ 1411357 h 1577009"/>
                <a:gd name="connsiteX42" fmla="*/ 19878 w 642730"/>
                <a:gd name="connsiteY42" fmla="*/ 1398104 h 1577009"/>
                <a:gd name="connsiteX43" fmla="*/ 119270 w 642730"/>
                <a:gd name="connsiteY43" fmla="*/ 1404731 h 1577009"/>
                <a:gd name="connsiteX44" fmla="*/ 139148 w 642730"/>
                <a:gd name="connsiteY44" fmla="*/ 1417983 h 1577009"/>
                <a:gd name="connsiteX45" fmla="*/ 125896 w 642730"/>
                <a:gd name="connsiteY45" fmla="*/ 1451113 h 1577009"/>
                <a:gd name="connsiteX46" fmla="*/ 99391 w 642730"/>
                <a:gd name="connsiteY46" fmla="*/ 1451113 h 157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42730" h="1577009">
                  <a:moveTo>
                    <a:pt x="642730" y="0"/>
                  </a:moveTo>
                  <a:cubicBezTo>
                    <a:pt x="640521" y="33130"/>
                    <a:pt x="640800" y="66521"/>
                    <a:pt x="636104" y="99391"/>
                  </a:cubicBezTo>
                  <a:cubicBezTo>
                    <a:pt x="634128" y="113220"/>
                    <a:pt x="632730" y="129270"/>
                    <a:pt x="622852" y="139148"/>
                  </a:cubicBezTo>
                  <a:lnTo>
                    <a:pt x="602974" y="159026"/>
                  </a:lnTo>
                  <a:cubicBezTo>
                    <a:pt x="588923" y="201181"/>
                    <a:pt x="581831" y="203399"/>
                    <a:pt x="596348" y="251791"/>
                  </a:cubicBezTo>
                  <a:cubicBezTo>
                    <a:pt x="598143" y="257775"/>
                    <a:pt x="605852" y="260046"/>
                    <a:pt x="609600" y="265044"/>
                  </a:cubicBezTo>
                  <a:cubicBezTo>
                    <a:pt x="619156" y="277786"/>
                    <a:pt x="636104" y="304800"/>
                    <a:pt x="636104" y="304800"/>
                  </a:cubicBezTo>
                  <a:cubicBezTo>
                    <a:pt x="631116" y="369650"/>
                    <a:pt x="644830" y="375060"/>
                    <a:pt x="616226" y="410817"/>
                  </a:cubicBezTo>
                  <a:cubicBezTo>
                    <a:pt x="612323" y="415695"/>
                    <a:pt x="606877" y="419192"/>
                    <a:pt x="602974" y="424070"/>
                  </a:cubicBezTo>
                  <a:cubicBezTo>
                    <a:pt x="597999" y="430288"/>
                    <a:pt x="592956" y="436671"/>
                    <a:pt x="589722" y="443948"/>
                  </a:cubicBezTo>
                  <a:cubicBezTo>
                    <a:pt x="584049" y="456713"/>
                    <a:pt x="576470" y="483704"/>
                    <a:pt x="576470" y="483704"/>
                  </a:cubicBezTo>
                  <a:cubicBezTo>
                    <a:pt x="574261" y="514626"/>
                    <a:pt x="575231" y="545941"/>
                    <a:pt x="569843" y="576470"/>
                  </a:cubicBezTo>
                  <a:cubicBezTo>
                    <a:pt x="568459" y="584312"/>
                    <a:pt x="559825" y="589071"/>
                    <a:pt x="556591" y="596348"/>
                  </a:cubicBezTo>
                  <a:cubicBezTo>
                    <a:pt x="550918" y="609113"/>
                    <a:pt x="547756" y="622852"/>
                    <a:pt x="543339" y="636104"/>
                  </a:cubicBezTo>
                  <a:lnTo>
                    <a:pt x="523461" y="695739"/>
                  </a:lnTo>
                  <a:lnTo>
                    <a:pt x="516835" y="715617"/>
                  </a:lnTo>
                  <a:cubicBezTo>
                    <a:pt x="524621" y="809052"/>
                    <a:pt x="515050" y="769899"/>
                    <a:pt x="536713" y="834887"/>
                  </a:cubicBezTo>
                  <a:lnTo>
                    <a:pt x="543339" y="854765"/>
                  </a:lnTo>
                  <a:lnTo>
                    <a:pt x="549965" y="874644"/>
                  </a:lnTo>
                  <a:cubicBezTo>
                    <a:pt x="552174" y="890105"/>
                    <a:pt x="556591" y="905408"/>
                    <a:pt x="556591" y="921026"/>
                  </a:cubicBezTo>
                  <a:cubicBezTo>
                    <a:pt x="556591" y="921986"/>
                    <a:pt x="555602" y="993353"/>
                    <a:pt x="543339" y="1013791"/>
                  </a:cubicBezTo>
                  <a:cubicBezTo>
                    <a:pt x="540125" y="1019148"/>
                    <a:pt x="533835" y="1022046"/>
                    <a:pt x="530087" y="1027044"/>
                  </a:cubicBezTo>
                  <a:cubicBezTo>
                    <a:pt x="520531" y="1039786"/>
                    <a:pt x="514845" y="1055538"/>
                    <a:pt x="503583" y="1066800"/>
                  </a:cubicBezTo>
                  <a:cubicBezTo>
                    <a:pt x="499165" y="1071217"/>
                    <a:pt x="494233" y="1075174"/>
                    <a:pt x="490330" y="1080052"/>
                  </a:cubicBezTo>
                  <a:cubicBezTo>
                    <a:pt x="472331" y="1102551"/>
                    <a:pt x="474332" y="1108168"/>
                    <a:pt x="463826" y="1139687"/>
                  </a:cubicBezTo>
                  <a:lnTo>
                    <a:pt x="457200" y="1159565"/>
                  </a:lnTo>
                  <a:cubicBezTo>
                    <a:pt x="459409" y="1197113"/>
                    <a:pt x="458961" y="1234912"/>
                    <a:pt x="463826" y="1272209"/>
                  </a:cubicBezTo>
                  <a:cubicBezTo>
                    <a:pt x="465633" y="1286061"/>
                    <a:pt x="477078" y="1311965"/>
                    <a:pt x="477078" y="1311965"/>
                  </a:cubicBezTo>
                  <a:cubicBezTo>
                    <a:pt x="474869" y="1360556"/>
                    <a:pt x="475634" y="1409374"/>
                    <a:pt x="470452" y="1457739"/>
                  </a:cubicBezTo>
                  <a:cubicBezTo>
                    <a:pt x="468964" y="1471629"/>
                    <a:pt x="464949" y="1485873"/>
                    <a:pt x="457200" y="1497496"/>
                  </a:cubicBezTo>
                  <a:cubicBezTo>
                    <a:pt x="452783" y="1504122"/>
                    <a:pt x="450166" y="1512399"/>
                    <a:pt x="443948" y="1517374"/>
                  </a:cubicBezTo>
                  <a:cubicBezTo>
                    <a:pt x="438494" y="1521737"/>
                    <a:pt x="430696" y="1521791"/>
                    <a:pt x="424070" y="1524000"/>
                  </a:cubicBezTo>
                  <a:cubicBezTo>
                    <a:pt x="390485" y="1557583"/>
                    <a:pt x="433953" y="1518068"/>
                    <a:pt x="390939" y="1543878"/>
                  </a:cubicBezTo>
                  <a:cubicBezTo>
                    <a:pt x="385582" y="1547092"/>
                    <a:pt x="383275" y="1554337"/>
                    <a:pt x="377687" y="1557131"/>
                  </a:cubicBezTo>
                  <a:cubicBezTo>
                    <a:pt x="351438" y="1570256"/>
                    <a:pt x="326460" y="1572295"/>
                    <a:pt x="298174" y="1577009"/>
                  </a:cubicBezTo>
                  <a:cubicBezTo>
                    <a:pt x="238539" y="1574800"/>
                    <a:pt x="178813" y="1574352"/>
                    <a:pt x="119270" y="1570383"/>
                  </a:cubicBezTo>
                  <a:cubicBezTo>
                    <a:pt x="97299" y="1568918"/>
                    <a:pt x="100899" y="1562313"/>
                    <a:pt x="86139" y="1550504"/>
                  </a:cubicBezTo>
                  <a:cubicBezTo>
                    <a:pt x="79921" y="1545529"/>
                    <a:pt x="72379" y="1542350"/>
                    <a:pt x="66261" y="1537252"/>
                  </a:cubicBezTo>
                  <a:cubicBezTo>
                    <a:pt x="15248" y="1494741"/>
                    <a:pt x="75855" y="1537021"/>
                    <a:pt x="26504" y="1504122"/>
                  </a:cubicBezTo>
                  <a:cubicBezTo>
                    <a:pt x="22087" y="1497496"/>
                    <a:pt x="16486" y="1491521"/>
                    <a:pt x="13252" y="1484244"/>
                  </a:cubicBezTo>
                  <a:cubicBezTo>
                    <a:pt x="7579" y="1471479"/>
                    <a:pt x="0" y="1444487"/>
                    <a:pt x="0" y="1444487"/>
                  </a:cubicBezTo>
                  <a:cubicBezTo>
                    <a:pt x="2209" y="1433444"/>
                    <a:pt x="2190" y="1421708"/>
                    <a:pt x="6626" y="1411357"/>
                  </a:cubicBezTo>
                  <a:cubicBezTo>
                    <a:pt x="9087" y="1405615"/>
                    <a:pt x="13641" y="1398471"/>
                    <a:pt x="19878" y="1398104"/>
                  </a:cubicBezTo>
                  <a:lnTo>
                    <a:pt x="119270" y="1404731"/>
                  </a:lnTo>
                  <a:cubicBezTo>
                    <a:pt x="125896" y="1409148"/>
                    <a:pt x="134173" y="1411765"/>
                    <a:pt x="139148" y="1417983"/>
                  </a:cubicBezTo>
                  <a:cubicBezTo>
                    <a:pt x="153123" y="1435452"/>
                    <a:pt x="146077" y="1445347"/>
                    <a:pt x="125896" y="1451113"/>
                  </a:cubicBezTo>
                  <a:cubicBezTo>
                    <a:pt x="117401" y="1453540"/>
                    <a:pt x="108226" y="1451113"/>
                    <a:pt x="99391" y="1451113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2A8D75C0-44E3-1BC3-A1BA-F50A21928154}"/>
                </a:ext>
              </a:extLst>
            </p:cNvPr>
            <p:cNvSpPr/>
            <p:nvPr/>
          </p:nvSpPr>
          <p:spPr>
            <a:xfrm>
              <a:off x="4717774" y="1861930"/>
              <a:ext cx="960783" cy="311427"/>
            </a:xfrm>
            <a:custGeom>
              <a:avLst/>
              <a:gdLst>
                <a:gd name="connsiteX0" fmla="*/ 0 w 960783"/>
                <a:gd name="connsiteY0" fmla="*/ 311427 h 311427"/>
                <a:gd name="connsiteX1" fmla="*/ 39756 w 960783"/>
                <a:gd name="connsiteY1" fmla="*/ 265044 h 311427"/>
                <a:gd name="connsiteX2" fmla="*/ 53009 w 960783"/>
                <a:gd name="connsiteY2" fmla="*/ 251792 h 311427"/>
                <a:gd name="connsiteX3" fmla="*/ 86139 w 960783"/>
                <a:gd name="connsiteY3" fmla="*/ 218661 h 311427"/>
                <a:gd name="connsiteX4" fmla="*/ 125896 w 960783"/>
                <a:gd name="connsiteY4" fmla="*/ 205409 h 311427"/>
                <a:gd name="connsiteX5" fmla="*/ 145774 w 960783"/>
                <a:gd name="connsiteY5" fmla="*/ 198783 h 311427"/>
                <a:gd name="connsiteX6" fmla="*/ 185530 w 960783"/>
                <a:gd name="connsiteY6" fmla="*/ 172279 h 311427"/>
                <a:gd name="connsiteX7" fmla="*/ 245165 w 960783"/>
                <a:gd name="connsiteY7" fmla="*/ 152400 h 311427"/>
                <a:gd name="connsiteX8" fmla="*/ 265043 w 960783"/>
                <a:gd name="connsiteY8" fmla="*/ 145774 h 311427"/>
                <a:gd name="connsiteX9" fmla="*/ 318052 w 960783"/>
                <a:gd name="connsiteY9" fmla="*/ 119270 h 311427"/>
                <a:gd name="connsiteX10" fmla="*/ 337930 w 960783"/>
                <a:gd name="connsiteY10" fmla="*/ 112644 h 311427"/>
                <a:gd name="connsiteX11" fmla="*/ 371061 w 960783"/>
                <a:gd name="connsiteY11" fmla="*/ 92766 h 311427"/>
                <a:gd name="connsiteX12" fmla="*/ 390939 w 960783"/>
                <a:gd name="connsiteY12" fmla="*/ 79513 h 311427"/>
                <a:gd name="connsiteX13" fmla="*/ 430696 w 960783"/>
                <a:gd name="connsiteY13" fmla="*/ 66261 h 311427"/>
                <a:gd name="connsiteX14" fmla="*/ 450574 w 960783"/>
                <a:gd name="connsiteY14" fmla="*/ 59635 h 311427"/>
                <a:gd name="connsiteX15" fmla="*/ 470452 w 960783"/>
                <a:gd name="connsiteY15" fmla="*/ 53009 h 311427"/>
                <a:gd name="connsiteX16" fmla="*/ 490330 w 960783"/>
                <a:gd name="connsiteY16" fmla="*/ 46383 h 311427"/>
                <a:gd name="connsiteX17" fmla="*/ 622852 w 960783"/>
                <a:gd name="connsiteY17" fmla="*/ 39757 h 311427"/>
                <a:gd name="connsiteX18" fmla="*/ 669235 w 960783"/>
                <a:gd name="connsiteY18" fmla="*/ 33131 h 311427"/>
                <a:gd name="connsiteX19" fmla="*/ 689113 w 960783"/>
                <a:gd name="connsiteY19" fmla="*/ 26505 h 311427"/>
                <a:gd name="connsiteX20" fmla="*/ 722243 w 960783"/>
                <a:gd name="connsiteY20" fmla="*/ 19879 h 311427"/>
                <a:gd name="connsiteX21" fmla="*/ 775252 w 960783"/>
                <a:gd name="connsiteY21" fmla="*/ 13253 h 311427"/>
                <a:gd name="connsiteX22" fmla="*/ 841513 w 960783"/>
                <a:gd name="connsiteY22" fmla="*/ 0 h 311427"/>
                <a:gd name="connsiteX23" fmla="*/ 960783 w 960783"/>
                <a:gd name="connsiteY23" fmla="*/ 6627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60783" h="311427">
                  <a:moveTo>
                    <a:pt x="0" y="311427"/>
                  </a:moveTo>
                  <a:cubicBezTo>
                    <a:pt x="13252" y="295966"/>
                    <a:pt x="26227" y="280264"/>
                    <a:pt x="39756" y="265044"/>
                  </a:cubicBezTo>
                  <a:cubicBezTo>
                    <a:pt x="43906" y="260375"/>
                    <a:pt x="49106" y="256670"/>
                    <a:pt x="53009" y="251792"/>
                  </a:cubicBezTo>
                  <a:cubicBezTo>
                    <a:pt x="68852" y="231989"/>
                    <a:pt x="61461" y="229629"/>
                    <a:pt x="86139" y="218661"/>
                  </a:cubicBezTo>
                  <a:cubicBezTo>
                    <a:pt x="98904" y="212988"/>
                    <a:pt x="112644" y="209826"/>
                    <a:pt x="125896" y="205409"/>
                  </a:cubicBezTo>
                  <a:cubicBezTo>
                    <a:pt x="132522" y="203200"/>
                    <a:pt x="139963" y="202657"/>
                    <a:pt x="145774" y="198783"/>
                  </a:cubicBezTo>
                  <a:cubicBezTo>
                    <a:pt x="159026" y="189948"/>
                    <a:pt x="170420" y="177315"/>
                    <a:pt x="185530" y="172279"/>
                  </a:cubicBezTo>
                  <a:lnTo>
                    <a:pt x="245165" y="152400"/>
                  </a:lnTo>
                  <a:lnTo>
                    <a:pt x="265043" y="145774"/>
                  </a:lnTo>
                  <a:cubicBezTo>
                    <a:pt x="288174" y="122645"/>
                    <a:pt x="272369" y="134498"/>
                    <a:pt x="318052" y="119270"/>
                  </a:cubicBezTo>
                  <a:lnTo>
                    <a:pt x="337930" y="112644"/>
                  </a:lnTo>
                  <a:cubicBezTo>
                    <a:pt x="363818" y="86758"/>
                    <a:pt x="336652" y="109972"/>
                    <a:pt x="371061" y="92766"/>
                  </a:cubicBezTo>
                  <a:cubicBezTo>
                    <a:pt x="378184" y="89204"/>
                    <a:pt x="383662" y="82747"/>
                    <a:pt x="390939" y="79513"/>
                  </a:cubicBezTo>
                  <a:cubicBezTo>
                    <a:pt x="403704" y="73839"/>
                    <a:pt x="417444" y="70678"/>
                    <a:pt x="430696" y="66261"/>
                  </a:cubicBezTo>
                  <a:lnTo>
                    <a:pt x="450574" y="59635"/>
                  </a:lnTo>
                  <a:lnTo>
                    <a:pt x="470452" y="53009"/>
                  </a:lnTo>
                  <a:cubicBezTo>
                    <a:pt x="477078" y="50800"/>
                    <a:pt x="483354" y="46732"/>
                    <a:pt x="490330" y="46383"/>
                  </a:cubicBezTo>
                  <a:lnTo>
                    <a:pt x="622852" y="39757"/>
                  </a:lnTo>
                  <a:cubicBezTo>
                    <a:pt x="638313" y="37548"/>
                    <a:pt x="653920" y="36194"/>
                    <a:pt x="669235" y="33131"/>
                  </a:cubicBezTo>
                  <a:cubicBezTo>
                    <a:pt x="676084" y="31761"/>
                    <a:pt x="682337" y="28199"/>
                    <a:pt x="689113" y="26505"/>
                  </a:cubicBezTo>
                  <a:cubicBezTo>
                    <a:pt x="700039" y="23774"/>
                    <a:pt x="711112" y="21591"/>
                    <a:pt x="722243" y="19879"/>
                  </a:cubicBezTo>
                  <a:cubicBezTo>
                    <a:pt x="739843" y="17171"/>
                    <a:pt x="757582" y="15462"/>
                    <a:pt x="775252" y="13253"/>
                  </a:cubicBezTo>
                  <a:cubicBezTo>
                    <a:pt x="799730" y="5094"/>
                    <a:pt x="811060" y="0"/>
                    <a:pt x="841513" y="0"/>
                  </a:cubicBezTo>
                  <a:cubicBezTo>
                    <a:pt x="881331" y="0"/>
                    <a:pt x="960783" y="6627"/>
                    <a:pt x="960783" y="6627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A7A755C-63E5-6ED9-922C-5793A872FBD4}"/>
                </a:ext>
              </a:extLst>
            </p:cNvPr>
            <p:cNvSpPr/>
            <p:nvPr/>
          </p:nvSpPr>
          <p:spPr>
            <a:xfrm>
              <a:off x="3709011" y="4300330"/>
              <a:ext cx="134796" cy="1358348"/>
            </a:xfrm>
            <a:custGeom>
              <a:avLst/>
              <a:gdLst>
                <a:gd name="connsiteX0" fmla="*/ 8224 w 134796"/>
                <a:gd name="connsiteY0" fmla="*/ 0 h 1358348"/>
                <a:gd name="connsiteX1" fmla="*/ 8224 w 134796"/>
                <a:gd name="connsiteY1" fmla="*/ 192157 h 1358348"/>
                <a:gd name="connsiteX2" fmla="*/ 21476 w 134796"/>
                <a:gd name="connsiteY2" fmla="*/ 231913 h 1358348"/>
                <a:gd name="connsiteX3" fmla="*/ 47980 w 134796"/>
                <a:gd name="connsiteY3" fmla="*/ 271670 h 1358348"/>
                <a:gd name="connsiteX4" fmla="*/ 61232 w 134796"/>
                <a:gd name="connsiteY4" fmla="*/ 291548 h 1358348"/>
                <a:gd name="connsiteX5" fmla="*/ 67859 w 134796"/>
                <a:gd name="connsiteY5" fmla="*/ 311427 h 1358348"/>
                <a:gd name="connsiteX6" fmla="*/ 81111 w 134796"/>
                <a:gd name="connsiteY6" fmla="*/ 331305 h 1358348"/>
                <a:gd name="connsiteX7" fmla="*/ 94363 w 134796"/>
                <a:gd name="connsiteY7" fmla="*/ 371061 h 1358348"/>
                <a:gd name="connsiteX8" fmla="*/ 87737 w 134796"/>
                <a:gd name="connsiteY8" fmla="*/ 417444 h 1358348"/>
                <a:gd name="connsiteX9" fmla="*/ 74485 w 134796"/>
                <a:gd name="connsiteY9" fmla="*/ 457200 h 1358348"/>
                <a:gd name="connsiteX10" fmla="*/ 61232 w 134796"/>
                <a:gd name="connsiteY10" fmla="*/ 496957 h 1358348"/>
                <a:gd name="connsiteX11" fmla="*/ 54606 w 134796"/>
                <a:gd name="connsiteY11" fmla="*/ 516835 h 1358348"/>
                <a:gd name="connsiteX12" fmla="*/ 47980 w 134796"/>
                <a:gd name="connsiteY12" fmla="*/ 543340 h 1358348"/>
                <a:gd name="connsiteX13" fmla="*/ 54606 w 134796"/>
                <a:gd name="connsiteY13" fmla="*/ 642731 h 1358348"/>
                <a:gd name="connsiteX14" fmla="*/ 74485 w 134796"/>
                <a:gd name="connsiteY14" fmla="*/ 675861 h 1358348"/>
                <a:gd name="connsiteX15" fmla="*/ 107615 w 134796"/>
                <a:gd name="connsiteY15" fmla="*/ 715618 h 1358348"/>
                <a:gd name="connsiteX16" fmla="*/ 114241 w 134796"/>
                <a:gd name="connsiteY16" fmla="*/ 735496 h 1358348"/>
                <a:gd name="connsiteX17" fmla="*/ 94363 w 134796"/>
                <a:gd name="connsiteY17" fmla="*/ 854766 h 1358348"/>
                <a:gd name="connsiteX18" fmla="*/ 87737 w 134796"/>
                <a:gd name="connsiteY18" fmla="*/ 874644 h 1358348"/>
                <a:gd name="connsiteX19" fmla="*/ 67859 w 134796"/>
                <a:gd name="connsiteY19" fmla="*/ 894522 h 1358348"/>
                <a:gd name="connsiteX20" fmla="*/ 47980 w 134796"/>
                <a:gd name="connsiteY20" fmla="*/ 1093305 h 1358348"/>
                <a:gd name="connsiteX21" fmla="*/ 67859 w 134796"/>
                <a:gd name="connsiteY21" fmla="*/ 1152940 h 1358348"/>
                <a:gd name="connsiteX22" fmla="*/ 74485 w 134796"/>
                <a:gd name="connsiteY22" fmla="*/ 1172818 h 1358348"/>
                <a:gd name="connsiteX23" fmla="*/ 94363 w 134796"/>
                <a:gd name="connsiteY23" fmla="*/ 1192696 h 1358348"/>
                <a:gd name="connsiteX24" fmla="*/ 107615 w 134796"/>
                <a:gd name="connsiteY24" fmla="*/ 1212574 h 1358348"/>
                <a:gd name="connsiteX25" fmla="*/ 120867 w 134796"/>
                <a:gd name="connsiteY25" fmla="*/ 1252331 h 1358348"/>
                <a:gd name="connsiteX26" fmla="*/ 134119 w 134796"/>
                <a:gd name="connsiteY26" fmla="*/ 1298713 h 1358348"/>
                <a:gd name="connsiteX27" fmla="*/ 134119 w 134796"/>
                <a:gd name="connsiteY27" fmla="*/ 1358348 h 135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4796" h="1358348">
                  <a:moveTo>
                    <a:pt x="8224" y="0"/>
                  </a:moveTo>
                  <a:cubicBezTo>
                    <a:pt x="-1074" y="83686"/>
                    <a:pt x="-4292" y="83682"/>
                    <a:pt x="8224" y="192157"/>
                  </a:cubicBezTo>
                  <a:cubicBezTo>
                    <a:pt x="9825" y="206034"/>
                    <a:pt x="13728" y="220290"/>
                    <a:pt x="21476" y="231913"/>
                  </a:cubicBezTo>
                  <a:lnTo>
                    <a:pt x="47980" y="271670"/>
                  </a:lnTo>
                  <a:cubicBezTo>
                    <a:pt x="52397" y="278296"/>
                    <a:pt x="58714" y="283993"/>
                    <a:pt x="61232" y="291548"/>
                  </a:cubicBezTo>
                  <a:cubicBezTo>
                    <a:pt x="63441" y="298174"/>
                    <a:pt x="64735" y="305180"/>
                    <a:pt x="67859" y="311427"/>
                  </a:cubicBezTo>
                  <a:cubicBezTo>
                    <a:pt x="71420" y="318550"/>
                    <a:pt x="77877" y="324028"/>
                    <a:pt x="81111" y="331305"/>
                  </a:cubicBezTo>
                  <a:cubicBezTo>
                    <a:pt x="86784" y="344070"/>
                    <a:pt x="94363" y="371061"/>
                    <a:pt x="94363" y="371061"/>
                  </a:cubicBezTo>
                  <a:cubicBezTo>
                    <a:pt x="92154" y="386522"/>
                    <a:pt x="91249" y="402226"/>
                    <a:pt x="87737" y="417444"/>
                  </a:cubicBezTo>
                  <a:cubicBezTo>
                    <a:pt x="84596" y="431055"/>
                    <a:pt x="78902" y="443948"/>
                    <a:pt x="74485" y="457200"/>
                  </a:cubicBezTo>
                  <a:lnTo>
                    <a:pt x="61232" y="496957"/>
                  </a:lnTo>
                  <a:cubicBezTo>
                    <a:pt x="59023" y="503583"/>
                    <a:pt x="56300" y="510059"/>
                    <a:pt x="54606" y="516835"/>
                  </a:cubicBezTo>
                  <a:lnTo>
                    <a:pt x="47980" y="543340"/>
                  </a:lnTo>
                  <a:cubicBezTo>
                    <a:pt x="50189" y="576470"/>
                    <a:pt x="50939" y="609730"/>
                    <a:pt x="54606" y="642731"/>
                  </a:cubicBezTo>
                  <a:cubicBezTo>
                    <a:pt x="57205" y="666118"/>
                    <a:pt x="61663" y="659833"/>
                    <a:pt x="74485" y="675861"/>
                  </a:cubicBezTo>
                  <a:cubicBezTo>
                    <a:pt x="111391" y="721994"/>
                    <a:pt x="60389" y="668392"/>
                    <a:pt x="107615" y="715618"/>
                  </a:cubicBezTo>
                  <a:cubicBezTo>
                    <a:pt x="109824" y="722244"/>
                    <a:pt x="114241" y="728512"/>
                    <a:pt x="114241" y="735496"/>
                  </a:cubicBezTo>
                  <a:cubicBezTo>
                    <a:pt x="114241" y="805570"/>
                    <a:pt x="111936" y="802047"/>
                    <a:pt x="94363" y="854766"/>
                  </a:cubicBezTo>
                  <a:cubicBezTo>
                    <a:pt x="92154" y="861392"/>
                    <a:pt x="92676" y="869705"/>
                    <a:pt x="87737" y="874644"/>
                  </a:cubicBezTo>
                  <a:lnTo>
                    <a:pt x="67859" y="894522"/>
                  </a:lnTo>
                  <a:cubicBezTo>
                    <a:pt x="37828" y="984611"/>
                    <a:pt x="55188" y="920322"/>
                    <a:pt x="47980" y="1093305"/>
                  </a:cubicBezTo>
                  <a:cubicBezTo>
                    <a:pt x="60281" y="1167112"/>
                    <a:pt x="44566" y="1106354"/>
                    <a:pt x="67859" y="1152940"/>
                  </a:cubicBezTo>
                  <a:cubicBezTo>
                    <a:pt x="70983" y="1159187"/>
                    <a:pt x="70611" y="1167007"/>
                    <a:pt x="74485" y="1172818"/>
                  </a:cubicBezTo>
                  <a:cubicBezTo>
                    <a:pt x="79683" y="1180615"/>
                    <a:pt x="88364" y="1185497"/>
                    <a:pt x="94363" y="1192696"/>
                  </a:cubicBezTo>
                  <a:cubicBezTo>
                    <a:pt x="99461" y="1198814"/>
                    <a:pt x="103198" y="1205948"/>
                    <a:pt x="107615" y="1212574"/>
                  </a:cubicBezTo>
                  <a:lnTo>
                    <a:pt x="120867" y="1252331"/>
                  </a:lnTo>
                  <a:cubicBezTo>
                    <a:pt x="124630" y="1263619"/>
                    <a:pt x="133287" y="1287897"/>
                    <a:pt x="134119" y="1298713"/>
                  </a:cubicBezTo>
                  <a:cubicBezTo>
                    <a:pt x="135644" y="1318533"/>
                    <a:pt x="134119" y="1338470"/>
                    <a:pt x="134119" y="1358348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757C2AC8-6F17-DC60-B397-1621A0F3A866}"/>
                </a:ext>
              </a:extLst>
            </p:cNvPr>
            <p:cNvSpPr/>
            <p:nvPr/>
          </p:nvSpPr>
          <p:spPr>
            <a:xfrm>
              <a:off x="3916017" y="4379843"/>
              <a:ext cx="172292" cy="1285461"/>
            </a:xfrm>
            <a:custGeom>
              <a:avLst/>
              <a:gdLst>
                <a:gd name="connsiteX0" fmla="*/ 19879 w 172292"/>
                <a:gd name="connsiteY0" fmla="*/ 0 h 1285461"/>
                <a:gd name="connsiteX1" fmla="*/ 26505 w 172292"/>
                <a:gd name="connsiteY1" fmla="*/ 119270 h 1285461"/>
                <a:gd name="connsiteX2" fmla="*/ 39757 w 172292"/>
                <a:gd name="connsiteY2" fmla="*/ 159027 h 1285461"/>
                <a:gd name="connsiteX3" fmla="*/ 46383 w 172292"/>
                <a:gd name="connsiteY3" fmla="*/ 185531 h 1285461"/>
                <a:gd name="connsiteX4" fmla="*/ 39757 w 172292"/>
                <a:gd name="connsiteY4" fmla="*/ 284922 h 1285461"/>
                <a:gd name="connsiteX5" fmla="*/ 26505 w 172292"/>
                <a:gd name="connsiteY5" fmla="*/ 324679 h 1285461"/>
                <a:gd name="connsiteX6" fmla="*/ 13253 w 172292"/>
                <a:gd name="connsiteY6" fmla="*/ 377687 h 1285461"/>
                <a:gd name="connsiteX7" fmla="*/ 0 w 172292"/>
                <a:gd name="connsiteY7" fmla="*/ 424070 h 1285461"/>
                <a:gd name="connsiteX8" fmla="*/ 13253 w 172292"/>
                <a:gd name="connsiteY8" fmla="*/ 510209 h 1285461"/>
                <a:gd name="connsiteX9" fmla="*/ 19879 w 172292"/>
                <a:gd name="connsiteY9" fmla="*/ 530087 h 1285461"/>
                <a:gd name="connsiteX10" fmla="*/ 46383 w 172292"/>
                <a:gd name="connsiteY10" fmla="*/ 563218 h 1285461"/>
                <a:gd name="connsiteX11" fmla="*/ 59635 w 172292"/>
                <a:gd name="connsiteY11" fmla="*/ 609600 h 1285461"/>
                <a:gd name="connsiteX12" fmla="*/ 53009 w 172292"/>
                <a:gd name="connsiteY12" fmla="*/ 682487 h 1285461"/>
                <a:gd name="connsiteX13" fmla="*/ 39757 w 172292"/>
                <a:gd name="connsiteY13" fmla="*/ 728870 h 1285461"/>
                <a:gd name="connsiteX14" fmla="*/ 33131 w 172292"/>
                <a:gd name="connsiteY14" fmla="*/ 755374 h 1285461"/>
                <a:gd name="connsiteX15" fmla="*/ 19879 w 172292"/>
                <a:gd name="connsiteY15" fmla="*/ 801757 h 1285461"/>
                <a:gd name="connsiteX16" fmla="*/ 33131 w 172292"/>
                <a:gd name="connsiteY16" fmla="*/ 894522 h 1285461"/>
                <a:gd name="connsiteX17" fmla="*/ 46383 w 172292"/>
                <a:gd name="connsiteY17" fmla="*/ 914400 h 1285461"/>
                <a:gd name="connsiteX18" fmla="*/ 53009 w 172292"/>
                <a:gd name="connsiteY18" fmla="*/ 934279 h 1285461"/>
                <a:gd name="connsiteX19" fmla="*/ 79513 w 172292"/>
                <a:gd name="connsiteY19" fmla="*/ 974035 h 1285461"/>
                <a:gd name="connsiteX20" fmla="*/ 92766 w 172292"/>
                <a:gd name="connsiteY20" fmla="*/ 1013792 h 1285461"/>
                <a:gd name="connsiteX21" fmla="*/ 99392 w 172292"/>
                <a:gd name="connsiteY21" fmla="*/ 1033670 h 1285461"/>
                <a:gd name="connsiteX22" fmla="*/ 106018 w 172292"/>
                <a:gd name="connsiteY22" fmla="*/ 1106557 h 1285461"/>
                <a:gd name="connsiteX23" fmla="*/ 112644 w 172292"/>
                <a:gd name="connsiteY23" fmla="*/ 1133061 h 1285461"/>
                <a:gd name="connsiteX24" fmla="*/ 125896 w 172292"/>
                <a:gd name="connsiteY24" fmla="*/ 1146314 h 1285461"/>
                <a:gd name="connsiteX25" fmla="*/ 152400 w 172292"/>
                <a:gd name="connsiteY25" fmla="*/ 1186070 h 1285461"/>
                <a:gd name="connsiteX26" fmla="*/ 165653 w 172292"/>
                <a:gd name="connsiteY26" fmla="*/ 1225827 h 1285461"/>
                <a:gd name="connsiteX27" fmla="*/ 172279 w 172292"/>
                <a:gd name="connsiteY27" fmla="*/ 1285461 h 128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2292" h="1285461">
                  <a:moveTo>
                    <a:pt x="19879" y="0"/>
                  </a:moveTo>
                  <a:cubicBezTo>
                    <a:pt x="22088" y="39757"/>
                    <a:pt x="21566" y="79759"/>
                    <a:pt x="26505" y="119270"/>
                  </a:cubicBezTo>
                  <a:cubicBezTo>
                    <a:pt x="28238" y="133131"/>
                    <a:pt x="36369" y="145475"/>
                    <a:pt x="39757" y="159027"/>
                  </a:cubicBezTo>
                  <a:lnTo>
                    <a:pt x="46383" y="185531"/>
                  </a:lnTo>
                  <a:cubicBezTo>
                    <a:pt x="44174" y="218661"/>
                    <a:pt x="44453" y="252052"/>
                    <a:pt x="39757" y="284922"/>
                  </a:cubicBezTo>
                  <a:cubicBezTo>
                    <a:pt x="37781" y="298751"/>
                    <a:pt x="29245" y="310981"/>
                    <a:pt x="26505" y="324679"/>
                  </a:cubicBezTo>
                  <a:cubicBezTo>
                    <a:pt x="13036" y="392022"/>
                    <a:pt x="26834" y="330154"/>
                    <a:pt x="13253" y="377687"/>
                  </a:cubicBezTo>
                  <a:cubicBezTo>
                    <a:pt x="-3388" y="435928"/>
                    <a:pt x="15887" y="376410"/>
                    <a:pt x="0" y="424070"/>
                  </a:cubicBezTo>
                  <a:cubicBezTo>
                    <a:pt x="2116" y="438883"/>
                    <a:pt x="9572" y="493645"/>
                    <a:pt x="13253" y="510209"/>
                  </a:cubicBezTo>
                  <a:cubicBezTo>
                    <a:pt x="14768" y="517027"/>
                    <a:pt x="16286" y="524098"/>
                    <a:pt x="19879" y="530087"/>
                  </a:cubicBezTo>
                  <a:cubicBezTo>
                    <a:pt x="56857" y="591718"/>
                    <a:pt x="6600" y="483652"/>
                    <a:pt x="46383" y="563218"/>
                  </a:cubicBezTo>
                  <a:cubicBezTo>
                    <a:pt x="51136" y="572724"/>
                    <a:pt x="57512" y="601108"/>
                    <a:pt x="59635" y="609600"/>
                  </a:cubicBezTo>
                  <a:cubicBezTo>
                    <a:pt x="57426" y="633896"/>
                    <a:pt x="56233" y="658305"/>
                    <a:pt x="53009" y="682487"/>
                  </a:cubicBezTo>
                  <a:cubicBezTo>
                    <a:pt x="50419" y="701909"/>
                    <a:pt x="44868" y="710981"/>
                    <a:pt x="39757" y="728870"/>
                  </a:cubicBezTo>
                  <a:cubicBezTo>
                    <a:pt x="37255" y="737626"/>
                    <a:pt x="35633" y="746618"/>
                    <a:pt x="33131" y="755374"/>
                  </a:cubicBezTo>
                  <a:cubicBezTo>
                    <a:pt x="14120" y="821915"/>
                    <a:pt x="40592" y="718904"/>
                    <a:pt x="19879" y="801757"/>
                  </a:cubicBezTo>
                  <a:cubicBezTo>
                    <a:pt x="21572" y="820378"/>
                    <a:pt x="20384" y="869027"/>
                    <a:pt x="33131" y="894522"/>
                  </a:cubicBezTo>
                  <a:cubicBezTo>
                    <a:pt x="36692" y="901645"/>
                    <a:pt x="41966" y="907774"/>
                    <a:pt x="46383" y="914400"/>
                  </a:cubicBezTo>
                  <a:cubicBezTo>
                    <a:pt x="48592" y="921026"/>
                    <a:pt x="49617" y="928173"/>
                    <a:pt x="53009" y="934279"/>
                  </a:cubicBezTo>
                  <a:cubicBezTo>
                    <a:pt x="60744" y="948202"/>
                    <a:pt x="74476" y="958925"/>
                    <a:pt x="79513" y="974035"/>
                  </a:cubicBezTo>
                  <a:lnTo>
                    <a:pt x="92766" y="1013792"/>
                  </a:lnTo>
                  <a:lnTo>
                    <a:pt x="99392" y="1033670"/>
                  </a:lnTo>
                  <a:cubicBezTo>
                    <a:pt x="101601" y="1057966"/>
                    <a:pt x="102794" y="1082375"/>
                    <a:pt x="106018" y="1106557"/>
                  </a:cubicBezTo>
                  <a:cubicBezTo>
                    <a:pt x="107222" y="1115584"/>
                    <a:pt x="108572" y="1124916"/>
                    <a:pt x="112644" y="1133061"/>
                  </a:cubicBezTo>
                  <a:cubicBezTo>
                    <a:pt x="115438" y="1138649"/>
                    <a:pt x="122148" y="1141316"/>
                    <a:pt x="125896" y="1146314"/>
                  </a:cubicBezTo>
                  <a:cubicBezTo>
                    <a:pt x="135452" y="1159056"/>
                    <a:pt x="147363" y="1170960"/>
                    <a:pt x="152400" y="1186070"/>
                  </a:cubicBezTo>
                  <a:lnTo>
                    <a:pt x="165653" y="1225827"/>
                  </a:lnTo>
                  <a:cubicBezTo>
                    <a:pt x="172904" y="1276582"/>
                    <a:pt x="172279" y="1256591"/>
                    <a:pt x="172279" y="1285461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AABEA875-C1F3-B340-F425-EBA4E0D0C661}"/>
                </a:ext>
              </a:extLst>
            </p:cNvPr>
            <p:cNvSpPr/>
            <p:nvPr/>
          </p:nvSpPr>
          <p:spPr>
            <a:xfrm>
              <a:off x="8481391" y="2242065"/>
              <a:ext cx="3279913" cy="799309"/>
            </a:xfrm>
            <a:custGeom>
              <a:avLst/>
              <a:gdLst>
                <a:gd name="connsiteX0" fmla="*/ 125896 w 3279913"/>
                <a:gd name="connsiteY0" fmla="*/ 799309 h 799309"/>
                <a:gd name="connsiteX1" fmla="*/ 53009 w 3279913"/>
                <a:gd name="connsiteY1" fmla="*/ 726422 h 799309"/>
                <a:gd name="connsiteX2" fmla="*/ 39757 w 3279913"/>
                <a:gd name="connsiteY2" fmla="*/ 706544 h 799309"/>
                <a:gd name="connsiteX3" fmla="*/ 26505 w 3279913"/>
                <a:gd name="connsiteY3" fmla="*/ 666787 h 799309"/>
                <a:gd name="connsiteX4" fmla="*/ 19879 w 3279913"/>
                <a:gd name="connsiteY4" fmla="*/ 646909 h 799309"/>
                <a:gd name="connsiteX5" fmla="*/ 13252 w 3279913"/>
                <a:gd name="connsiteY5" fmla="*/ 620405 h 799309"/>
                <a:gd name="connsiteX6" fmla="*/ 0 w 3279913"/>
                <a:gd name="connsiteY6" fmla="*/ 574022 h 799309"/>
                <a:gd name="connsiteX7" fmla="*/ 6626 w 3279913"/>
                <a:gd name="connsiteY7" fmla="*/ 368613 h 799309"/>
                <a:gd name="connsiteX8" fmla="*/ 33131 w 3279913"/>
                <a:gd name="connsiteY8" fmla="*/ 308978 h 799309"/>
                <a:gd name="connsiteX9" fmla="*/ 39757 w 3279913"/>
                <a:gd name="connsiteY9" fmla="*/ 289100 h 799309"/>
                <a:gd name="connsiteX10" fmla="*/ 66261 w 3279913"/>
                <a:gd name="connsiteY10" fmla="*/ 249344 h 799309"/>
                <a:gd name="connsiteX11" fmla="*/ 92766 w 3279913"/>
                <a:gd name="connsiteY11" fmla="*/ 216213 h 799309"/>
                <a:gd name="connsiteX12" fmla="*/ 125896 w 3279913"/>
                <a:gd name="connsiteY12" fmla="*/ 176457 h 799309"/>
                <a:gd name="connsiteX13" fmla="*/ 145774 w 3279913"/>
                <a:gd name="connsiteY13" fmla="*/ 163205 h 799309"/>
                <a:gd name="connsiteX14" fmla="*/ 192157 w 3279913"/>
                <a:gd name="connsiteY14" fmla="*/ 123448 h 799309"/>
                <a:gd name="connsiteX15" fmla="*/ 231913 w 3279913"/>
                <a:gd name="connsiteY15" fmla="*/ 110196 h 799309"/>
                <a:gd name="connsiteX16" fmla="*/ 291548 w 3279913"/>
                <a:gd name="connsiteY16" fmla="*/ 90318 h 799309"/>
                <a:gd name="connsiteX17" fmla="*/ 351183 w 3279913"/>
                <a:gd name="connsiteY17" fmla="*/ 70439 h 799309"/>
                <a:gd name="connsiteX18" fmla="*/ 371061 w 3279913"/>
                <a:gd name="connsiteY18" fmla="*/ 63813 h 799309"/>
                <a:gd name="connsiteX19" fmla="*/ 390939 w 3279913"/>
                <a:gd name="connsiteY19" fmla="*/ 57187 h 799309"/>
                <a:gd name="connsiteX20" fmla="*/ 430696 w 3279913"/>
                <a:gd name="connsiteY20" fmla="*/ 50561 h 799309"/>
                <a:gd name="connsiteX21" fmla="*/ 470452 w 3279913"/>
                <a:gd name="connsiteY21" fmla="*/ 37309 h 799309"/>
                <a:gd name="connsiteX22" fmla="*/ 490331 w 3279913"/>
                <a:gd name="connsiteY22" fmla="*/ 30683 h 799309"/>
                <a:gd name="connsiteX23" fmla="*/ 636105 w 3279913"/>
                <a:gd name="connsiteY23" fmla="*/ 17431 h 799309"/>
                <a:gd name="connsiteX24" fmla="*/ 815009 w 3279913"/>
                <a:gd name="connsiteY24" fmla="*/ 17431 h 799309"/>
                <a:gd name="connsiteX25" fmla="*/ 901148 w 3279913"/>
                <a:gd name="connsiteY25" fmla="*/ 37309 h 799309"/>
                <a:gd name="connsiteX26" fmla="*/ 974035 w 3279913"/>
                <a:gd name="connsiteY26" fmla="*/ 50561 h 799309"/>
                <a:gd name="connsiteX27" fmla="*/ 1000539 w 3279913"/>
                <a:gd name="connsiteY27" fmla="*/ 57187 h 799309"/>
                <a:gd name="connsiteX28" fmla="*/ 1060174 w 3279913"/>
                <a:gd name="connsiteY28" fmla="*/ 77065 h 799309"/>
                <a:gd name="connsiteX29" fmla="*/ 1106557 w 3279913"/>
                <a:gd name="connsiteY29" fmla="*/ 90318 h 799309"/>
                <a:gd name="connsiteX30" fmla="*/ 1245705 w 3279913"/>
                <a:gd name="connsiteY30" fmla="*/ 103570 h 799309"/>
                <a:gd name="connsiteX31" fmla="*/ 1285461 w 3279913"/>
                <a:gd name="connsiteY31" fmla="*/ 110196 h 799309"/>
                <a:gd name="connsiteX32" fmla="*/ 1311966 w 3279913"/>
                <a:gd name="connsiteY32" fmla="*/ 103570 h 799309"/>
                <a:gd name="connsiteX33" fmla="*/ 1345096 w 3279913"/>
                <a:gd name="connsiteY33" fmla="*/ 96944 h 799309"/>
                <a:gd name="connsiteX34" fmla="*/ 1550505 w 3279913"/>
                <a:gd name="connsiteY34" fmla="*/ 90318 h 799309"/>
                <a:gd name="connsiteX35" fmla="*/ 1630018 w 3279913"/>
                <a:gd name="connsiteY35" fmla="*/ 63813 h 799309"/>
                <a:gd name="connsiteX36" fmla="*/ 1649896 w 3279913"/>
                <a:gd name="connsiteY36" fmla="*/ 57187 h 799309"/>
                <a:gd name="connsiteX37" fmla="*/ 1669774 w 3279913"/>
                <a:gd name="connsiteY37" fmla="*/ 50561 h 799309"/>
                <a:gd name="connsiteX38" fmla="*/ 1709531 w 3279913"/>
                <a:gd name="connsiteY38" fmla="*/ 43935 h 799309"/>
                <a:gd name="connsiteX39" fmla="*/ 1914939 w 3279913"/>
                <a:gd name="connsiteY39" fmla="*/ 30683 h 799309"/>
                <a:gd name="connsiteX40" fmla="*/ 2060713 w 3279913"/>
                <a:gd name="connsiteY40" fmla="*/ 24057 h 799309"/>
                <a:gd name="connsiteX41" fmla="*/ 2597426 w 3279913"/>
                <a:gd name="connsiteY41" fmla="*/ 17431 h 799309"/>
                <a:gd name="connsiteX42" fmla="*/ 3087757 w 3279913"/>
                <a:gd name="connsiteY42" fmla="*/ 17431 h 799309"/>
                <a:gd name="connsiteX43" fmla="*/ 3279913 w 3279913"/>
                <a:gd name="connsiteY43" fmla="*/ 17431 h 799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79913" h="799309">
                  <a:moveTo>
                    <a:pt x="125896" y="799309"/>
                  </a:moveTo>
                  <a:cubicBezTo>
                    <a:pt x="66553" y="756921"/>
                    <a:pt x="90052" y="781987"/>
                    <a:pt x="53009" y="726422"/>
                  </a:cubicBezTo>
                  <a:lnTo>
                    <a:pt x="39757" y="706544"/>
                  </a:lnTo>
                  <a:lnTo>
                    <a:pt x="26505" y="666787"/>
                  </a:lnTo>
                  <a:cubicBezTo>
                    <a:pt x="24296" y="660161"/>
                    <a:pt x="21573" y="653685"/>
                    <a:pt x="19879" y="646909"/>
                  </a:cubicBezTo>
                  <a:cubicBezTo>
                    <a:pt x="17670" y="638074"/>
                    <a:pt x="15754" y="629161"/>
                    <a:pt x="13252" y="620405"/>
                  </a:cubicBezTo>
                  <a:cubicBezTo>
                    <a:pt x="-5749" y="553904"/>
                    <a:pt x="20700" y="656823"/>
                    <a:pt x="0" y="574022"/>
                  </a:cubicBezTo>
                  <a:cubicBezTo>
                    <a:pt x="2209" y="505552"/>
                    <a:pt x="1089" y="436894"/>
                    <a:pt x="6626" y="368613"/>
                  </a:cubicBezTo>
                  <a:cubicBezTo>
                    <a:pt x="9934" y="327812"/>
                    <a:pt x="19236" y="336769"/>
                    <a:pt x="33131" y="308978"/>
                  </a:cubicBezTo>
                  <a:cubicBezTo>
                    <a:pt x="36254" y="302731"/>
                    <a:pt x="36365" y="295205"/>
                    <a:pt x="39757" y="289100"/>
                  </a:cubicBezTo>
                  <a:cubicBezTo>
                    <a:pt x="47492" y="275177"/>
                    <a:pt x="57426" y="262596"/>
                    <a:pt x="66261" y="249344"/>
                  </a:cubicBezTo>
                  <a:cubicBezTo>
                    <a:pt x="107050" y="188159"/>
                    <a:pt x="54998" y="263421"/>
                    <a:pt x="92766" y="216213"/>
                  </a:cubicBezTo>
                  <a:cubicBezTo>
                    <a:pt x="113617" y="190151"/>
                    <a:pt x="97562" y="200069"/>
                    <a:pt x="125896" y="176457"/>
                  </a:cubicBezTo>
                  <a:cubicBezTo>
                    <a:pt x="132014" y="171359"/>
                    <a:pt x="139728" y="168388"/>
                    <a:pt x="145774" y="163205"/>
                  </a:cubicBezTo>
                  <a:cubicBezTo>
                    <a:pt x="163457" y="148048"/>
                    <a:pt x="171094" y="132809"/>
                    <a:pt x="192157" y="123448"/>
                  </a:cubicBezTo>
                  <a:cubicBezTo>
                    <a:pt x="204922" y="117775"/>
                    <a:pt x="218661" y="114613"/>
                    <a:pt x="231913" y="110196"/>
                  </a:cubicBezTo>
                  <a:lnTo>
                    <a:pt x="291548" y="90318"/>
                  </a:lnTo>
                  <a:lnTo>
                    <a:pt x="351183" y="70439"/>
                  </a:lnTo>
                  <a:lnTo>
                    <a:pt x="371061" y="63813"/>
                  </a:lnTo>
                  <a:cubicBezTo>
                    <a:pt x="377687" y="61604"/>
                    <a:pt x="384050" y="58335"/>
                    <a:pt x="390939" y="57187"/>
                  </a:cubicBezTo>
                  <a:lnTo>
                    <a:pt x="430696" y="50561"/>
                  </a:lnTo>
                  <a:lnTo>
                    <a:pt x="470452" y="37309"/>
                  </a:lnTo>
                  <a:cubicBezTo>
                    <a:pt x="477078" y="35100"/>
                    <a:pt x="483400" y="31549"/>
                    <a:pt x="490331" y="30683"/>
                  </a:cubicBezTo>
                  <a:cubicBezTo>
                    <a:pt x="574100" y="20212"/>
                    <a:pt x="525577" y="25326"/>
                    <a:pt x="636105" y="17431"/>
                  </a:cubicBezTo>
                  <a:cubicBezTo>
                    <a:pt x="713136" y="2025"/>
                    <a:pt x="674381" y="7014"/>
                    <a:pt x="815009" y="17431"/>
                  </a:cubicBezTo>
                  <a:cubicBezTo>
                    <a:pt x="832231" y="18707"/>
                    <a:pt x="891824" y="35755"/>
                    <a:pt x="901148" y="37309"/>
                  </a:cubicBezTo>
                  <a:cubicBezTo>
                    <a:pt x="929920" y="42104"/>
                    <a:pt x="946251" y="44387"/>
                    <a:pt x="974035" y="50561"/>
                  </a:cubicBezTo>
                  <a:cubicBezTo>
                    <a:pt x="982925" y="52536"/>
                    <a:pt x="991816" y="54570"/>
                    <a:pt x="1000539" y="57187"/>
                  </a:cubicBezTo>
                  <a:cubicBezTo>
                    <a:pt x="1020609" y="63208"/>
                    <a:pt x="1040296" y="70438"/>
                    <a:pt x="1060174" y="77065"/>
                  </a:cubicBezTo>
                  <a:cubicBezTo>
                    <a:pt x="1079128" y="83384"/>
                    <a:pt x="1085745" y="86156"/>
                    <a:pt x="1106557" y="90318"/>
                  </a:cubicBezTo>
                  <a:cubicBezTo>
                    <a:pt x="1160940" y="101194"/>
                    <a:pt x="1177706" y="99037"/>
                    <a:pt x="1245705" y="103570"/>
                  </a:cubicBezTo>
                  <a:cubicBezTo>
                    <a:pt x="1258957" y="105779"/>
                    <a:pt x="1272026" y="110196"/>
                    <a:pt x="1285461" y="110196"/>
                  </a:cubicBezTo>
                  <a:cubicBezTo>
                    <a:pt x="1294568" y="110196"/>
                    <a:pt x="1303076" y="105546"/>
                    <a:pt x="1311966" y="103570"/>
                  </a:cubicBezTo>
                  <a:cubicBezTo>
                    <a:pt x="1322960" y="101127"/>
                    <a:pt x="1333851" y="97569"/>
                    <a:pt x="1345096" y="96944"/>
                  </a:cubicBezTo>
                  <a:cubicBezTo>
                    <a:pt x="1413496" y="93144"/>
                    <a:pt x="1482035" y="92527"/>
                    <a:pt x="1550505" y="90318"/>
                  </a:cubicBezTo>
                  <a:lnTo>
                    <a:pt x="1630018" y="63813"/>
                  </a:lnTo>
                  <a:lnTo>
                    <a:pt x="1649896" y="57187"/>
                  </a:lnTo>
                  <a:cubicBezTo>
                    <a:pt x="1656522" y="54978"/>
                    <a:pt x="1662885" y="51709"/>
                    <a:pt x="1669774" y="50561"/>
                  </a:cubicBezTo>
                  <a:cubicBezTo>
                    <a:pt x="1683026" y="48352"/>
                    <a:pt x="1696163" y="45272"/>
                    <a:pt x="1709531" y="43935"/>
                  </a:cubicBezTo>
                  <a:cubicBezTo>
                    <a:pt x="1745087" y="40379"/>
                    <a:pt x="1886279" y="32153"/>
                    <a:pt x="1914939" y="30683"/>
                  </a:cubicBezTo>
                  <a:cubicBezTo>
                    <a:pt x="1963517" y="28192"/>
                    <a:pt x="2012081" y="25001"/>
                    <a:pt x="2060713" y="24057"/>
                  </a:cubicBezTo>
                  <a:lnTo>
                    <a:pt x="2597426" y="17431"/>
                  </a:lnTo>
                  <a:cubicBezTo>
                    <a:pt x="2780720" y="-19227"/>
                    <a:pt x="2609738" y="12553"/>
                    <a:pt x="3087757" y="17431"/>
                  </a:cubicBezTo>
                  <a:cubicBezTo>
                    <a:pt x="3151806" y="18085"/>
                    <a:pt x="3215861" y="17431"/>
                    <a:pt x="3279913" y="17431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917504A1-DFBD-28C3-5205-3B1AA2E86A8A}"/>
                </a:ext>
              </a:extLst>
            </p:cNvPr>
            <p:cNvSpPr/>
            <p:nvPr/>
          </p:nvSpPr>
          <p:spPr>
            <a:xfrm>
              <a:off x="10568609" y="2676939"/>
              <a:ext cx="808407" cy="1630018"/>
            </a:xfrm>
            <a:custGeom>
              <a:avLst/>
              <a:gdLst>
                <a:gd name="connsiteX0" fmla="*/ 26504 w 808407"/>
                <a:gd name="connsiteY0" fmla="*/ 0 h 1630018"/>
                <a:gd name="connsiteX1" fmla="*/ 13252 w 808407"/>
                <a:gd name="connsiteY1" fmla="*/ 46383 h 1630018"/>
                <a:gd name="connsiteX2" fmla="*/ 0 w 808407"/>
                <a:gd name="connsiteY2" fmla="*/ 86139 h 1630018"/>
                <a:gd name="connsiteX3" fmla="*/ 19878 w 808407"/>
                <a:gd name="connsiteY3" fmla="*/ 198783 h 1630018"/>
                <a:gd name="connsiteX4" fmla="*/ 39756 w 808407"/>
                <a:gd name="connsiteY4" fmla="*/ 265044 h 1630018"/>
                <a:gd name="connsiteX5" fmla="*/ 53008 w 808407"/>
                <a:gd name="connsiteY5" fmla="*/ 284922 h 1630018"/>
                <a:gd name="connsiteX6" fmla="*/ 72887 w 808407"/>
                <a:gd name="connsiteY6" fmla="*/ 324678 h 1630018"/>
                <a:gd name="connsiteX7" fmla="*/ 86139 w 808407"/>
                <a:gd name="connsiteY7" fmla="*/ 364435 h 1630018"/>
                <a:gd name="connsiteX8" fmla="*/ 99391 w 808407"/>
                <a:gd name="connsiteY8" fmla="*/ 384313 h 1630018"/>
                <a:gd name="connsiteX9" fmla="*/ 106017 w 808407"/>
                <a:gd name="connsiteY9" fmla="*/ 404191 h 1630018"/>
                <a:gd name="connsiteX10" fmla="*/ 119269 w 808407"/>
                <a:gd name="connsiteY10" fmla="*/ 417444 h 1630018"/>
                <a:gd name="connsiteX11" fmla="*/ 165652 w 808407"/>
                <a:gd name="connsiteY11" fmla="*/ 477078 h 1630018"/>
                <a:gd name="connsiteX12" fmla="*/ 185530 w 808407"/>
                <a:gd name="connsiteY12" fmla="*/ 483704 h 1630018"/>
                <a:gd name="connsiteX13" fmla="*/ 238539 w 808407"/>
                <a:gd name="connsiteY13" fmla="*/ 523461 h 1630018"/>
                <a:gd name="connsiteX14" fmla="*/ 278295 w 808407"/>
                <a:gd name="connsiteY14" fmla="*/ 536713 h 1630018"/>
                <a:gd name="connsiteX15" fmla="*/ 298174 w 808407"/>
                <a:gd name="connsiteY15" fmla="*/ 549965 h 1630018"/>
                <a:gd name="connsiteX16" fmla="*/ 337930 w 808407"/>
                <a:gd name="connsiteY16" fmla="*/ 563218 h 1630018"/>
                <a:gd name="connsiteX17" fmla="*/ 357808 w 808407"/>
                <a:gd name="connsiteY17" fmla="*/ 576470 h 1630018"/>
                <a:gd name="connsiteX18" fmla="*/ 371061 w 808407"/>
                <a:gd name="connsiteY18" fmla="*/ 589722 h 1630018"/>
                <a:gd name="connsiteX19" fmla="*/ 390939 w 808407"/>
                <a:gd name="connsiteY19" fmla="*/ 596348 h 1630018"/>
                <a:gd name="connsiteX20" fmla="*/ 424069 w 808407"/>
                <a:gd name="connsiteY20" fmla="*/ 636104 h 1630018"/>
                <a:gd name="connsiteX21" fmla="*/ 437321 w 808407"/>
                <a:gd name="connsiteY21" fmla="*/ 675861 h 1630018"/>
                <a:gd name="connsiteX22" fmla="*/ 443948 w 808407"/>
                <a:gd name="connsiteY22" fmla="*/ 695739 h 1630018"/>
                <a:gd name="connsiteX23" fmla="*/ 450574 w 808407"/>
                <a:gd name="connsiteY23" fmla="*/ 715618 h 1630018"/>
                <a:gd name="connsiteX24" fmla="*/ 443948 w 808407"/>
                <a:gd name="connsiteY24" fmla="*/ 834887 h 1630018"/>
                <a:gd name="connsiteX25" fmla="*/ 424069 w 808407"/>
                <a:gd name="connsiteY25" fmla="*/ 927652 h 1630018"/>
                <a:gd name="connsiteX26" fmla="*/ 410817 w 808407"/>
                <a:gd name="connsiteY26" fmla="*/ 967409 h 1630018"/>
                <a:gd name="connsiteX27" fmla="*/ 404191 w 808407"/>
                <a:gd name="connsiteY27" fmla="*/ 987287 h 1630018"/>
                <a:gd name="connsiteX28" fmla="*/ 390939 w 808407"/>
                <a:gd name="connsiteY28" fmla="*/ 1007165 h 1630018"/>
                <a:gd name="connsiteX29" fmla="*/ 390939 w 808407"/>
                <a:gd name="connsiteY29" fmla="*/ 1060174 h 1630018"/>
                <a:gd name="connsiteX30" fmla="*/ 404191 w 808407"/>
                <a:gd name="connsiteY30" fmla="*/ 1099931 h 1630018"/>
                <a:gd name="connsiteX31" fmla="*/ 424069 w 808407"/>
                <a:gd name="connsiteY31" fmla="*/ 1119809 h 1630018"/>
                <a:gd name="connsiteX32" fmla="*/ 463826 w 808407"/>
                <a:gd name="connsiteY32" fmla="*/ 1146313 h 1630018"/>
                <a:gd name="connsiteX33" fmla="*/ 477078 w 808407"/>
                <a:gd name="connsiteY33" fmla="*/ 1166191 h 1630018"/>
                <a:gd name="connsiteX34" fmla="*/ 490330 w 808407"/>
                <a:gd name="connsiteY34" fmla="*/ 1179444 h 1630018"/>
                <a:gd name="connsiteX35" fmla="*/ 510208 w 808407"/>
                <a:gd name="connsiteY35" fmla="*/ 1219200 h 1630018"/>
                <a:gd name="connsiteX36" fmla="*/ 549965 w 808407"/>
                <a:gd name="connsiteY36" fmla="*/ 1272209 h 1630018"/>
                <a:gd name="connsiteX37" fmla="*/ 556591 w 808407"/>
                <a:gd name="connsiteY37" fmla="*/ 1292087 h 1630018"/>
                <a:gd name="connsiteX38" fmla="*/ 596348 w 808407"/>
                <a:gd name="connsiteY38" fmla="*/ 1338470 h 1630018"/>
                <a:gd name="connsiteX39" fmla="*/ 616226 w 808407"/>
                <a:gd name="connsiteY39" fmla="*/ 1351722 h 1630018"/>
                <a:gd name="connsiteX40" fmla="*/ 629478 w 808407"/>
                <a:gd name="connsiteY40" fmla="*/ 1371600 h 1630018"/>
                <a:gd name="connsiteX41" fmla="*/ 649356 w 808407"/>
                <a:gd name="connsiteY41" fmla="*/ 1384852 h 1630018"/>
                <a:gd name="connsiteX42" fmla="*/ 675861 w 808407"/>
                <a:gd name="connsiteY42" fmla="*/ 1424609 h 1630018"/>
                <a:gd name="connsiteX43" fmla="*/ 682487 w 808407"/>
                <a:gd name="connsiteY43" fmla="*/ 1444487 h 1630018"/>
                <a:gd name="connsiteX44" fmla="*/ 708991 w 808407"/>
                <a:gd name="connsiteY44" fmla="*/ 1477618 h 1630018"/>
                <a:gd name="connsiteX45" fmla="*/ 728869 w 808407"/>
                <a:gd name="connsiteY45" fmla="*/ 1490870 h 1630018"/>
                <a:gd name="connsiteX46" fmla="*/ 742121 w 808407"/>
                <a:gd name="connsiteY46" fmla="*/ 1510748 h 1630018"/>
                <a:gd name="connsiteX47" fmla="*/ 768626 w 808407"/>
                <a:gd name="connsiteY47" fmla="*/ 1543878 h 1630018"/>
                <a:gd name="connsiteX48" fmla="*/ 788504 w 808407"/>
                <a:gd name="connsiteY48" fmla="*/ 1583635 h 1630018"/>
                <a:gd name="connsiteX49" fmla="*/ 795130 w 808407"/>
                <a:gd name="connsiteY49" fmla="*/ 1603513 h 1630018"/>
                <a:gd name="connsiteX50" fmla="*/ 808382 w 808407"/>
                <a:gd name="connsiteY50" fmla="*/ 1630018 h 163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808407" h="1630018">
                  <a:moveTo>
                    <a:pt x="26504" y="0"/>
                  </a:moveTo>
                  <a:cubicBezTo>
                    <a:pt x="22087" y="15461"/>
                    <a:pt x="17981" y="31014"/>
                    <a:pt x="13252" y="46383"/>
                  </a:cubicBezTo>
                  <a:cubicBezTo>
                    <a:pt x="9144" y="59734"/>
                    <a:pt x="0" y="86139"/>
                    <a:pt x="0" y="86139"/>
                  </a:cubicBezTo>
                  <a:cubicBezTo>
                    <a:pt x="8637" y="163875"/>
                    <a:pt x="1775" y="126371"/>
                    <a:pt x="19878" y="198783"/>
                  </a:cubicBezTo>
                  <a:cubicBezTo>
                    <a:pt x="23582" y="213598"/>
                    <a:pt x="33304" y="255366"/>
                    <a:pt x="39756" y="265044"/>
                  </a:cubicBezTo>
                  <a:cubicBezTo>
                    <a:pt x="44173" y="271670"/>
                    <a:pt x="49447" y="277799"/>
                    <a:pt x="53008" y="284922"/>
                  </a:cubicBezTo>
                  <a:cubicBezTo>
                    <a:pt x="80437" y="339780"/>
                    <a:pt x="34912" y="267719"/>
                    <a:pt x="72887" y="324678"/>
                  </a:cubicBezTo>
                  <a:cubicBezTo>
                    <a:pt x="77304" y="337930"/>
                    <a:pt x="78390" y="352812"/>
                    <a:pt x="86139" y="364435"/>
                  </a:cubicBezTo>
                  <a:cubicBezTo>
                    <a:pt x="90556" y="371061"/>
                    <a:pt x="95830" y="377190"/>
                    <a:pt x="99391" y="384313"/>
                  </a:cubicBezTo>
                  <a:cubicBezTo>
                    <a:pt x="102515" y="390560"/>
                    <a:pt x="102424" y="398202"/>
                    <a:pt x="106017" y="404191"/>
                  </a:cubicBezTo>
                  <a:cubicBezTo>
                    <a:pt x="109231" y="409548"/>
                    <a:pt x="115521" y="412446"/>
                    <a:pt x="119269" y="417444"/>
                  </a:cubicBezTo>
                  <a:cubicBezTo>
                    <a:pt x="132431" y="434993"/>
                    <a:pt x="145420" y="463590"/>
                    <a:pt x="165652" y="477078"/>
                  </a:cubicBezTo>
                  <a:cubicBezTo>
                    <a:pt x="171463" y="480952"/>
                    <a:pt x="178904" y="481495"/>
                    <a:pt x="185530" y="483704"/>
                  </a:cubicBezTo>
                  <a:cubicBezTo>
                    <a:pt x="201229" y="499404"/>
                    <a:pt x="216058" y="515967"/>
                    <a:pt x="238539" y="523461"/>
                  </a:cubicBezTo>
                  <a:cubicBezTo>
                    <a:pt x="251791" y="527878"/>
                    <a:pt x="266672" y="528965"/>
                    <a:pt x="278295" y="536713"/>
                  </a:cubicBezTo>
                  <a:cubicBezTo>
                    <a:pt x="284921" y="541130"/>
                    <a:pt x="290897" y="546731"/>
                    <a:pt x="298174" y="549965"/>
                  </a:cubicBezTo>
                  <a:cubicBezTo>
                    <a:pt x="310939" y="555638"/>
                    <a:pt x="326307" y="555469"/>
                    <a:pt x="337930" y="563218"/>
                  </a:cubicBezTo>
                  <a:cubicBezTo>
                    <a:pt x="344556" y="567635"/>
                    <a:pt x="351590" y="571495"/>
                    <a:pt x="357808" y="576470"/>
                  </a:cubicBezTo>
                  <a:cubicBezTo>
                    <a:pt x="362686" y="580373"/>
                    <a:pt x="365704" y="586508"/>
                    <a:pt x="371061" y="589722"/>
                  </a:cubicBezTo>
                  <a:cubicBezTo>
                    <a:pt x="377050" y="593315"/>
                    <a:pt x="384313" y="594139"/>
                    <a:pt x="390939" y="596348"/>
                  </a:cubicBezTo>
                  <a:cubicBezTo>
                    <a:pt x="403422" y="608831"/>
                    <a:pt x="416689" y="619499"/>
                    <a:pt x="424069" y="636104"/>
                  </a:cubicBezTo>
                  <a:cubicBezTo>
                    <a:pt x="429742" y="648869"/>
                    <a:pt x="432903" y="662609"/>
                    <a:pt x="437321" y="675861"/>
                  </a:cubicBezTo>
                  <a:lnTo>
                    <a:pt x="443948" y="695739"/>
                  </a:lnTo>
                  <a:lnTo>
                    <a:pt x="450574" y="715618"/>
                  </a:lnTo>
                  <a:cubicBezTo>
                    <a:pt x="448365" y="755374"/>
                    <a:pt x="448190" y="795296"/>
                    <a:pt x="443948" y="834887"/>
                  </a:cubicBezTo>
                  <a:cubicBezTo>
                    <a:pt x="443093" y="842863"/>
                    <a:pt x="430423" y="906471"/>
                    <a:pt x="424069" y="927652"/>
                  </a:cubicBezTo>
                  <a:cubicBezTo>
                    <a:pt x="420055" y="941032"/>
                    <a:pt x="415234" y="954157"/>
                    <a:pt x="410817" y="967409"/>
                  </a:cubicBezTo>
                  <a:cubicBezTo>
                    <a:pt x="408608" y="974035"/>
                    <a:pt x="408065" y="981476"/>
                    <a:pt x="404191" y="987287"/>
                  </a:cubicBezTo>
                  <a:lnTo>
                    <a:pt x="390939" y="1007165"/>
                  </a:lnTo>
                  <a:cubicBezTo>
                    <a:pt x="381744" y="1034753"/>
                    <a:pt x="381344" y="1024992"/>
                    <a:pt x="390939" y="1060174"/>
                  </a:cubicBezTo>
                  <a:cubicBezTo>
                    <a:pt x="394614" y="1073651"/>
                    <a:pt x="394313" y="1090053"/>
                    <a:pt x="404191" y="1099931"/>
                  </a:cubicBezTo>
                  <a:cubicBezTo>
                    <a:pt x="410817" y="1106557"/>
                    <a:pt x="416672" y="1114056"/>
                    <a:pt x="424069" y="1119809"/>
                  </a:cubicBezTo>
                  <a:cubicBezTo>
                    <a:pt x="436641" y="1129587"/>
                    <a:pt x="463826" y="1146313"/>
                    <a:pt x="463826" y="1146313"/>
                  </a:cubicBezTo>
                  <a:cubicBezTo>
                    <a:pt x="468243" y="1152939"/>
                    <a:pt x="472103" y="1159973"/>
                    <a:pt x="477078" y="1166191"/>
                  </a:cubicBezTo>
                  <a:cubicBezTo>
                    <a:pt x="480981" y="1171069"/>
                    <a:pt x="487116" y="1174087"/>
                    <a:pt x="490330" y="1179444"/>
                  </a:cubicBezTo>
                  <a:cubicBezTo>
                    <a:pt x="519716" y="1228422"/>
                    <a:pt x="470003" y="1168945"/>
                    <a:pt x="510208" y="1219200"/>
                  </a:cubicBezTo>
                  <a:cubicBezTo>
                    <a:pt x="528151" y="1241628"/>
                    <a:pt x="536753" y="1232572"/>
                    <a:pt x="549965" y="1272209"/>
                  </a:cubicBezTo>
                  <a:cubicBezTo>
                    <a:pt x="552174" y="1278835"/>
                    <a:pt x="553467" y="1285840"/>
                    <a:pt x="556591" y="1292087"/>
                  </a:cubicBezTo>
                  <a:cubicBezTo>
                    <a:pt x="564085" y="1307074"/>
                    <a:pt x="584121" y="1330319"/>
                    <a:pt x="596348" y="1338470"/>
                  </a:cubicBezTo>
                  <a:lnTo>
                    <a:pt x="616226" y="1351722"/>
                  </a:lnTo>
                  <a:cubicBezTo>
                    <a:pt x="620643" y="1358348"/>
                    <a:pt x="623847" y="1365969"/>
                    <a:pt x="629478" y="1371600"/>
                  </a:cubicBezTo>
                  <a:cubicBezTo>
                    <a:pt x="635109" y="1377231"/>
                    <a:pt x="644112" y="1378859"/>
                    <a:pt x="649356" y="1384852"/>
                  </a:cubicBezTo>
                  <a:cubicBezTo>
                    <a:pt x="659844" y="1396839"/>
                    <a:pt x="675861" y="1424609"/>
                    <a:pt x="675861" y="1424609"/>
                  </a:cubicBezTo>
                  <a:cubicBezTo>
                    <a:pt x="678070" y="1431235"/>
                    <a:pt x="679363" y="1438240"/>
                    <a:pt x="682487" y="1444487"/>
                  </a:cubicBezTo>
                  <a:cubicBezTo>
                    <a:pt x="688226" y="1455965"/>
                    <a:pt x="698721" y="1469401"/>
                    <a:pt x="708991" y="1477618"/>
                  </a:cubicBezTo>
                  <a:cubicBezTo>
                    <a:pt x="715209" y="1482593"/>
                    <a:pt x="722243" y="1486453"/>
                    <a:pt x="728869" y="1490870"/>
                  </a:cubicBezTo>
                  <a:cubicBezTo>
                    <a:pt x="733286" y="1497496"/>
                    <a:pt x="737146" y="1504530"/>
                    <a:pt x="742121" y="1510748"/>
                  </a:cubicBezTo>
                  <a:cubicBezTo>
                    <a:pt x="779888" y="1557955"/>
                    <a:pt x="727839" y="1482697"/>
                    <a:pt x="768626" y="1543878"/>
                  </a:cubicBezTo>
                  <a:cubicBezTo>
                    <a:pt x="785280" y="1593842"/>
                    <a:pt x="762816" y="1532258"/>
                    <a:pt x="788504" y="1583635"/>
                  </a:cubicBezTo>
                  <a:cubicBezTo>
                    <a:pt x="791628" y="1589882"/>
                    <a:pt x="792006" y="1597266"/>
                    <a:pt x="795130" y="1603513"/>
                  </a:cubicBezTo>
                  <a:cubicBezTo>
                    <a:pt x="809607" y="1632468"/>
                    <a:pt x="808382" y="1613420"/>
                    <a:pt x="808382" y="1630018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6647EFF-6694-DCD8-C344-FD2A0DA29AEB}"/>
                </a:ext>
              </a:extLst>
            </p:cNvPr>
            <p:cNvCxnSpPr/>
            <p:nvPr/>
          </p:nvCxnSpPr>
          <p:spPr>
            <a:xfrm>
              <a:off x="10071652" y="1967140"/>
              <a:ext cx="1762275" cy="118043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A938C70-C484-9B61-AC81-AB12DFB6C46B}"/>
                </a:ext>
              </a:extLst>
            </p:cNvPr>
            <p:cNvCxnSpPr>
              <a:cxnSpLocks/>
            </p:cNvCxnSpPr>
            <p:nvPr/>
          </p:nvCxnSpPr>
          <p:spPr>
            <a:xfrm>
              <a:off x="9985516" y="2119540"/>
              <a:ext cx="1848411" cy="13315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FCCA515-6A0F-BCCD-9213-BDAEE3B89491}"/>
                </a:ext>
              </a:extLst>
            </p:cNvPr>
            <p:cNvCxnSpPr>
              <a:cxnSpLocks/>
            </p:cNvCxnSpPr>
            <p:nvPr/>
          </p:nvCxnSpPr>
          <p:spPr>
            <a:xfrm>
              <a:off x="10028583" y="2040202"/>
              <a:ext cx="1848411" cy="133155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EEA473CF-78FA-FC18-09A9-427460EE77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76522" y="2939690"/>
              <a:ext cx="119395" cy="1415106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F9A84EB-AB34-4DC3-2001-1E4FB1E4E528}"/>
                </a:ext>
              </a:extLst>
            </p:cNvPr>
            <p:cNvCxnSpPr>
              <a:cxnSpLocks/>
            </p:cNvCxnSpPr>
            <p:nvPr/>
          </p:nvCxnSpPr>
          <p:spPr>
            <a:xfrm>
              <a:off x="8686923" y="3606149"/>
              <a:ext cx="1381382" cy="41094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211E71-091B-D8B4-4870-65B50DA36FC5}"/>
                </a:ext>
              </a:extLst>
            </p:cNvPr>
            <p:cNvSpPr/>
            <p:nvPr/>
          </p:nvSpPr>
          <p:spPr>
            <a:xfrm>
              <a:off x="8597152" y="2895606"/>
              <a:ext cx="1471154" cy="1483769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59DB3FC-16C4-F275-63B9-F2CBF345AB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4013" y="2731729"/>
              <a:ext cx="145305" cy="1736679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CCD8C12-409A-11E5-520B-D91036C2F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89313" y="2750429"/>
              <a:ext cx="8790" cy="1744331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32903E2-4185-930C-0852-52CD4D2E2E98}"/>
                </a:ext>
              </a:extLst>
            </p:cNvPr>
            <p:cNvCxnSpPr>
              <a:cxnSpLocks/>
            </p:cNvCxnSpPr>
            <p:nvPr/>
          </p:nvCxnSpPr>
          <p:spPr>
            <a:xfrm>
              <a:off x="8283652" y="2379048"/>
              <a:ext cx="45338" cy="218410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349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82">
            <a:extLst>
              <a:ext uri="{FF2B5EF4-FFF2-40B4-BE49-F238E27FC236}">
                <a16:creationId xmlns:a16="http://schemas.microsoft.com/office/drawing/2014/main" id="{A7F00D8D-E430-7454-5052-BFC489BE2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564" y="286439"/>
            <a:ext cx="5242887" cy="4884737"/>
          </a:xfrm>
          <a:prstGeom prst="rect">
            <a:avLst/>
          </a:prstGeom>
        </p:spPr>
      </p:pic>
      <p:pic>
        <p:nvPicPr>
          <p:cNvPr id="3" name="Εικόνα 66">
            <a:extLst>
              <a:ext uri="{FF2B5EF4-FFF2-40B4-BE49-F238E27FC236}">
                <a16:creationId xmlns:a16="http://schemas.microsoft.com/office/drawing/2014/main" id="{13F5FCC3-995B-7AF8-F367-91748CEDC5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861" y="127567"/>
            <a:ext cx="5977052" cy="270869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BA35C2-9794-240D-DB21-8FF69201D6E1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969F7B-6629-E089-18EE-C1B93D9B0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A6A718-EFA5-45DC-C366-9D94977FF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0B7639-CC88-655F-4498-70DBD775EFB6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30A1BC-D553-441D-45F4-7184242A193A}"/>
              </a:ext>
            </a:extLst>
          </p:cNvPr>
          <p:cNvSpPr txBox="1"/>
          <p:nvPr/>
        </p:nvSpPr>
        <p:spPr>
          <a:xfrm>
            <a:off x="5393451" y="2773836"/>
            <a:ext cx="6306462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Κλασσική περίοδος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Οπτική Ευκλείδη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Κατανόηση οπτικών παραμορφώσεων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Πρόταση </a:t>
            </a:r>
            <a:r>
              <a:rPr lang="el-GR" sz="2000" dirty="0" err="1"/>
              <a:t>οργανομένου</a:t>
            </a:r>
            <a:r>
              <a:rPr lang="el-GR" sz="2000" dirty="0"/>
              <a:t> μοντέλου οπτικών διορθώσεων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Νατουραλιστική</a:t>
            </a:r>
            <a:r>
              <a:rPr lang="el-GR" sz="2000" dirty="0"/>
              <a:t> – ιδεαλιστική απόδοση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Σκιαγραφία - Σκηνογραφία</a:t>
            </a:r>
            <a:endParaRPr lang="en-GR" sz="2000" dirty="0"/>
          </a:p>
        </p:txBody>
      </p:sp>
    </p:spTree>
    <p:extLst>
      <p:ext uri="{BB962C8B-B14F-4D97-AF65-F5344CB8AC3E}">
        <p14:creationId xmlns:p14="http://schemas.microsoft.com/office/powerpoint/2010/main" val="519893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990FF-495E-B3D9-D372-62011027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696" y="211598"/>
            <a:ext cx="7437304" cy="30883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F34C6F-C2B6-63EB-4BAD-B17EC6E9F3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7" y="211164"/>
            <a:ext cx="4632558" cy="30883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AF9EDF5-4D84-2707-AD50-B5ED43E05EAD}"/>
              </a:ext>
            </a:extLst>
          </p:cNvPr>
          <p:cNvGrpSpPr/>
          <p:nvPr/>
        </p:nvGrpSpPr>
        <p:grpSpPr>
          <a:xfrm>
            <a:off x="150564" y="5871550"/>
            <a:ext cx="11890872" cy="930250"/>
            <a:chOff x="150564" y="5860533"/>
            <a:chExt cx="11890872" cy="9302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BA4A21-BD3F-921D-F9C3-1F6BEE243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564" y="5860533"/>
              <a:ext cx="3274090" cy="8005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81AAB4-C278-D45E-5BC1-45C7ECD38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alphaModFix amt="3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2021" y="5921368"/>
              <a:ext cx="869415" cy="8694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6DD42D4-090F-8699-8210-B741F735E18F}"/>
                </a:ext>
              </a:extLst>
            </p:cNvPr>
            <p:cNvSpPr txBox="1"/>
            <p:nvPr/>
          </p:nvSpPr>
          <p:spPr>
            <a:xfrm>
              <a:off x="3635565" y="5926635"/>
              <a:ext cx="7437303" cy="7927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spcAft>
                  <a:spcPts val="1200"/>
                </a:spcAft>
              </a:pP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Η Διδακτική της Νωπογραφίας (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fresco)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για Παιδιά / </a:t>
              </a:r>
              <a:r>
                <a:rPr lang="en-GB" sz="1600" dirty="0">
                  <a:solidFill>
                    <a:schemeClr val="bg1">
                      <a:lumMod val="65000"/>
                    </a:schemeClr>
                  </a:solidFill>
                </a:rPr>
                <a:t>H </a:t>
              </a:r>
              <a:r>
                <a:rPr lang="el-GR" sz="1600" dirty="0">
                  <a:solidFill>
                    <a:schemeClr val="bg1">
                      <a:lumMod val="65000"/>
                    </a:schemeClr>
                  </a:solidFill>
                </a:rPr>
                <a:t>Ελληνική Ζωγραφική Παράδοση στον Εκπαιδευτικό Χώρο: «Ο Τοίχος έχει τη δική του Ιστορία», ΚΕ 80062</a:t>
              </a:r>
              <a:endParaRPr lang="en-GR" sz="16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0F2D8D0-B1F7-8B86-D1CC-D611868661A9}"/>
              </a:ext>
            </a:extLst>
          </p:cNvPr>
          <p:cNvSpPr txBox="1"/>
          <p:nvPr/>
        </p:nvSpPr>
        <p:spPr>
          <a:xfrm>
            <a:off x="307150" y="3558465"/>
            <a:ext cx="8196770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000" b="1" dirty="0"/>
              <a:t>Ελληνιστική περίοδος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Νατουραλιστική</a:t>
            </a:r>
            <a:r>
              <a:rPr lang="el-GR" sz="2000" dirty="0"/>
              <a:t> απόδοση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Εκφραστική </a:t>
            </a:r>
            <a:r>
              <a:rPr lang="el-GR" sz="2000" dirty="0" err="1"/>
              <a:t>λυρικότητα</a:t>
            </a:r>
            <a:endParaRPr lang="el-GR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Συνδυασμός προοπτικής </a:t>
            </a:r>
            <a:r>
              <a:rPr lang="el-GR" sz="2000" dirty="0" err="1"/>
              <a:t>βράγχυνσης</a:t>
            </a:r>
            <a:r>
              <a:rPr lang="el-GR" sz="2000" dirty="0"/>
              <a:t> και συμβολικής σχεδίασης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000" dirty="0"/>
              <a:t>Γραμμή – χρώμα – σκιαγραφική απόδοση χώρου</a:t>
            </a:r>
            <a:endParaRPr lang="en-GR" sz="2000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1F51D2-728E-B5A1-876A-E99D0EF3ECD9}"/>
              </a:ext>
            </a:extLst>
          </p:cNvPr>
          <p:cNvGrpSpPr/>
          <p:nvPr/>
        </p:nvGrpSpPr>
        <p:grpSpPr>
          <a:xfrm>
            <a:off x="307152" y="2581541"/>
            <a:ext cx="3816693" cy="708056"/>
            <a:chOff x="8199055" y="3083967"/>
            <a:chExt cx="3816693" cy="70805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6EC8E27-D190-A2C5-8064-99AD9DD27031}"/>
                </a:ext>
              </a:extLst>
            </p:cNvPr>
            <p:cNvGrpSpPr/>
            <p:nvPr/>
          </p:nvGrpSpPr>
          <p:grpSpPr>
            <a:xfrm>
              <a:off x="8199055" y="3330358"/>
              <a:ext cx="1945878" cy="461665"/>
              <a:chOff x="3034963" y="4767223"/>
              <a:chExt cx="1930399" cy="46166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1E242DC-A3DE-446F-090D-98A1B3AD44BB}"/>
                  </a:ext>
                </a:extLst>
              </p:cNvPr>
              <p:cNvSpPr txBox="1"/>
              <p:nvPr/>
            </p:nvSpPr>
            <p:spPr>
              <a:xfrm>
                <a:off x="3034963" y="4767223"/>
                <a:ext cx="1930399" cy="46166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l-GR" sz="1200" dirty="0"/>
                  <a:t>            σύνθεση</a:t>
                </a:r>
              </a:p>
              <a:p>
                <a:r>
                  <a:rPr lang="el-GR" sz="1200" dirty="0"/>
                  <a:t>            οπτική</a:t>
                </a:r>
                <a:endParaRPr lang="en-GR" sz="1200" dirty="0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B52DCB-443B-C615-3FD9-CE82DB6A7BC9}"/>
                  </a:ext>
                </a:extLst>
              </p:cNvPr>
              <p:cNvSpPr/>
              <p:nvPr/>
            </p:nvSpPr>
            <p:spPr>
              <a:xfrm>
                <a:off x="3129964" y="4805169"/>
                <a:ext cx="288279" cy="167796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ADC58A0-3C5B-EB44-02ED-8A8F8AA367F6}"/>
                  </a:ext>
                </a:extLst>
              </p:cNvPr>
              <p:cNvSpPr/>
              <p:nvPr/>
            </p:nvSpPr>
            <p:spPr>
              <a:xfrm>
                <a:off x="3129963" y="5019918"/>
                <a:ext cx="288279" cy="167795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B8FFC7F-7690-F34B-BAC4-C62D37E9B1E8}"/>
                </a:ext>
              </a:extLst>
            </p:cNvPr>
            <p:cNvGrpSpPr/>
            <p:nvPr/>
          </p:nvGrpSpPr>
          <p:grpSpPr>
            <a:xfrm>
              <a:off x="10586860" y="3083967"/>
              <a:ext cx="1428888" cy="356162"/>
              <a:chOff x="9867107" y="4447260"/>
              <a:chExt cx="1428888" cy="468888"/>
            </a:xfrm>
          </p:grpSpPr>
          <p:sp>
            <p:nvSpPr>
              <p:cNvPr id="59" name="Extract 58">
                <a:extLst>
                  <a:ext uri="{FF2B5EF4-FFF2-40B4-BE49-F238E27FC236}">
                    <a16:creationId xmlns:a16="http://schemas.microsoft.com/office/drawing/2014/main" id="{2706443A-CFA9-FF4F-7B91-CA19F06577FD}"/>
                  </a:ext>
                </a:extLst>
              </p:cNvPr>
              <p:cNvSpPr/>
              <p:nvPr/>
            </p:nvSpPr>
            <p:spPr>
              <a:xfrm>
                <a:off x="9867107" y="4447260"/>
                <a:ext cx="1428888" cy="184473"/>
              </a:xfrm>
              <a:prstGeom prst="flowChartExtra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  <p:sp>
            <p:nvSpPr>
              <p:cNvPr id="60" name="Trapezium 59">
                <a:extLst>
                  <a:ext uri="{FF2B5EF4-FFF2-40B4-BE49-F238E27FC236}">
                    <a16:creationId xmlns:a16="http://schemas.microsoft.com/office/drawing/2014/main" id="{5FB7CF42-9560-186B-35DC-26D59D9EF5F1}"/>
                  </a:ext>
                </a:extLst>
              </p:cNvPr>
              <p:cNvSpPr/>
              <p:nvPr/>
            </p:nvSpPr>
            <p:spPr>
              <a:xfrm>
                <a:off x="10173434" y="4600106"/>
                <a:ext cx="871209" cy="316042"/>
              </a:xfrm>
              <a:prstGeom prst="trapezoid">
                <a:avLst>
                  <a:gd name="adj" fmla="val 35390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FAE551-BB59-5B3B-24A1-0A6FAA1D386C}"/>
              </a:ext>
            </a:extLst>
          </p:cNvPr>
          <p:cNvGrpSpPr/>
          <p:nvPr/>
        </p:nvGrpSpPr>
        <p:grpSpPr>
          <a:xfrm>
            <a:off x="2336486" y="344074"/>
            <a:ext cx="9391688" cy="2795706"/>
            <a:chOff x="2336486" y="344074"/>
            <a:chExt cx="9391688" cy="279570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D53F74EB-D1E7-F0B8-32C6-2F7F13C8889F}"/>
                </a:ext>
              </a:extLst>
            </p:cNvPr>
            <p:cNvGrpSpPr/>
            <p:nvPr/>
          </p:nvGrpSpPr>
          <p:grpSpPr>
            <a:xfrm>
              <a:off x="2336486" y="344074"/>
              <a:ext cx="9391688" cy="2795706"/>
              <a:chOff x="2336486" y="344074"/>
              <a:chExt cx="9391688" cy="2795706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EA93E9BB-09DA-AA0F-4497-6FABB73C0DF1}"/>
                  </a:ext>
                </a:extLst>
              </p:cNvPr>
              <p:cNvCxnSpPr/>
              <p:nvPr/>
            </p:nvCxnSpPr>
            <p:spPr>
              <a:xfrm>
                <a:off x="2991678" y="1073839"/>
                <a:ext cx="951752" cy="0"/>
              </a:xfrm>
              <a:prstGeom prst="line">
                <a:avLst/>
              </a:prstGeom>
              <a:ln w="38100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63487C0-D7A8-28F6-F251-D2C670290147}"/>
                  </a:ext>
                </a:extLst>
              </p:cNvPr>
              <p:cNvCxnSpPr/>
              <p:nvPr/>
            </p:nvCxnSpPr>
            <p:spPr>
              <a:xfrm>
                <a:off x="3001284" y="2304439"/>
                <a:ext cx="951752" cy="0"/>
              </a:xfrm>
              <a:prstGeom prst="line">
                <a:avLst/>
              </a:prstGeom>
              <a:ln w="38100">
                <a:solidFill>
                  <a:srgbClr val="FFFF00"/>
                </a:solidFill>
                <a:tailEnd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FA96611F-C63B-1D2D-FDBC-209AA7822304}"/>
                  </a:ext>
                </a:extLst>
              </p:cNvPr>
              <p:cNvGrpSpPr/>
              <p:nvPr/>
            </p:nvGrpSpPr>
            <p:grpSpPr>
              <a:xfrm>
                <a:off x="2336486" y="344074"/>
                <a:ext cx="9391688" cy="2795706"/>
                <a:chOff x="2336486" y="344074"/>
                <a:chExt cx="9391688" cy="2795706"/>
              </a:xfrm>
            </p:grpSpPr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C8F4C49D-DD67-A967-E277-A06BA710E8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53036" y="1441174"/>
                  <a:ext cx="699729" cy="17771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71041DA3-84B3-F8E2-320F-CB222ED96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36486" y="1511422"/>
                  <a:ext cx="655192" cy="134068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headEnd type="none" w="med" len="med"/>
                  <a:tailEnd type="triangle"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3B947BD9-B93A-1395-504C-D35514793304}"/>
                    </a:ext>
                  </a:extLst>
                </p:cNvPr>
                <p:cNvCxnSpPr/>
                <p:nvPr/>
              </p:nvCxnSpPr>
              <p:spPr>
                <a:xfrm>
                  <a:off x="2991678" y="1645490"/>
                  <a:ext cx="951752" cy="0"/>
                </a:xfrm>
                <a:prstGeom prst="line">
                  <a:avLst/>
                </a:prstGeom>
                <a:ln w="38100">
                  <a:solidFill>
                    <a:srgbClr val="FFFF00"/>
                  </a:solidFill>
                  <a:tailEnd w="med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03351F3A-312D-EC8B-58FB-E84186ADC7B3}"/>
                    </a:ext>
                  </a:extLst>
                </p:cNvPr>
                <p:cNvGrpSpPr/>
                <p:nvPr/>
              </p:nvGrpSpPr>
              <p:grpSpPr>
                <a:xfrm>
                  <a:off x="2336486" y="344074"/>
                  <a:ext cx="9391688" cy="2795706"/>
                  <a:chOff x="2336486" y="344074"/>
                  <a:chExt cx="9391688" cy="2795706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63FEDC7F-53CD-DAC1-2814-23D864C47473}"/>
                      </a:ext>
                    </a:extLst>
                  </p:cNvPr>
                  <p:cNvGrpSpPr/>
                  <p:nvPr/>
                </p:nvGrpSpPr>
                <p:grpSpPr>
                  <a:xfrm>
                    <a:off x="2336486" y="344074"/>
                    <a:ext cx="2316279" cy="2795706"/>
                    <a:chOff x="7713556" y="-3796"/>
                    <a:chExt cx="2316279" cy="2795706"/>
                  </a:xfrm>
                </p:grpSpPr>
                <p:grpSp>
                  <p:nvGrpSpPr>
                    <p:cNvPr id="10" name="Group 9">
                      <a:extLst>
                        <a:ext uri="{FF2B5EF4-FFF2-40B4-BE49-F238E27FC236}">
                          <a16:creationId xmlns:a16="http://schemas.microsoft.com/office/drawing/2014/main" id="{1DB9AFE4-AA45-B45D-BF43-91FC392825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13556" y="1956569"/>
                      <a:ext cx="2316279" cy="835341"/>
                      <a:chOff x="7713556" y="1956569"/>
                      <a:chExt cx="2316279" cy="835341"/>
                    </a:xfrm>
                  </p:grpSpPr>
                  <p:cxnSp>
                    <p:nvCxnSpPr>
                      <p:cNvPr id="23" name="Straight Arrow Connector 22">
                        <a:extLst>
                          <a:ext uri="{FF2B5EF4-FFF2-40B4-BE49-F238E27FC236}">
                            <a16:creationId xmlns:a16="http://schemas.microsoft.com/office/drawing/2014/main" id="{6D5E4F97-FBD1-57CE-82FE-D7EA25FFEF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7713556" y="1956569"/>
                        <a:ext cx="655192" cy="607726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FF00"/>
                        </a:solidFill>
                        <a:headEnd type="none" w="med" len="med"/>
                        <a:tailEnd type="triangle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4" name="Straight Arrow Connector 23">
                        <a:extLst>
                          <a:ext uri="{FF2B5EF4-FFF2-40B4-BE49-F238E27FC236}">
                            <a16:creationId xmlns:a16="http://schemas.microsoft.com/office/drawing/2014/main" id="{E386A6CC-334C-68DA-11AA-DF52168F9C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330106" y="1956569"/>
                        <a:ext cx="699729" cy="835341"/>
                      </a:xfrm>
                      <a:prstGeom prst="straightConnector1">
                        <a:avLst/>
                      </a:prstGeom>
                      <a:ln w="38100">
                        <a:solidFill>
                          <a:srgbClr val="FFFF00"/>
                        </a:solidFill>
                        <a:headEnd type="none" w="med" len="med"/>
                        <a:tailEnd type="triangle" w="med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11" name="Straight Arrow Connector 10">
                      <a:extLst>
                        <a:ext uri="{FF2B5EF4-FFF2-40B4-BE49-F238E27FC236}">
                          <a16:creationId xmlns:a16="http://schemas.microsoft.com/office/drawing/2014/main" id="{F8132C3E-7DDD-4378-D39D-506C86D57B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9320500" y="-3796"/>
                      <a:ext cx="709335" cy="729765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" name="Straight Arrow Connector 11">
                      <a:extLst>
                        <a:ext uri="{FF2B5EF4-FFF2-40B4-BE49-F238E27FC236}">
                          <a16:creationId xmlns:a16="http://schemas.microsoft.com/office/drawing/2014/main" id="{C83F8CDD-847A-AA77-912F-AA25817785E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7713556" y="-3796"/>
                      <a:ext cx="655192" cy="729765"/>
                    </a:xfrm>
                    <a:prstGeom prst="straightConnector1">
                      <a:avLst/>
                    </a:prstGeom>
                    <a:ln w="38100">
                      <a:solidFill>
                        <a:srgbClr val="FFFF00"/>
                      </a:solidFill>
                      <a:headEnd type="none" w="med" len="med"/>
                      <a:tailEnd type="triangle" w="med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1" name="Straight Arrow Connector 40">
                    <a:extLst>
                      <a:ext uri="{FF2B5EF4-FFF2-40B4-BE49-F238E27FC236}">
                        <a16:creationId xmlns:a16="http://schemas.microsoft.com/office/drawing/2014/main" id="{106B8D44-4DB1-3BF1-DB01-A9C24B0644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891670" y="1874437"/>
                    <a:ext cx="3747052" cy="332050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>
                    <a:extLst>
                      <a:ext uri="{FF2B5EF4-FFF2-40B4-BE49-F238E27FC236}">
                        <a16:creationId xmlns:a16="http://schemas.microsoft.com/office/drawing/2014/main" id="{B224C7E8-4E11-F100-7BE2-8303D13F8B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450496" y="2581541"/>
                    <a:ext cx="5277678" cy="140568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>
                    <a:extLst>
                      <a:ext uri="{FF2B5EF4-FFF2-40B4-BE49-F238E27FC236}">
                        <a16:creationId xmlns:a16="http://schemas.microsoft.com/office/drawing/2014/main" id="{7CEF16D1-52B0-0C69-07E4-70E522D304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825948" y="1149268"/>
                    <a:ext cx="2812774" cy="496222"/>
                  </a:xfrm>
                  <a:prstGeom prst="straightConnector1">
                    <a:avLst/>
                  </a:prstGeom>
                  <a:ln w="38100">
                    <a:solidFill>
                      <a:srgbClr val="FFFF00"/>
                    </a:solidFill>
                    <a:headEnd type="none" w="med" len="med"/>
                    <a:tailEnd type="triangle" w="med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8321502-3841-C514-ACC5-0AF83E86ED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86900" y="628650"/>
              <a:ext cx="571500" cy="1371600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E55EB20-594B-C2E9-0AA8-19885D907D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91688" y="895350"/>
              <a:ext cx="1643062" cy="61607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855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ΠΑΡΟΥΣΙΑΣΗ_ΣΚΗΝΟΓΡΑΦΙΑ" id="{8386C165-5480-7E43-9D9A-BA1ACD01D0C7}" vid="{566B4C9C-1F96-0D4B-B6E3-C6DC3D42403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2836</TotalTime>
  <Words>1042</Words>
  <Application>Microsoft Macintosh PowerPoint</Application>
  <PresentationFormat>Widescreen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foivos sofikitis</dc:creator>
  <cp:lastModifiedBy>foivos foivos</cp:lastModifiedBy>
  <cp:revision>11</cp:revision>
  <dcterms:created xsi:type="dcterms:W3CDTF">2023-12-20T09:31:05Z</dcterms:created>
  <dcterms:modified xsi:type="dcterms:W3CDTF">2023-12-22T22:19:40Z</dcterms:modified>
</cp:coreProperties>
</file>