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9" r:id="rId2"/>
    <p:sldId id="317" r:id="rId3"/>
    <p:sldId id="319" r:id="rId4"/>
    <p:sldId id="342" r:id="rId5"/>
    <p:sldId id="314" r:id="rId6"/>
    <p:sldId id="337" r:id="rId7"/>
    <p:sldId id="338" r:id="rId8"/>
    <p:sldId id="279" r:id="rId9"/>
    <p:sldId id="280" r:id="rId10"/>
    <p:sldId id="281" r:id="rId11"/>
    <p:sldId id="290" r:id="rId12"/>
    <p:sldId id="299" r:id="rId13"/>
    <p:sldId id="288" r:id="rId14"/>
    <p:sldId id="265" r:id="rId15"/>
    <p:sldId id="332" r:id="rId16"/>
    <p:sldId id="331" r:id="rId17"/>
    <p:sldId id="330" r:id="rId18"/>
    <p:sldId id="344" r:id="rId19"/>
    <p:sldId id="345" r:id="rId20"/>
    <p:sldId id="268" r:id="rId21"/>
    <p:sldId id="291" r:id="rId22"/>
    <p:sldId id="269" r:id="rId23"/>
    <p:sldId id="285" r:id="rId24"/>
    <p:sldId id="286" r:id="rId25"/>
    <p:sldId id="334" r:id="rId26"/>
    <p:sldId id="333" r:id="rId27"/>
    <p:sldId id="346" r:id="rId28"/>
    <p:sldId id="271" r:id="rId29"/>
    <p:sldId id="312" r:id="rId30"/>
    <p:sldId id="335" r:id="rId31"/>
    <p:sldId id="336" r:id="rId32"/>
    <p:sldId id="270" r:id="rId33"/>
    <p:sldId id="340" r:id="rId34"/>
    <p:sldId id="277" r:id="rId35"/>
    <p:sldId id="278" r:id="rId36"/>
    <p:sldId id="274" r:id="rId37"/>
    <p:sldId id="292" r:id="rId38"/>
    <p:sldId id="287" r:id="rId39"/>
    <p:sldId id="276" r:id="rId40"/>
    <p:sldId id="289" r:id="rId41"/>
    <p:sldId id="266" r:id="rId42"/>
    <p:sldId id="259" r:id="rId43"/>
    <p:sldId id="267" r:id="rId44"/>
    <p:sldId id="258" r:id="rId45"/>
    <p:sldId id="264" r:id="rId46"/>
    <p:sldId id="262" r:id="rId47"/>
    <p:sldId id="343" r:id="rId48"/>
    <p:sldId id="283" r:id="rId49"/>
    <p:sldId id="261" r:id="rId50"/>
    <p:sldId id="263" r:id="rId51"/>
    <p:sldId id="300" r:id="rId52"/>
    <p:sldId id="293" r:id="rId53"/>
    <p:sldId id="296" r:id="rId54"/>
    <p:sldId id="284" r:id="rId55"/>
    <p:sldId id="257" r:id="rId56"/>
    <p:sldId id="273" r:id="rId57"/>
    <p:sldId id="275" r:id="rId58"/>
    <p:sldId id="295" r:id="rId59"/>
    <p:sldId id="298" r:id="rId60"/>
    <p:sldId id="297" r:id="rId61"/>
    <p:sldId id="294" r:id="rId62"/>
    <p:sldId id="282" r:id="rId63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4600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9155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7629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1178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8012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4646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3278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2046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7857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4305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185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66CA8-CDAE-4715-96F1-1C94C34174C9}" type="datetimeFigureOut">
              <a:rPr lang="el-GR" smtClean="0"/>
              <a:pPr/>
              <a:t>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4E71-6D2E-4F9F-A184-05783E8840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3212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thias_Gr%C3%BCnewald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9">
            <a:extLst>
              <a:ext uri="{FF2B5EF4-FFF2-40B4-BE49-F238E27FC236}">
                <a16:creationId xmlns:a16="http://schemas.microsoft.com/office/drawing/2014/main" xmlns="" id="{5C89DA8E-B7EB-4906-828B-2B1E8A09B2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53" y="-311099"/>
            <a:ext cx="4929659" cy="7480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25DC22-F770-4E60-98DC-5EDB470A3FDE}"/>
              </a:ext>
            </a:extLst>
          </p:cNvPr>
          <p:cNvSpPr txBox="1"/>
          <p:nvPr/>
        </p:nvSpPr>
        <p:spPr>
          <a:xfrm>
            <a:off x="5862551" y="6335330"/>
            <a:ext cx="4592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fr-FR" sz="1400" b="1" i="0" dirty="0" err="1">
                <a:solidFill>
                  <a:srgbClr val="202122"/>
                </a:solidFill>
                <a:effectLst/>
                <a:latin typeface="Linux Libertine"/>
              </a:rPr>
              <a:t>Grunewald</a:t>
            </a:r>
            <a:endParaRPr lang="fr-FR" sz="1400" b="1" i="0" dirty="0">
              <a:solidFill>
                <a:srgbClr val="202122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77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5">
            <a:extLst>
              <a:ext uri="{FF2B5EF4-FFF2-40B4-BE49-F238E27FC236}">
                <a16:creationId xmlns:a16="http://schemas.microsoft.com/office/drawing/2014/main" xmlns="" id="{DF684A15-DD35-4021-991F-084418E3E5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974" y="0"/>
            <a:ext cx="46307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D4A312-B4E1-4C37-B42A-841914B4273A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282530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4">
            <a:extLst>
              <a:ext uri="{FF2B5EF4-FFF2-40B4-BE49-F238E27FC236}">
                <a16:creationId xmlns:a16="http://schemas.microsoft.com/office/drawing/2014/main" xmlns="" id="{EC17740A-4733-466B-A97E-9D22CE4B19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949" y="0"/>
            <a:ext cx="46974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694F43-4700-4550-9D95-3268041783FA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379738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43">
            <a:extLst>
              <a:ext uri="{FF2B5EF4-FFF2-40B4-BE49-F238E27FC236}">
                <a16:creationId xmlns:a16="http://schemas.microsoft.com/office/drawing/2014/main" xmlns="" id="{318D1839-B31F-4771-AEC1-024772FD8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99752"/>
            <a:ext cx="4343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05ABF2-4532-4E2F-8E4B-1A87CA00A0C1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3833126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2">
            <a:extLst>
              <a:ext uri="{FF2B5EF4-FFF2-40B4-BE49-F238E27FC236}">
                <a16:creationId xmlns:a16="http://schemas.microsoft.com/office/drawing/2014/main" xmlns="" id="{703F1E03-75CD-4B39-B164-40BD53EA7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763" y="0"/>
            <a:ext cx="43132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01AD9A-A5DE-4271-9B4A-362F45FD94DE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1023620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9">
            <a:extLst>
              <a:ext uri="{FF2B5EF4-FFF2-40B4-BE49-F238E27FC236}">
                <a16:creationId xmlns:a16="http://schemas.microsoft.com/office/drawing/2014/main" xmlns="" id="{C3924E25-0716-4459-A416-C96D6BC47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7983" y="219274"/>
            <a:ext cx="3562737" cy="5498757"/>
          </a:xfrm>
          <a:prstGeom prst="rect">
            <a:avLst/>
          </a:prstGeom>
        </p:spPr>
      </p:pic>
      <p:pic>
        <p:nvPicPr>
          <p:cNvPr id="4" name="Εικόνα 3" descr="netherlands014">
            <a:extLst>
              <a:ext uri="{FF2B5EF4-FFF2-40B4-BE49-F238E27FC236}">
                <a16:creationId xmlns:a16="http://schemas.microsoft.com/office/drawing/2014/main" xmlns="" id="{8ACC2424-7164-4996-B8A0-E3172F57B1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408" y="219275"/>
            <a:ext cx="3670929" cy="5498757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443003" y="6161649"/>
            <a:ext cx="96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Durer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1322363" y="6105378"/>
            <a:ext cx="2592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Maarten van </a:t>
            </a:r>
            <a:r>
              <a:rPr lang="en-US" dirty="0" err="1" smtClean="0"/>
              <a:t>Heemskerek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83073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netherlands022">
            <a:extLst>
              <a:ext uri="{FF2B5EF4-FFF2-40B4-BE49-F238E27FC236}">
                <a16:creationId xmlns:a16="http://schemas.microsoft.com/office/drawing/2014/main" xmlns="" id="{E15B5E0E-34DA-4880-98B1-468EBB69D3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467" y="199505"/>
            <a:ext cx="7251191" cy="5893724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3207434" y="6217920"/>
            <a:ext cx="1498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van </a:t>
            </a:r>
            <a:r>
              <a:rPr lang="en-US" dirty="0" err="1" smtClean="0"/>
              <a:t>Scorel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02624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venice036">
            <a:extLst>
              <a:ext uri="{FF2B5EF4-FFF2-40B4-BE49-F238E27FC236}">
                <a16:creationId xmlns:a16="http://schemas.microsoft.com/office/drawing/2014/main" xmlns="" id="{8DEE9F0D-F237-4E16-A181-81BE0F529A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753"/>
            <a:ext cx="48529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967F16-B422-4665-8D56-0CAF5C675B85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 err="1">
                <a:solidFill>
                  <a:srgbClr val="000000"/>
                </a:solidFill>
                <a:effectLst/>
                <a:latin typeface="Linux Libertine"/>
              </a:rPr>
              <a:t>Tiziano</a:t>
            </a:r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9827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florence037">
            <a:extLst>
              <a:ext uri="{FF2B5EF4-FFF2-40B4-BE49-F238E27FC236}">
                <a16:creationId xmlns:a16="http://schemas.microsoft.com/office/drawing/2014/main" xmlns="" id="{6A78B7BB-217D-439A-984A-2D2897C99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011" y="0"/>
            <a:ext cx="45243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255A72-85BC-466D-82A7-6C1875FC3C8E}"/>
              </a:ext>
            </a:extLst>
          </p:cNvPr>
          <p:cNvSpPr txBox="1"/>
          <p:nvPr/>
        </p:nvSpPr>
        <p:spPr>
          <a:xfrm>
            <a:off x="6209606" y="6076603"/>
            <a:ext cx="243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Botticelli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7049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florence043">
            <a:extLst>
              <a:ext uri="{FF2B5EF4-FFF2-40B4-BE49-F238E27FC236}">
                <a16:creationId xmlns:a16="http://schemas.microsoft.com/office/drawing/2014/main" xmlns="" id="{331B4948-3674-4738-81CB-4E12E84FBC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166" y="0"/>
            <a:ext cx="44402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49D743-0BD4-4617-B78A-7C2661FB8FC9}"/>
              </a:ext>
            </a:extLst>
          </p:cNvPr>
          <p:cNvSpPr txBox="1"/>
          <p:nvPr/>
        </p:nvSpPr>
        <p:spPr>
          <a:xfrm>
            <a:off x="6209606" y="6076603"/>
            <a:ext cx="243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Botticelli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013792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llini">
            <a:extLst>
              <a:ext uri="{FF2B5EF4-FFF2-40B4-BE49-F238E27FC236}">
                <a16:creationId xmlns:a16="http://schemas.microsoft.com/office/drawing/2014/main" xmlns="" id="{FBF85EB2-4E6D-42ED-9AB9-F6C9DEA9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103" y="23127"/>
            <a:ext cx="4800992" cy="68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6DAD24-9B5C-48B7-98DD-4CA890208166}"/>
              </a:ext>
            </a:extLst>
          </p:cNvPr>
          <p:cNvSpPr txBox="1"/>
          <p:nvPr/>
        </p:nvSpPr>
        <p:spPr>
          <a:xfrm>
            <a:off x="6209606" y="6076603"/>
            <a:ext cx="243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Bellini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71624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florence016">
            <a:extLst>
              <a:ext uri="{FF2B5EF4-FFF2-40B4-BE49-F238E27FC236}">
                <a16:creationId xmlns:a16="http://schemas.microsoft.com/office/drawing/2014/main" xmlns="" id="{02784781-58F7-4441-9DB7-36465BD8F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84" y="299001"/>
            <a:ext cx="8709831" cy="5774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2911FD-4CA8-4915-9B39-86B5A72F547B}"/>
              </a:ext>
            </a:extLst>
          </p:cNvPr>
          <p:cNvSpPr txBox="1"/>
          <p:nvPr/>
        </p:nvSpPr>
        <p:spPr>
          <a:xfrm>
            <a:off x="3740728" y="6206292"/>
            <a:ext cx="288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</a:t>
            </a:r>
            <a:r>
              <a:rPr lang="en-US" dirty="0" err="1"/>
              <a:t>antegna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100237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2">
            <a:extLst>
              <a:ext uri="{FF2B5EF4-FFF2-40B4-BE49-F238E27FC236}">
                <a16:creationId xmlns:a16="http://schemas.microsoft.com/office/drawing/2014/main" xmlns="" id="{D2B2AA63-824D-4782-8FB2-24845467B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45" y="174567"/>
            <a:ext cx="4365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73B286-D8E7-4022-BF0B-FD6E27A4FB55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341511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5">
            <a:extLst>
              <a:ext uri="{FF2B5EF4-FFF2-40B4-BE49-F238E27FC236}">
                <a16:creationId xmlns:a16="http://schemas.microsoft.com/office/drawing/2014/main" xmlns="" id="{57975588-3893-45AC-A03D-C8D6300F7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470" y="0"/>
            <a:ext cx="44577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43BC8-3312-4E50-AD75-A2659E2FB99E}"/>
              </a:ext>
            </a:extLst>
          </p:cNvPr>
          <p:cNvSpPr txBox="1"/>
          <p:nvPr/>
        </p:nvSpPr>
        <p:spPr>
          <a:xfrm>
            <a:off x="5951913" y="60872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Lucas Cranach</a:t>
            </a:r>
          </a:p>
        </p:txBody>
      </p:sp>
    </p:spTree>
    <p:extLst>
      <p:ext uri="{BB962C8B-B14F-4D97-AF65-F5344CB8AC3E}">
        <p14:creationId xmlns:p14="http://schemas.microsoft.com/office/powerpoint/2010/main" xmlns="" val="304064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3">
            <a:extLst>
              <a:ext uri="{FF2B5EF4-FFF2-40B4-BE49-F238E27FC236}">
                <a16:creationId xmlns:a16="http://schemas.microsoft.com/office/drawing/2014/main" xmlns="" id="{DBEB0DC4-A51A-4F4A-AFBA-9694FBD777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824" y="0"/>
            <a:ext cx="4635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3D55EA-2E5A-43BE-9838-60AC5C18CD2E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3084083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9">
            <a:extLst>
              <a:ext uri="{FF2B5EF4-FFF2-40B4-BE49-F238E27FC236}">
                <a16:creationId xmlns:a16="http://schemas.microsoft.com/office/drawing/2014/main" xmlns="" id="{DB481479-7433-4BB7-8CCF-5B03EF8EF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995" y="0"/>
            <a:ext cx="4486275" cy="6858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049108" y="5500468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Hans </a:t>
            </a:r>
            <a:r>
              <a:rPr lang="en-US" dirty="0" err="1" smtClean="0"/>
              <a:t>Baldung</a:t>
            </a:r>
            <a:r>
              <a:rPr lang="en-US" dirty="0" smtClean="0"/>
              <a:t> </a:t>
            </a:r>
            <a:r>
              <a:rPr lang="en-US" dirty="0" err="1" smtClean="0"/>
              <a:t>Grien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308450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0">
            <a:extLst>
              <a:ext uri="{FF2B5EF4-FFF2-40B4-BE49-F238E27FC236}">
                <a16:creationId xmlns:a16="http://schemas.microsoft.com/office/drawing/2014/main" xmlns="" id="{24974E32-DDD8-442E-8B94-2D0334288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33" y="0"/>
            <a:ext cx="25304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BC4C85-297D-404F-8882-163EC110A92E}"/>
              </a:ext>
            </a:extLst>
          </p:cNvPr>
          <p:cNvSpPr txBox="1"/>
          <p:nvPr/>
        </p:nvSpPr>
        <p:spPr>
          <a:xfrm>
            <a:off x="5951913" y="60872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Lucas Cranach</a:t>
            </a:r>
          </a:p>
        </p:txBody>
      </p:sp>
    </p:spTree>
    <p:extLst>
      <p:ext uri="{BB962C8B-B14F-4D97-AF65-F5344CB8AC3E}">
        <p14:creationId xmlns:p14="http://schemas.microsoft.com/office/powerpoint/2010/main" xmlns="" val="1571807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venice032">
            <a:extLst>
              <a:ext uri="{FF2B5EF4-FFF2-40B4-BE49-F238E27FC236}">
                <a16:creationId xmlns:a16="http://schemas.microsoft.com/office/drawing/2014/main" xmlns="" id="{16AC2B07-08B2-4118-A541-7891D8A112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1310"/>
            <a:ext cx="9144000" cy="59303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B5D646-51D8-4FA0-9105-23BAEB24F713}"/>
              </a:ext>
            </a:extLst>
          </p:cNvPr>
          <p:cNvSpPr txBox="1"/>
          <p:nvPr/>
        </p:nvSpPr>
        <p:spPr>
          <a:xfrm>
            <a:off x="2660073" y="6276109"/>
            <a:ext cx="352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Tiziano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845895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florence009">
            <a:extLst>
              <a:ext uri="{FF2B5EF4-FFF2-40B4-BE49-F238E27FC236}">
                <a16:creationId xmlns:a16="http://schemas.microsoft.com/office/drawing/2014/main" xmlns="" id="{CCD163FA-DE8B-42AA-A737-2071F15542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77" y="203239"/>
            <a:ext cx="8515994" cy="5651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295094-6EC5-48B3-BC34-5E37E2554211}"/>
              </a:ext>
            </a:extLst>
          </p:cNvPr>
          <p:cNvSpPr txBox="1"/>
          <p:nvPr/>
        </p:nvSpPr>
        <p:spPr>
          <a:xfrm>
            <a:off x="3424844" y="60457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Botticelli </a:t>
            </a:r>
          </a:p>
        </p:txBody>
      </p:sp>
    </p:spTree>
    <p:extLst>
      <p:ext uri="{BB962C8B-B14F-4D97-AF65-F5344CB8AC3E}">
        <p14:creationId xmlns:p14="http://schemas.microsoft.com/office/powerpoint/2010/main" xmlns="" val="96544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0">
            <a:extLst>
              <a:ext uri="{FF2B5EF4-FFF2-40B4-BE49-F238E27FC236}">
                <a16:creationId xmlns:a16="http://schemas.microsoft.com/office/drawing/2014/main" xmlns="" id="{24974E32-DDD8-442E-8B94-2D0334288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04" y="0"/>
            <a:ext cx="25304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385936-E7EB-487D-94E3-6B7D8361C3BB}"/>
              </a:ext>
            </a:extLst>
          </p:cNvPr>
          <p:cNvSpPr txBox="1"/>
          <p:nvPr/>
        </p:nvSpPr>
        <p:spPr>
          <a:xfrm>
            <a:off x="3557847" y="61953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Lucas Cranach</a:t>
            </a:r>
          </a:p>
        </p:txBody>
      </p:sp>
    </p:spTree>
    <p:extLst>
      <p:ext uri="{BB962C8B-B14F-4D97-AF65-F5344CB8AC3E}">
        <p14:creationId xmlns:p14="http://schemas.microsoft.com/office/powerpoint/2010/main" xmlns="" val="2046073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5">
            <a:extLst>
              <a:ext uri="{FF2B5EF4-FFF2-40B4-BE49-F238E27FC236}">
                <a16:creationId xmlns:a16="http://schemas.microsoft.com/office/drawing/2014/main" xmlns="" id="{21393F1F-F60E-4010-B2AF-D883B0C38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082" y="0"/>
            <a:ext cx="45307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FF0BE6-9185-4CF8-A974-DAB6873506AE}"/>
              </a:ext>
            </a:extLst>
          </p:cNvPr>
          <p:cNvSpPr txBox="1"/>
          <p:nvPr/>
        </p:nvSpPr>
        <p:spPr>
          <a:xfrm>
            <a:off x="5503025" y="609559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Albrecht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Altdorfer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479062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florence024">
            <a:extLst>
              <a:ext uri="{FF2B5EF4-FFF2-40B4-BE49-F238E27FC236}">
                <a16:creationId xmlns:a16="http://schemas.microsoft.com/office/drawing/2014/main" xmlns="" id="{EADE58D1-94BB-4199-A80C-74456B7D1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073" y="602727"/>
            <a:ext cx="8669853" cy="5652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69AAA5-E44B-4944-9632-5845DC47A8E1}"/>
              </a:ext>
            </a:extLst>
          </p:cNvPr>
          <p:cNvSpPr txBox="1"/>
          <p:nvPr/>
        </p:nvSpPr>
        <p:spPr>
          <a:xfrm>
            <a:off x="3374968" y="63449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Botticelli </a:t>
            </a:r>
          </a:p>
        </p:txBody>
      </p:sp>
    </p:spTree>
    <p:extLst>
      <p:ext uri="{BB962C8B-B14F-4D97-AF65-F5344CB8AC3E}">
        <p14:creationId xmlns:p14="http://schemas.microsoft.com/office/powerpoint/2010/main" xmlns="" val="397400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venice025">
            <a:extLst>
              <a:ext uri="{FF2B5EF4-FFF2-40B4-BE49-F238E27FC236}">
                <a16:creationId xmlns:a16="http://schemas.microsoft.com/office/drawing/2014/main" xmlns="" id="{3CAEE342-7DB8-4759-9D71-9B6313639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794" y="0"/>
            <a:ext cx="46370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BFE24B-3ED8-4F2E-B40F-ED67DB2A7669}"/>
              </a:ext>
            </a:extLst>
          </p:cNvPr>
          <p:cNvSpPr txBox="1"/>
          <p:nvPr/>
        </p:nvSpPr>
        <p:spPr>
          <a:xfrm>
            <a:off x="5702531" y="60457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Tiziano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763546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Αντικείμενο 3">
            <a:extLst>
              <a:ext uri="{FF2B5EF4-FFF2-40B4-BE49-F238E27FC236}">
                <a16:creationId xmlns:a16="http://schemas.microsoft.com/office/drawing/2014/main" xmlns="" id="{87A868E7-28CD-4A42-BE29-421FE6909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81359296"/>
              </p:ext>
            </p:extLst>
          </p:nvPr>
        </p:nvGraphicFramePr>
        <p:xfrm>
          <a:off x="541398" y="67414"/>
          <a:ext cx="8061203" cy="6274286"/>
        </p:xfrm>
        <a:graphic>
          <a:graphicData uri="http://schemas.openxmlformats.org/presentationml/2006/ole">
            <p:oleObj spid="_x0000_s1030" name="Image" r:id="rId3" imgW="10095238" imgH="7847619" progId="">
              <p:embed/>
            </p:oleObj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DCDB67-68B7-4EEC-B56B-0320505F17DA}"/>
              </a:ext>
            </a:extLst>
          </p:cNvPr>
          <p:cNvSpPr txBox="1"/>
          <p:nvPr/>
        </p:nvSpPr>
        <p:spPr>
          <a:xfrm>
            <a:off x="3516284" y="64212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 err="1">
                <a:solidFill>
                  <a:srgbClr val="000000"/>
                </a:solidFill>
                <a:effectLst/>
                <a:latin typeface="Linux Libertine"/>
              </a:rPr>
              <a:t>Tiziano</a:t>
            </a:r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16586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netherlands011">
            <a:extLst>
              <a:ext uri="{FF2B5EF4-FFF2-40B4-BE49-F238E27FC236}">
                <a16:creationId xmlns:a16="http://schemas.microsoft.com/office/drawing/2014/main" xmlns="" id="{5540543A-21DF-4A26-82A2-8DD7E1142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321" y="0"/>
            <a:ext cx="3894137" cy="6858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4445390" y="6119446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Gerard David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252823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4">
            <a:extLst>
              <a:ext uri="{FF2B5EF4-FFF2-40B4-BE49-F238E27FC236}">
                <a16:creationId xmlns:a16="http://schemas.microsoft.com/office/drawing/2014/main" xmlns="" id="{2C586E4E-33CD-47B4-9113-BEBF7916AE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97" y="0"/>
            <a:ext cx="46894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31B0C6-845E-4171-809A-A5F305341CF5}"/>
              </a:ext>
            </a:extLst>
          </p:cNvPr>
          <p:cNvSpPr txBox="1"/>
          <p:nvPr/>
        </p:nvSpPr>
        <p:spPr>
          <a:xfrm>
            <a:off x="5719156" y="62119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Albrecht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Altdorfer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597742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netherlands011">
            <a:extLst>
              <a:ext uri="{FF2B5EF4-FFF2-40B4-BE49-F238E27FC236}">
                <a16:creationId xmlns:a16="http://schemas.microsoft.com/office/drawing/2014/main" xmlns="" id="{5540543A-21DF-4A26-82A2-8DD7E1142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708" y="210063"/>
            <a:ext cx="3381935" cy="5955957"/>
          </a:xfrm>
          <a:prstGeom prst="rect">
            <a:avLst/>
          </a:prstGeom>
        </p:spPr>
      </p:pic>
      <p:pic>
        <p:nvPicPr>
          <p:cNvPr id="4" name="Εικόνα 3" descr="germany014">
            <a:extLst>
              <a:ext uri="{FF2B5EF4-FFF2-40B4-BE49-F238E27FC236}">
                <a16:creationId xmlns:a16="http://schemas.microsoft.com/office/drawing/2014/main" xmlns="" id="{02E16918-B126-42B7-B84F-A3E400D22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9568" y="210063"/>
            <a:ext cx="4072661" cy="5955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DEC366-4A5C-4FAB-8846-A3D0696606EB}"/>
              </a:ext>
            </a:extLst>
          </p:cNvPr>
          <p:cNvSpPr txBox="1"/>
          <p:nvPr/>
        </p:nvSpPr>
        <p:spPr>
          <a:xfrm>
            <a:off x="5486399" y="62786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Albrecht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Altdorfer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1505243" y="6260123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Gerard David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32533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1">
            <a:extLst>
              <a:ext uri="{FF2B5EF4-FFF2-40B4-BE49-F238E27FC236}">
                <a16:creationId xmlns:a16="http://schemas.microsoft.com/office/drawing/2014/main" xmlns="" id="{5D376CBA-8B73-4095-A92D-7358951CD0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348" y="37407"/>
            <a:ext cx="8872274" cy="5779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55B135-A80A-483E-A8B5-C25198B25D24}"/>
              </a:ext>
            </a:extLst>
          </p:cNvPr>
          <p:cNvSpPr txBox="1"/>
          <p:nvPr/>
        </p:nvSpPr>
        <p:spPr>
          <a:xfrm>
            <a:off x="3399905" y="61039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11517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2">
            <a:extLst>
              <a:ext uri="{FF2B5EF4-FFF2-40B4-BE49-F238E27FC236}">
                <a16:creationId xmlns:a16="http://schemas.microsoft.com/office/drawing/2014/main" xmlns="" id="{BDAFFA35-E543-42DC-A857-6A3A39017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85" y="118773"/>
            <a:ext cx="9062029" cy="5892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55C631-BA3A-4F00-B617-04DEC967AA83}"/>
              </a:ext>
            </a:extLst>
          </p:cNvPr>
          <p:cNvSpPr txBox="1"/>
          <p:nvPr/>
        </p:nvSpPr>
        <p:spPr>
          <a:xfrm>
            <a:off x="3399905" y="61039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96049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8">
            <a:extLst>
              <a:ext uri="{FF2B5EF4-FFF2-40B4-BE49-F238E27FC236}">
                <a16:creationId xmlns:a16="http://schemas.microsoft.com/office/drawing/2014/main" xmlns="" id="{990C31B4-1EFE-4660-A981-761EF6EC4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3331" y="66479"/>
            <a:ext cx="7915063" cy="6118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6FB40A-CF72-40B6-8766-9B6B48E8702B}"/>
              </a:ext>
            </a:extLst>
          </p:cNvPr>
          <p:cNvSpPr txBox="1"/>
          <p:nvPr/>
        </p:nvSpPr>
        <p:spPr>
          <a:xfrm>
            <a:off x="3399905" y="61039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37891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6">
            <a:extLst>
              <a:ext uri="{FF2B5EF4-FFF2-40B4-BE49-F238E27FC236}">
                <a16:creationId xmlns:a16="http://schemas.microsoft.com/office/drawing/2014/main" xmlns="" id="{BC92F530-C4E3-4D9C-A285-EF29E7F136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250" y="244676"/>
            <a:ext cx="8737643" cy="5703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2C6E3A-F69F-4086-89CE-4B97611815D8}"/>
              </a:ext>
            </a:extLst>
          </p:cNvPr>
          <p:cNvSpPr txBox="1"/>
          <p:nvPr/>
        </p:nvSpPr>
        <p:spPr>
          <a:xfrm>
            <a:off x="3399905" y="61039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30032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1">
            <a:extLst>
              <a:ext uri="{FF2B5EF4-FFF2-40B4-BE49-F238E27FC236}">
                <a16:creationId xmlns:a16="http://schemas.microsoft.com/office/drawing/2014/main" xmlns="" id="{76C1CE9F-41DC-41E8-96DE-5B19EC0FC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932" y="0"/>
            <a:ext cx="45640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A9802E-3394-4698-BF38-599328061AA4}"/>
              </a:ext>
            </a:extLst>
          </p:cNvPr>
          <p:cNvSpPr txBox="1"/>
          <p:nvPr/>
        </p:nvSpPr>
        <p:spPr>
          <a:xfrm>
            <a:off x="5453149" y="62286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1688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0">
            <a:extLst>
              <a:ext uri="{FF2B5EF4-FFF2-40B4-BE49-F238E27FC236}">
                <a16:creationId xmlns:a16="http://schemas.microsoft.com/office/drawing/2014/main" xmlns="" id="{0FD20644-7F76-4AFB-83AE-359C33540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93" y="206115"/>
            <a:ext cx="8672813" cy="5597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4B25B8-B54E-4D46-852F-986429F0D71E}"/>
              </a:ext>
            </a:extLst>
          </p:cNvPr>
          <p:cNvSpPr txBox="1"/>
          <p:nvPr/>
        </p:nvSpPr>
        <p:spPr>
          <a:xfrm>
            <a:off x="3399905" y="61039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1693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netherlands006">
            <a:extLst>
              <a:ext uri="{FF2B5EF4-FFF2-40B4-BE49-F238E27FC236}">
                <a16:creationId xmlns:a16="http://schemas.microsoft.com/office/drawing/2014/main" xmlns="" id="{A6A1D397-3E4B-46E5-91D5-A6E465550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682" y="0"/>
            <a:ext cx="4597400" cy="6858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5036234" y="6189785"/>
            <a:ext cx="17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der</a:t>
            </a:r>
            <a:r>
              <a:rPr lang="en-US" dirty="0" smtClean="0"/>
              <a:t> Weyden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111801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3">
            <a:extLst>
              <a:ext uri="{FF2B5EF4-FFF2-40B4-BE49-F238E27FC236}">
                <a16:creationId xmlns:a16="http://schemas.microsoft.com/office/drawing/2014/main" xmlns="" id="{E2FB9180-82AA-4B91-A3B8-A7B5E79669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30" y="0"/>
            <a:ext cx="44148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FC8758-6BF7-447E-82B9-0450D46088DB}"/>
              </a:ext>
            </a:extLst>
          </p:cNvPr>
          <p:cNvSpPr txBox="1"/>
          <p:nvPr/>
        </p:nvSpPr>
        <p:spPr>
          <a:xfrm>
            <a:off x="5361708" y="625354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19065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0">
            <a:extLst>
              <a:ext uri="{FF2B5EF4-FFF2-40B4-BE49-F238E27FC236}">
                <a16:creationId xmlns:a16="http://schemas.microsoft.com/office/drawing/2014/main" xmlns="" id="{0BE88174-6805-4AD2-9F1E-9ADC04E5F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94" y="0"/>
            <a:ext cx="45735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584D46-81EE-4DF2-AB4C-571CF815E11D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44839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3">
            <a:extLst>
              <a:ext uri="{FF2B5EF4-FFF2-40B4-BE49-F238E27FC236}">
                <a16:creationId xmlns:a16="http://schemas.microsoft.com/office/drawing/2014/main" xmlns="" id="{806F23BB-3CEB-4B82-BA92-90975EA433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46" y="0"/>
            <a:ext cx="37544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F91557-11AB-4B40-9C1A-7EB1B965723A}"/>
              </a:ext>
            </a:extLst>
          </p:cNvPr>
          <p:cNvSpPr txBox="1"/>
          <p:nvPr/>
        </p:nvSpPr>
        <p:spPr>
          <a:xfrm>
            <a:off x="5486399" y="62786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Albrecht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effectLst/>
                <a:latin typeface="Google Sans"/>
              </a:rPr>
              <a:t>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effectLst/>
                <a:latin typeface="Google Sans"/>
              </a:rPr>
              <a:t>Altdorfer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594139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1">
            <a:extLst>
              <a:ext uri="{FF2B5EF4-FFF2-40B4-BE49-F238E27FC236}">
                <a16:creationId xmlns:a16="http://schemas.microsoft.com/office/drawing/2014/main" xmlns="" id="{17E8B3BA-711D-4313-9A76-223050A8F2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008" y="0"/>
            <a:ext cx="45561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4D3045-7AC2-4972-B4E6-D88D03E0DB07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86331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2">
            <a:extLst>
              <a:ext uri="{FF2B5EF4-FFF2-40B4-BE49-F238E27FC236}">
                <a16:creationId xmlns:a16="http://schemas.microsoft.com/office/drawing/2014/main" xmlns="" id="{93EA9815-B2FD-4D5C-AD83-90EE7001C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68" y="0"/>
            <a:ext cx="45370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DFBD9C-44BC-4005-8DB1-5DD22226C392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411093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8">
            <a:extLst>
              <a:ext uri="{FF2B5EF4-FFF2-40B4-BE49-F238E27FC236}">
                <a16:creationId xmlns:a16="http://schemas.microsoft.com/office/drawing/2014/main" xmlns="" id="{8566F660-4942-4C71-83EF-3F4A6E86BE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3" y="0"/>
            <a:ext cx="44148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E2955F-BDD5-4A36-BC68-95AC4E86E99B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7378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6">
            <a:extLst>
              <a:ext uri="{FF2B5EF4-FFF2-40B4-BE49-F238E27FC236}">
                <a16:creationId xmlns:a16="http://schemas.microsoft.com/office/drawing/2014/main" xmlns="" id="{78EB95AB-8479-4B96-9D2B-842651CA6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656" y="0"/>
            <a:ext cx="45989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92A438-6CCE-4E36-A8E1-4F94BDE3B6CE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57317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dipus Rex, 1922 - Max Ernst - WikiArt.org">
            <a:extLst>
              <a:ext uri="{FF2B5EF4-FFF2-40B4-BE49-F238E27FC236}">
                <a16:creationId xmlns:a16="http://schemas.microsoft.com/office/drawing/2014/main" xmlns="" id="{A3DA11A0-5BD8-4F18-9EDD-527911B6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71500"/>
            <a:ext cx="6238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B6492-2C7F-4588-A7D1-64FFA11E3BC5}"/>
              </a:ext>
            </a:extLst>
          </p:cNvPr>
          <p:cNvSpPr txBox="1"/>
          <p:nvPr/>
        </p:nvSpPr>
        <p:spPr>
          <a:xfrm>
            <a:off x="3815541" y="63052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/>
              <a:t>Ma</a:t>
            </a:r>
            <a:r>
              <a:rPr lang="en-US" altLang="el-GR" dirty="0"/>
              <a:t>x Ernst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xmlns="" val="3770835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7">
            <a:extLst>
              <a:ext uri="{FF2B5EF4-FFF2-40B4-BE49-F238E27FC236}">
                <a16:creationId xmlns:a16="http://schemas.microsoft.com/office/drawing/2014/main" xmlns="" id="{CC083711-226C-411B-B3E8-42E6BCE45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04" y="0"/>
            <a:ext cx="45513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315D84-39B6-428E-A8D9-5FF7E2713BE4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34332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5">
            <a:extLst>
              <a:ext uri="{FF2B5EF4-FFF2-40B4-BE49-F238E27FC236}">
                <a16:creationId xmlns:a16="http://schemas.microsoft.com/office/drawing/2014/main" xmlns="" id="{BA5EF991-4206-4F3E-A18D-D9F1374FF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943" y="0"/>
            <a:ext cx="8432114" cy="6087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9D411E-5F07-47AF-AF31-20F2D9104323}"/>
              </a:ext>
            </a:extLst>
          </p:cNvPr>
          <p:cNvSpPr txBox="1"/>
          <p:nvPr/>
        </p:nvSpPr>
        <p:spPr>
          <a:xfrm>
            <a:off x="3483032" y="618703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0685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florence018">
            <a:extLst>
              <a:ext uri="{FF2B5EF4-FFF2-40B4-BE49-F238E27FC236}">
                <a16:creationId xmlns:a16="http://schemas.microsoft.com/office/drawing/2014/main" xmlns="" id="{CF2B023B-7DC7-440C-BA36-721CE53A7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881" y="0"/>
            <a:ext cx="4508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8E289C-50D0-4866-A305-AF72029DAA8E}"/>
              </a:ext>
            </a:extLst>
          </p:cNvPr>
          <p:cNvSpPr txBox="1"/>
          <p:nvPr/>
        </p:nvSpPr>
        <p:spPr>
          <a:xfrm>
            <a:off x="6159731" y="60290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Botticelli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8810692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7">
            <a:extLst>
              <a:ext uri="{FF2B5EF4-FFF2-40B4-BE49-F238E27FC236}">
                <a16:creationId xmlns:a16="http://schemas.microsoft.com/office/drawing/2014/main" xmlns="" id="{4BF2DE41-D2D2-4B7E-99F9-9743D2130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88" y="0"/>
            <a:ext cx="44783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5BC7C3-C21E-4F0E-BA4B-168C6A6DB94B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31791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44">
            <a:extLst>
              <a:ext uri="{FF2B5EF4-FFF2-40B4-BE49-F238E27FC236}">
                <a16:creationId xmlns:a16="http://schemas.microsoft.com/office/drawing/2014/main" xmlns="" id="{7A864A66-1B43-4A4D-B257-2F0100071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367" y="0"/>
            <a:ext cx="45323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9053C8-EBB7-48A9-96C8-CF1D583AC5DE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83196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7">
            <a:extLst>
              <a:ext uri="{FF2B5EF4-FFF2-40B4-BE49-F238E27FC236}">
                <a16:creationId xmlns:a16="http://schemas.microsoft.com/office/drawing/2014/main" xmlns="" id="{D8645D09-AE34-433B-A898-8C5EA38A40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095" y="0"/>
            <a:ext cx="4662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E07D26-F250-4055-A8E5-4EC73F4E7556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2884681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40">
            <a:extLst>
              <a:ext uri="{FF2B5EF4-FFF2-40B4-BE49-F238E27FC236}">
                <a16:creationId xmlns:a16="http://schemas.microsoft.com/office/drawing/2014/main" xmlns="" id="{1CA11284-E90C-46C6-8BC4-2DBCD831F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58" y="-91440"/>
            <a:ext cx="46037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D0EB25-32FA-4E39-B420-1B727F3FBE0B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56448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8">
            <a:extLst>
              <a:ext uri="{FF2B5EF4-FFF2-40B4-BE49-F238E27FC236}">
                <a16:creationId xmlns:a16="http://schemas.microsoft.com/office/drawing/2014/main" xmlns="" id="{2DB22F10-F45A-4FBA-90E3-BD8EBD2BE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672" y="99753"/>
            <a:ext cx="4652963" cy="6858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5317587" y="6260123"/>
            <a:ext cx="26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Νεκρός Χριστός, Γερμανία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1332691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01">
            <a:extLst>
              <a:ext uri="{FF2B5EF4-FFF2-40B4-BE49-F238E27FC236}">
                <a16:creationId xmlns:a16="http://schemas.microsoft.com/office/drawing/2014/main" xmlns="" id="{E5A630AE-FCFC-4968-9508-769009553C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973" y="0"/>
            <a:ext cx="48387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4B48DC-5BF5-4FE4-AB73-75F9FF227D93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956314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7">
            <a:extLst>
              <a:ext uri="{FF2B5EF4-FFF2-40B4-BE49-F238E27FC236}">
                <a16:creationId xmlns:a16="http://schemas.microsoft.com/office/drawing/2014/main" xmlns="" id="{C3E2EF9F-E3FD-4355-BF32-7418E01FC2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75" y="0"/>
            <a:ext cx="4492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33652F-21C2-4A46-B421-C9B4D725FF4A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68305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19">
            <a:extLst>
              <a:ext uri="{FF2B5EF4-FFF2-40B4-BE49-F238E27FC236}">
                <a16:creationId xmlns:a16="http://schemas.microsoft.com/office/drawing/2014/main" xmlns="" id="{5C89DA8E-B7EB-4906-828B-2B1E8A09B2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281" y="0"/>
            <a:ext cx="45196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FB6A39-8285-485E-833B-9A6573FE5B11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83300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9">
            <a:extLst>
              <a:ext uri="{FF2B5EF4-FFF2-40B4-BE49-F238E27FC236}">
                <a16:creationId xmlns:a16="http://schemas.microsoft.com/office/drawing/2014/main" xmlns="" id="{9E9D3797-B7CD-4CA7-BDF5-53295CFCBA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336" y="0"/>
            <a:ext cx="4820594" cy="7426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3F80D4-782A-4B35-8597-3DBF54690F69}"/>
              </a:ext>
            </a:extLst>
          </p:cNvPr>
          <p:cNvSpPr txBox="1"/>
          <p:nvPr/>
        </p:nvSpPr>
        <p:spPr>
          <a:xfrm>
            <a:off x="5677592" y="6245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l-GR" alt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29318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42">
            <a:extLst>
              <a:ext uri="{FF2B5EF4-FFF2-40B4-BE49-F238E27FC236}">
                <a16:creationId xmlns:a16="http://schemas.microsoft.com/office/drawing/2014/main" xmlns="" id="{FB33D5D4-B906-446A-91D1-6FC9C7412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816" y="0"/>
            <a:ext cx="4508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1251F4-F4C8-4500-8EDB-122BC5DB53F3}"/>
              </a:ext>
            </a:extLst>
          </p:cNvPr>
          <p:cNvSpPr txBox="1"/>
          <p:nvPr/>
        </p:nvSpPr>
        <p:spPr>
          <a:xfrm>
            <a:off x="5178828" y="62119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n-US" altLang="el-GR" dirty="0"/>
              <a:t> (</a:t>
            </a:r>
            <a:r>
              <a:rPr lang="el-GR" altLang="el-GR" dirty="0"/>
              <a:t>αποδίδεται) </a:t>
            </a:r>
          </a:p>
        </p:txBody>
      </p:sp>
    </p:spTree>
    <p:extLst>
      <p:ext uri="{BB962C8B-B14F-4D97-AF65-F5344CB8AC3E}">
        <p14:creationId xmlns:p14="http://schemas.microsoft.com/office/powerpoint/2010/main" xmlns="" val="39668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venice030">
            <a:extLst>
              <a:ext uri="{FF2B5EF4-FFF2-40B4-BE49-F238E27FC236}">
                <a16:creationId xmlns:a16="http://schemas.microsoft.com/office/drawing/2014/main" xmlns="" id="{3403BADC-2CCE-4B2C-A6D9-C33389E3C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26" y="0"/>
            <a:ext cx="51371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0640E9-9B33-43A1-8044-F0FB69B3E687}"/>
              </a:ext>
            </a:extLst>
          </p:cNvPr>
          <p:cNvSpPr txBox="1"/>
          <p:nvPr/>
        </p:nvSpPr>
        <p:spPr>
          <a:xfrm>
            <a:off x="6434051" y="58462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Tiziano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376390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41">
            <a:extLst>
              <a:ext uri="{FF2B5EF4-FFF2-40B4-BE49-F238E27FC236}">
                <a16:creationId xmlns:a16="http://schemas.microsoft.com/office/drawing/2014/main" xmlns="" id="{35E06E45-1CFF-4087-94C1-05DAB7690B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7407"/>
            <a:ext cx="5574355" cy="8591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17FAEF-90D4-48D5-83B3-DA9F8F2BDE76}"/>
              </a:ext>
            </a:extLst>
          </p:cNvPr>
          <p:cNvSpPr txBox="1"/>
          <p:nvPr/>
        </p:nvSpPr>
        <p:spPr>
          <a:xfrm>
            <a:off x="5702529" y="58545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n-US" altLang="el-GR" dirty="0"/>
              <a:t> (</a:t>
            </a:r>
            <a:r>
              <a:rPr lang="el-GR" altLang="el-GR" dirty="0"/>
              <a:t>αποδίδεται) </a:t>
            </a:r>
          </a:p>
        </p:txBody>
      </p:sp>
    </p:spTree>
    <p:extLst>
      <p:ext uri="{BB962C8B-B14F-4D97-AF65-F5344CB8AC3E}">
        <p14:creationId xmlns:p14="http://schemas.microsoft.com/office/powerpoint/2010/main" xmlns="" val="1980880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38">
            <a:extLst>
              <a:ext uri="{FF2B5EF4-FFF2-40B4-BE49-F238E27FC236}">
                <a16:creationId xmlns:a16="http://schemas.microsoft.com/office/drawing/2014/main" xmlns="" id="{A596F332-B24D-461D-A3EB-6E6ECE64A2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81" y="-256527"/>
            <a:ext cx="5931243" cy="8918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84241F-255B-4C5D-A718-B12B7691B617}"/>
              </a:ext>
            </a:extLst>
          </p:cNvPr>
          <p:cNvSpPr txBox="1"/>
          <p:nvPr/>
        </p:nvSpPr>
        <p:spPr>
          <a:xfrm>
            <a:off x="6458988" y="585452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n-US" altLang="el-GR" dirty="0"/>
              <a:t> </a:t>
            </a:r>
            <a:endParaRPr lang="el-GR" altLang="el-G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l-GR" dirty="0"/>
              <a:t>(</a:t>
            </a:r>
            <a:r>
              <a:rPr lang="el-GR" altLang="el-GR" dirty="0"/>
              <a:t>αποδίδεται) </a:t>
            </a:r>
          </a:p>
        </p:txBody>
      </p:sp>
    </p:spTree>
    <p:extLst>
      <p:ext uri="{BB962C8B-B14F-4D97-AF65-F5344CB8AC3E}">
        <p14:creationId xmlns:p14="http://schemas.microsoft.com/office/powerpoint/2010/main" xmlns="" val="3076842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6">
            <a:extLst>
              <a:ext uri="{FF2B5EF4-FFF2-40B4-BE49-F238E27FC236}">
                <a16:creationId xmlns:a16="http://schemas.microsoft.com/office/drawing/2014/main" xmlns="" id="{A1AC5BEA-F595-442D-9397-065DC4FE9A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8566" y="858567"/>
            <a:ext cx="7512455" cy="5795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5CC724-34EE-4036-9C32-F57CE8043233}"/>
              </a:ext>
            </a:extLst>
          </p:cNvPr>
          <p:cNvSpPr txBox="1"/>
          <p:nvPr/>
        </p:nvSpPr>
        <p:spPr>
          <a:xfrm>
            <a:off x="6458988" y="598753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 err="1">
                <a:hlinkClick r:id="rId3" tooltip="Matthias Grünewald - Wikipedia"/>
              </a:rPr>
              <a:t>Matthias</a:t>
            </a:r>
            <a:r>
              <a:rPr lang="el-GR" altLang="el-GR" dirty="0">
                <a:hlinkClick r:id="rId3" tooltip="Matthias Grünewald - Wikipedia"/>
              </a:rPr>
              <a:t> </a:t>
            </a:r>
            <a:r>
              <a:rPr lang="el-GR" altLang="el-GR" dirty="0" err="1">
                <a:hlinkClick r:id="rId3" tooltip="Matthias Grünewald - Wikipedia"/>
              </a:rPr>
              <a:t>Grünewald</a:t>
            </a:r>
            <a:r>
              <a:rPr lang="en-US" altLang="el-GR" dirty="0"/>
              <a:t> </a:t>
            </a:r>
            <a:endParaRPr lang="el-GR" altLang="el-G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l-GR" dirty="0"/>
              <a:t>(</a:t>
            </a:r>
            <a:r>
              <a:rPr lang="el-GR" altLang="el-GR" dirty="0"/>
              <a:t>αποδίδεται) </a:t>
            </a:r>
          </a:p>
        </p:txBody>
      </p:sp>
    </p:spTree>
    <p:extLst>
      <p:ext uri="{BB962C8B-B14F-4D97-AF65-F5344CB8AC3E}">
        <p14:creationId xmlns:p14="http://schemas.microsoft.com/office/powerpoint/2010/main" xmlns="" val="393393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netherlands019">
            <a:extLst>
              <a:ext uri="{FF2B5EF4-FFF2-40B4-BE49-F238E27FC236}">
                <a16:creationId xmlns:a16="http://schemas.microsoft.com/office/drawing/2014/main" xmlns="" id="{CA445A01-CA30-4ED5-A833-FE9232CB72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21" y="0"/>
            <a:ext cx="4581525" cy="6858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5978769" y="5781822"/>
            <a:ext cx="123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Willem Key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29502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3">
            <a:extLst>
              <a:ext uri="{FF2B5EF4-FFF2-40B4-BE49-F238E27FC236}">
                <a16:creationId xmlns:a16="http://schemas.microsoft.com/office/drawing/2014/main" xmlns="" id="{0C9BC050-1334-4575-BCD3-1B2DC4BE5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903" y="216131"/>
            <a:ext cx="45767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F3B383-B7B1-412B-BEF5-D871CB8A16F6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252213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germany024">
            <a:extLst>
              <a:ext uri="{FF2B5EF4-FFF2-40B4-BE49-F238E27FC236}">
                <a16:creationId xmlns:a16="http://schemas.microsoft.com/office/drawing/2014/main" xmlns="" id="{AD7490C7-B8BB-45DF-9578-2D1A1B63B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511" y="0"/>
            <a:ext cx="4492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79586D-1C38-4C97-BF8E-5F351368E92C}"/>
              </a:ext>
            </a:extLst>
          </p:cNvPr>
          <p:cNvSpPr txBox="1"/>
          <p:nvPr/>
        </p:nvSpPr>
        <p:spPr>
          <a:xfrm>
            <a:off x="5968538" y="5771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Linux Libertine"/>
              </a:rPr>
              <a:t>Albrecht Dürer</a:t>
            </a:r>
          </a:p>
        </p:txBody>
      </p:sp>
    </p:spTree>
    <p:extLst>
      <p:ext uri="{BB962C8B-B14F-4D97-AF65-F5344CB8AC3E}">
        <p14:creationId xmlns:p14="http://schemas.microsoft.com/office/powerpoint/2010/main" xmlns="" val="168734076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136</Words>
  <Application>Microsoft Office PowerPoint</Application>
  <PresentationFormat>Προβολή στην οθόνη (4:3)</PresentationFormat>
  <Paragraphs>66</Paragraphs>
  <Slides>62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62</vt:i4>
      </vt:variant>
    </vt:vector>
  </HeadingPairs>
  <TitlesOfParts>
    <vt:vector size="64" baseType="lpstr">
      <vt:lpstr>Θέμα του Office</vt:lpstr>
      <vt:lpstr>Image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Thanos</dc:creator>
  <cp:lastModifiedBy>antreas</cp:lastModifiedBy>
  <cp:revision>12</cp:revision>
  <dcterms:created xsi:type="dcterms:W3CDTF">2020-11-13T09:34:38Z</dcterms:created>
  <dcterms:modified xsi:type="dcterms:W3CDTF">2022-02-03T11:13:29Z</dcterms:modified>
</cp:coreProperties>
</file>