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4" r:id="rId2"/>
    <p:sldId id="257" r:id="rId3"/>
    <p:sldId id="286" r:id="rId4"/>
    <p:sldId id="302" r:id="rId5"/>
    <p:sldId id="303" r:id="rId6"/>
    <p:sldId id="304" r:id="rId7"/>
    <p:sldId id="305" r:id="rId8"/>
    <p:sldId id="306" r:id="rId9"/>
    <p:sldId id="276" r:id="rId10"/>
    <p:sldId id="307" r:id="rId11"/>
    <p:sldId id="287" r:id="rId12"/>
    <p:sldId id="288" r:id="rId13"/>
    <p:sldId id="289" r:id="rId14"/>
    <p:sldId id="290" r:id="rId15"/>
    <p:sldId id="297" r:id="rId16"/>
    <p:sldId id="291" r:id="rId17"/>
    <p:sldId id="292" r:id="rId18"/>
    <p:sldId id="279" r:id="rId19"/>
    <p:sldId id="293" r:id="rId20"/>
    <p:sldId id="294" r:id="rId21"/>
    <p:sldId id="295" r:id="rId22"/>
    <p:sldId id="273" r:id="rId23"/>
    <p:sldId id="296" r:id="rId24"/>
    <p:sldId id="311" r:id="rId25"/>
    <p:sldId id="271" r:id="rId26"/>
    <p:sldId id="270" r:id="rId27"/>
    <p:sldId id="309" r:id="rId28"/>
    <p:sldId id="269" r:id="rId29"/>
    <p:sldId id="268" r:id="rId30"/>
    <p:sldId id="267" r:id="rId31"/>
    <p:sldId id="265" r:id="rId32"/>
    <p:sldId id="316" r:id="rId3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55676-8BDC-4275-B20A-8B99231C180D}" type="datetimeFigureOut">
              <a:rPr lang="el-GR" smtClean="0"/>
              <a:pPr/>
              <a:t>5/4/2021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306AC-F88A-4FC1-96FD-4E4ECD52C65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306AC-F88A-4FC1-96FD-4E4ECD52C650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C57E-6099-4B12-95A9-9F58227FDA9D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6DE15-E22E-40B3-BF80-64177E241754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713C-D0CC-4C0C-B4A8-19B465B0B248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16BC-F5CA-46CD-92EB-5B54188ADAA3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F873-7AE7-43C7-BD91-A32DB6CF49C9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08F1-7AF2-4576-8103-979E817DEA49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E2CC-3D9B-4A76-8B10-9C1F4467A670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2B6F-E5CF-468A-B411-8822AF2ABAF8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417-0CAE-4FB6-A2ED-94EB3687EA1F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011F-4BE0-4957-B95A-BF5E12B47FC7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719B-6E18-49CC-ACDF-D64465AFC05D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0C9C2-D9B8-44EF-9946-5809507A2958}" type="datetime1">
              <a:rPr lang="el-GR" smtClean="0"/>
              <a:pPr/>
              <a:t>5/4/2021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0393-0BD5-4623-88A5-9B96B7585FB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628801"/>
            <a:ext cx="9144000" cy="2448271"/>
          </a:xfrm>
        </p:spPr>
        <p:txBody>
          <a:bodyPr>
            <a:noAutofit/>
          </a:bodyPr>
          <a:lstStyle/>
          <a:p>
            <a:r>
              <a:rPr lang="el-GR" sz="4000" b="1" dirty="0" smtClean="0"/>
              <a:t>Όταν τα παραμύθια των αδελφών </a:t>
            </a:r>
            <a:r>
              <a:rPr lang="el-GR" sz="4000" b="1" dirty="0" err="1" smtClean="0"/>
              <a:t>Grimm</a:t>
            </a:r>
            <a:r>
              <a:rPr lang="el-GR" sz="4000" b="1" dirty="0" smtClean="0"/>
              <a:t> επιστρέφουν στους ενηλίκους </a:t>
            </a:r>
            <a:r>
              <a:rPr lang="el-GR" sz="3200" b="1" dirty="0" smtClean="0"/>
              <a:t/>
            </a:r>
            <a:br>
              <a:rPr lang="el-GR" sz="3200" b="1" dirty="0" smtClean="0"/>
            </a:br>
            <a:r>
              <a:rPr lang="el-GR" sz="3200" b="1" dirty="0"/>
              <a:t/>
            </a:r>
            <a:br>
              <a:rPr lang="el-GR" sz="3200" b="1" dirty="0"/>
            </a:br>
            <a:r>
              <a:rPr lang="el-GR" sz="2800" b="1" dirty="0" smtClean="0"/>
              <a:t>η περίπτωση των κόμικς</a:t>
            </a:r>
            <a:endParaRPr lang="el-GR" sz="2800" b="1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283968" y="6165304"/>
            <a:ext cx="4860032" cy="692696"/>
          </a:xfrm>
        </p:spPr>
        <p:txBody>
          <a:bodyPr>
            <a:normAutofit/>
          </a:bodyPr>
          <a:lstStyle/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Μαριάννα </a:t>
            </a:r>
            <a:r>
              <a:rPr lang="el-GR" sz="1600" b="1" dirty="0" err="1" smtClean="0">
                <a:solidFill>
                  <a:schemeClr val="bg1"/>
                </a:solidFill>
              </a:rPr>
              <a:t>Μίσιου</a:t>
            </a:r>
            <a:r>
              <a:rPr lang="el-GR" sz="1600" b="1" dirty="0" smtClean="0">
                <a:solidFill>
                  <a:schemeClr val="bg1"/>
                </a:solidFill>
              </a:rPr>
              <a:t> (Διδάκτωρ Πανεπιστημίου Αιγαίου)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Γιάννης </a:t>
            </a:r>
            <a:r>
              <a:rPr lang="el-GR" sz="1600" b="1" dirty="0" err="1" smtClean="0">
                <a:solidFill>
                  <a:schemeClr val="bg1"/>
                </a:solidFill>
              </a:rPr>
              <a:t>Κουκουλάς</a:t>
            </a:r>
            <a:r>
              <a:rPr lang="el-GR" sz="1600" b="1" dirty="0" smtClean="0">
                <a:solidFill>
                  <a:schemeClr val="bg1"/>
                </a:solidFill>
              </a:rPr>
              <a:t> (Υπ. Διδάκτωρ ΑΣΚΤ) </a:t>
            </a:r>
            <a:endParaRPr lang="el-GR" sz="1600" b="1" dirty="0">
              <a:solidFill>
                <a:schemeClr val="bg1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82538197_596e363bb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629"/>
            <a:ext cx="4626119" cy="684337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508104" y="2852936"/>
            <a:ext cx="334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Cinderalla</a:t>
            </a:r>
            <a:endParaRPr lang="en-US" b="1" dirty="0" smtClean="0"/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Mizuno</a:t>
            </a:r>
          </a:p>
          <a:p>
            <a:pPr algn="ctr"/>
            <a:r>
              <a:rPr lang="en-US" sz="1600" dirty="0" smtClean="0"/>
              <a:t>2002</a:t>
            </a:r>
            <a:endParaRPr lang="el-GR" sz="16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0"/>
            <a:ext cx="4265737" cy="696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" y="3068960"/>
            <a:ext cx="334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Hansel &amp; Gretel</a:t>
            </a:r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</a:t>
            </a:r>
            <a:r>
              <a:rPr lang="en-US" sz="1400" dirty="0" smtClean="0"/>
              <a:t>Mizuno</a:t>
            </a:r>
          </a:p>
          <a:p>
            <a:pPr algn="ctr"/>
            <a:r>
              <a:rPr lang="en-US" sz="1600" dirty="0" smtClean="0"/>
              <a:t>2003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68144" y="116632"/>
            <a:ext cx="3275856" cy="2952328"/>
          </a:xfrm>
        </p:spPr>
        <p:txBody>
          <a:bodyPr>
            <a:norm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800" b="1" dirty="0" smtClean="0"/>
              <a:t>The </a:t>
            </a:r>
            <a:r>
              <a:rPr lang="en-US" sz="1800" b="1" dirty="0"/>
              <a:t>Big Book of </a:t>
            </a:r>
            <a:r>
              <a:rPr lang="en-US" sz="1800" b="1" dirty="0" smtClean="0"/>
              <a:t>Grimm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600" dirty="0" smtClean="0"/>
              <a:t>Jonathan </a:t>
            </a:r>
            <a:r>
              <a:rPr lang="en-US" sz="1600" dirty="0" err="1" smtClean="0"/>
              <a:t>Vankin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1990</a:t>
            </a:r>
            <a:endParaRPr lang="el-GR" sz="1600" dirty="0"/>
          </a:p>
        </p:txBody>
      </p:sp>
      <p:pic>
        <p:nvPicPr>
          <p:cNvPr id="8197" name="Picture 5" descr="61C5JAQXB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16901"/>
            <a:ext cx="5397253" cy="6910305"/>
          </a:xfrm>
          <a:prstGeom prst="rect">
            <a:avLst/>
          </a:prstGeom>
          <a:noFill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3592154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 descr="σάρωση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3566836" cy="587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2339752" y="5934670"/>
            <a:ext cx="334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Cinderella</a:t>
            </a:r>
          </a:p>
          <a:p>
            <a:pPr algn="ctr"/>
            <a:r>
              <a:rPr lang="en-US" sz="1600" dirty="0" smtClean="0"/>
              <a:t>Ralph Tedesco – Joe </a:t>
            </a:r>
            <a:r>
              <a:rPr lang="en-US" sz="1600" dirty="0" err="1" smtClean="0"/>
              <a:t>Brusha</a:t>
            </a:r>
            <a:endParaRPr lang="en-US" dirty="0" smtClean="0"/>
          </a:p>
          <a:p>
            <a:pPr algn="ctr"/>
            <a:r>
              <a:rPr lang="en-US" sz="1600" dirty="0" smtClean="0"/>
              <a:t>2005</a:t>
            </a:r>
            <a:endParaRPr lang="el-GR" sz="1600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3938587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 descr="σάρωση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790" y="1"/>
            <a:ext cx="3796427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2339752" y="5949280"/>
            <a:ext cx="3347864" cy="877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Cinderella</a:t>
            </a:r>
          </a:p>
          <a:p>
            <a:pPr algn="ctr"/>
            <a:r>
              <a:rPr lang="en-US" sz="1600" dirty="0" smtClean="0"/>
              <a:t>Ralph Tedesco – Joe </a:t>
            </a:r>
            <a:r>
              <a:rPr lang="en-US" sz="1600" dirty="0" err="1" smtClean="0"/>
              <a:t>Brusha</a:t>
            </a:r>
            <a:endParaRPr lang="en-US" dirty="0" smtClean="0"/>
          </a:p>
          <a:p>
            <a:pPr algn="ctr"/>
            <a:r>
              <a:rPr lang="en-US" sz="1600" dirty="0" smtClean="0"/>
              <a:t>2005</a:t>
            </a:r>
            <a:endParaRPr lang="el-GR" sz="1600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43246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436096" y="2852936"/>
            <a:ext cx="3347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Cinderella</a:t>
            </a:r>
          </a:p>
          <a:p>
            <a:pPr algn="ctr"/>
            <a:r>
              <a:rPr lang="en-US" sz="1600" dirty="0" smtClean="0"/>
              <a:t>Ralph Tedesco – </a:t>
            </a:r>
            <a:r>
              <a:rPr lang="en-US" sz="1600" dirty="0" err="1" smtClean="0"/>
              <a:t>Aluisio</a:t>
            </a:r>
            <a:r>
              <a:rPr lang="en-US" sz="1600" dirty="0" smtClean="0"/>
              <a:t> De Souza</a:t>
            </a:r>
            <a:endParaRPr lang="en-US" dirty="0" smtClean="0"/>
          </a:p>
          <a:p>
            <a:pPr algn="ctr"/>
            <a:r>
              <a:rPr lang="en-US" sz="1600" dirty="0" smtClean="0"/>
              <a:t>2005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126" y="-1"/>
            <a:ext cx="446851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436096" y="2924944"/>
            <a:ext cx="3347864" cy="877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Little Red Riding Hood</a:t>
            </a:r>
          </a:p>
          <a:p>
            <a:pPr algn="ctr"/>
            <a:r>
              <a:rPr lang="en-US" sz="1600" dirty="0" smtClean="0"/>
              <a:t>Ralph Tedesco – Joe </a:t>
            </a:r>
            <a:r>
              <a:rPr lang="en-US" sz="1600" dirty="0" err="1" smtClean="0"/>
              <a:t>Brusha</a:t>
            </a:r>
            <a:endParaRPr lang="en-US" dirty="0" smtClean="0"/>
          </a:p>
          <a:p>
            <a:pPr algn="ctr"/>
            <a:r>
              <a:rPr lang="en-US" sz="1600" dirty="0" smtClean="0"/>
              <a:t>2005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334000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580112" y="2924944"/>
            <a:ext cx="3203848" cy="877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Little Red Riding Hood</a:t>
            </a:r>
          </a:p>
          <a:p>
            <a:pPr algn="ctr"/>
            <a:r>
              <a:rPr lang="en-US" sz="1600" dirty="0" smtClean="0"/>
              <a:t>Ralph Tedesco – Joe </a:t>
            </a:r>
            <a:r>
              <a:rPr lang="en-US" sz="1600" dirty="0" err="1" smtClean="0"/>
              <a:t>Brusha</a:t>
            </a:r>
            <a:endParaRPr lang="en-US" dirty="0" smtClean="0"/>
          </a:p>
          <a:p>
            <a:pPr algn="ctr"/>
            <a:r>
              <a:rPr lang="en-US" sz="1600" dirty="0" smtClean="0"/>
              <a:t>2005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3697963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σάρωση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275751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σάρωση0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001" y="3738454"/>
            <a:ext cx="2809999" cy="311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TextBox"/>
          <p:cNvSpPr txBox="1"/>
          <p:nvPr/>
        </p:nvSpPr>
        <p:spPr>
          <a:xfrm>
            <a:off x="2699792" y="5996226"/>
            <a:ext cx="32038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Hansel &amp; Gretel</a:t>
            </a:r>
          </a:p>
          <a:p>
            <a:pPr algn="ctr"/>
            <a:r>
              <a:rPr lang="en-US" sz="1600" dirty="0" smtClean="0"/>
              <a:t>Ralph Tedesco – Joe </a:t>
            </a:r>
            <a:r>
              <a:rPr lang="en-US" sz="1600" dirty="0" err="1" smtClean="0"/>
              <a:t>Brusha</a:t>
            </a:r>
            <a:endParaRPr lang="en-US" dirty="0" smtClean="0"/>
          </a:p>
          <a:p>
            <a:pPr algn="ctr"/>
            <a:r>
              <a:rPr lang="en-US" sz="1600" dirty="0" smtClean="0"/>
              <a:t>2005</a:t>
            </a:r>
            <a:endParaRPr lang="el-GR" sz="1600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613" cy="601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124075" y="981075"/>
            <a:ext cx="2808288" cy="2663825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2483768" y="6021288"/>
            <a:ext cx="309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Cinderalla</a:t>
            </a:r>
            <a:endParaRPr lang="en-US" b="1" dirty="0" smtClean="0"/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Mizuno</a:t>
            </a:r>
          </a:p>
          <a:p>
            <a:pPr algn="ctr"/>
            <a:r>
              <a:rPr lang="en-US" sz="1600" dirty="0" smtClean="0"/>
              <a:t>2002</a:t>
            </a:r>
            <a:endParaRPr lang="el-GR" sz="1600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68144" y="116632"/>
            <a:ext cx="3275856" cy="2952328"/>
          </a:xfrm>
        </p:spPr>
        <p:txBody>
          <a:bodyPr>
            <a:norm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800" b="1" dirty="0" smtClean="0"/>
              <a:t>The </a:t>
            </a:r>
            <a:r>
              <a:rPr lang="en-US" sz="1800" b="1" dirty="0"/>
              <a:t>Big Book of </a:t>
            </a:r>
            <a:r>
              <a:rPr lang="en-US" sz="1800" b="1" dirty="0" smtClean="0"/>
              <a:t>Grimm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600" dirty="0" smtClean="0"/>
              <a:t>Jonathan </a:t>
            </a:r>
            <a:r>
              <a:rPr lang="en-US" sz="1600" dirty="0" err="1" smtClean="0"/>
              <a:t>Vankin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1990</a:t>
            </a:r>
            <a:endParaRPr lang="el-GR" sz="1600" dirty="0"/>
          </a:p>
        </p:txBody>
      </p:sp>
      <p:pic>
        <p:nvPicPr>
          <p:cNvPr id="8197" name="Picture 5" descr="61C5JAQXBN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-16901"/>
            <a:ext cx="5397253" cy="6910305"/>
          </a:xfrm>
          <a:prstGeom prst="rect">
            <a:avLst/>
          </a:prstGeom>
          <a:noFill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8831262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50825" y="4149725"/>
            <a:ext cx="1800225" cy="1439863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195513" y="4292600"/>
            <a:ext cx="2232025" cy="1944688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H="1" flipV="1">
            <a:off x="6659563" y="4149725"/>
            <a:ext cx="792162" cy="2447925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4427984" y="6093296"/>
            <a:ext cx="3347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Cinderalla</a:t>
            </a:r>
            <a:endParaRPr lang="en-US" b="1" dirty="0" smtClean="0"/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Mizuno</a:t>
            </a:r>
          </a:p>
          <a:p>
            <a:pPr algn="ctr"/>
            <a:r>
              <a:rPr lang="en-US" sz="1600" dirty="0" smtClean="0"/>
              <a:t>2002</a:t>
            </a:r>
            <a:endParaRPr lang="el-GR" sz="1600" dirty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7" y="1"/>
            <a:ext cx="7977176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3059832" y="5996226"/>
            <a:ext cx="26642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Cinderalla</a:t>
            </a:r>
            <a:endParaRPr lang="en-US" b="1" dirty="0" smtClean="0"/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Mizuno</a:t>
            </a:r>
          </a:p>
          <a:p>
            <a:pPr algn="ctr"/>
            <a:r>
              <a:rPr lang="en-US" sz="1600" dirty="0" smtClean="0"/>
              <a:t>2002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σάρωση00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-1"/>
            <a:ext cx="428736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292080" y="2852936"/>
            <a:ext cx="3347864" cy="877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Cinderella</a:t>
            </a:r>
          </a:p>
          <a:p>
            <a:pPr algn="ctr"/>
            <a:r>
              <a:rPr lang="en-US" sz="1600" dirty="0" smtClean="0"/>
              <a:t>Ralph Tedesco – Joe </a:t>
            </a:r>
            <a:r>
              <a:rPr lang="en-US" sz="1600" dirty="0" err="1" smtClean="0"/>
              <a:t>Brusha</a:t>
            </a:r>
            <a:endParaRPr lang="en-US" dirty="0" smtClean="0"/>
          </a:p>
          <a:p>
            <a:pPr algn="ctr"/>
            <a:r>
              <a:rPr lang="en-US" sz="1600" dirty="0" smtClean="0"/>
              <a:t>2005</a:t>
            </a:r>
            <a:endParaRPr lang="el-GR" sz="16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The Big Book Of Grimm (00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88913"/>
            <a:ext cx="5049838" cy="6669087"/>
          </a:xfrm>
          <a:prstGeom prst="rect">
            <a:avLst/>
          </a:prstGeom>
          <a:noFill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 rot="602386">
            <a:off x="6732588" y="692150"/>
            <a:ext cx="1943100" cy="1655763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 rot="449752">
            <a:off x="3128963" y="2592388"/>
            <a:ext cx="1800225" cy="1944687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 rot="-511286">
            <a:off x="5076825" y="2492375"/>
            <a:ext cx="1728788" cy="2160588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476250"/>
            <a:ext cx="2447925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l-GR" sz="2800" dirty="0"/>
          </a:p>
        </p:txBody>
      </p:sp>
      <p:sp>
        <p:nvSpPr>
          <p:cNvPr id="7" name="6 - TextBox"/>
          <p:cNvSpPr txBox="1"/>
          <p:nvPr/>
        </p:nvSpPr>
        <p:spPr>
          <a:xfrm>
            <a:off x="0" y="1340768"/>
            <a:ext cx="3275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Aschenputtel</a:t>
            </a:r>
            <a:r>
              <a:rPr lang="en-US" b="1" dirty="0" smtClean="0"/>
              <a:t> or Cinderella</a:t>
            </a:r>
          </a:p>
          <a:p>
            <a:pPr algn="ctr"/>
            <a:r>
              <a:rPr lang="en-US" sz="1600" dirty="0" smtClean="0"/>
              <a:t>Jonathan </a:t>
            </a:r>
            <a:r>
              <a:rPr lang="en-US" sz="1600" dirty="0" err="1" smtClean="0"/>
              <a:t>Vankin</a:t>
            </a:r>
            <a:r>
              <a:rPr lang="en-US" sz="1600" dirty="0" smtClean="0"/>
              <a:t> – George Freeman</a:t>
            </a:r>
          </a:p>
          <a:p>
            <a:pPr algn="ctr"/>
            <a:r>
              <a:rPr lang="en-US" sz="1600" dirty="0" smtClean="0"/>
              <a:t>1990</a:t>
            </a:r>
            <a:endParaRPr lang="el-GR" sz="1600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4450929" cy="689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580112" y="2780928"/>
            <a:ext cx="3347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Cinderella</a:t>
            </a:r>
          </a:p>
          <a:p>
            <a:pPr algn="ctr"/>
            <a:r>
              <a:rPr lang="en-US" sz="1600" dirty="0" smtClean="0"/>
              <a:t>Chris Robertson – Shawn McManus</a:t>
            </a:r>
            <a:endParaRPr lang="en-US" sz="1400" dirty="0" smtClean="0"/>
          </a:p>
          <a:p>
            <a:pPr algn="ctr"/>
            <a:r>
              <a:rPr lang="en-US" sz="1600" dirty="0" smtClean="0"/>
              <a:t>2010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σάρωση00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4464496" cy="689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436096" y="2996952"/>
            <a:ext cx="32038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Hansel &amp; Gretel</a:t>
            </a:r>
          </a:p>
          <a:p>
            <a:pPr algn="ctr"/>
            <a:r>
              <a:rPr lang="en-US" sz="1600" dirty="0" smtClean="0"/>
              <a:t>Ralph Tedesco – Joe </a:t>
            </a:r>
            <a:r>
              <a:rPr lang="en-US" sz="1600" dirty="0" err="1" smtClean="0"/>
              <a:t>Brusha</a:t>
            </a:r>
            <a:endParaRPr lang="en-US" dirty="0" smtClean="0"/>
          </a:p>
          <a:p>
            <a:pPr algn="ctr"/>
            <a:r>
              <a:rPr lang="en-US" sz="1600" dirty="0" smtClean="0"/>
              <a:t>2005</a:t>
            </a:r>
            <a:endParaRPr lang="el-GR" sz="16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σάρωση00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4721055" cy="688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580112" y="2780928"/>
            <a:ext cx="334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Hansel &amp; Gretel</a:t>
            </a:r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</a:t>
            </a:r>
            <a:r>
              <a:rPr lang="en-US" sz="1400" dirty="0" smtClean="0"/>
              <a:t>Mizuno</a:t>
            </a:r>
          </a:p>
          <a:p>
            <a:pPr algn="ctr"/>
            <a:r>
              <a:rPr lang="en-US" sz="1600" dirty="0" smtClean="0"/>
              <a:t>2003</a:t>
            </a:r>
            <a:endParaRPr lang="el-GR" sz="16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σάρωση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4283199" cy="679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580112" y="2780928"/>
            <a:ext cx="334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Hansel &amp; Gretel</a:t>
            </a:r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</a:t>
            </a:r>
            <a:r>
              <a:rPr lang="en-US" sz="1400" dirty="0" smtClean="0"/>
              <a:t>Mizuno</a:t>
            </a:r>
          </a:p>
          <a:p>
            <a:pPr algn="ctr"/>
            <a:r>
              <a:rPr lang="en-US" sz="1600" dirty="0" smtClean="0"/>
              <a:t>2003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σάρωση00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673352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2915816" y="5965448"/>
            <a:ext cx="334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Cinderalla</a:t>
            </a:r>
            <a:endParaRPr lang="en-US" b="1" dirty="0" smtClean="0"/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Mizuno</a:t>
            </a:r>
          </a:p>
          <a:p>
            <a:pPr algn="ctr"/>
            <a:r>
              <a:rPr lang="en-US" sz="1600" dirty="0" smtClean="0"/>
              <a:t>2002</a:t>
            </a:r>
            <a:endParaRPr lang="el-GR" sz="16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σάρωση00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04448" cy="59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2915816" y="5965448"/>
            <a:ext cx="334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Cinderalla</a:t>
            </a:r>
            <a:endParaRPr lang="en-US" b="1" dirty="0" smtClean="0"/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Mizuno</a:t>
            </a:r>
          </a:p>
          <a:p>
            <a:pPr algn="ctr"/>
            <a:r>
              <a:rPr lang="en-US" sz="1600" dirty="0" smtClean="0"/>
              <a:t>2002</a:t>
            </a:r>
            <a:endParaRPr lang="el-GR" sz="16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he Big Book Of Grimm (01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333375"/>
            <a:ext cx="4740275" cy="6264275"/>
          </a:xfrm>
          <a:prstGeom prst="rect">
            <a:avLst/>
          </a:prstGeom>
          <a:noFill/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 rot="-756588">
            <a:off x="2911475" y="4468813"/>
            <a:ext cx="1871663" cy="1944687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227763" y="333375"/>
            <a:ext cx="2232025" cy="1944688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716463" y="2420938"/>
            <a:ext cx="2232025" cy="1944687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5292725" y="4365625"/>
            <a:ext cx="3311525" cy="2232025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1" y="3068960"/>
            <a:ext cx="3347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Aschenputtel</a:t>
            </a:r>
            <a:r>
              <a:rPr lang="en-US" b="1" dirty="0" smtClean="0"/>
              <a:t> or Cinderella</a:t>
            </a:r>
          </a:p>
          <a:p>
            <a:pPr algn="ctr"/>
            <a:r>
              <a:rPr lang="en-US" sz="1600" dirty="0" smtClean="0"/>
              <a:t>Jonathan </a:t>
            </a:r>
            <a:r>
              <a:rPr lang="en-US" sz="1600" dirty="0" err="1" smtClean="0"/>
              <a:t>Vankin</a:t>
            </a:r>
            <a:r>
              <a:rPr lang="en-US" sz="1600" dirty="0" smtClean="0"/>
              <a:t> – George </a:t>
            </a:r>
            <a:r>
              <a:rPr lang="en-US" sz="1400" dirty="0" smtClean="0"/>
              <a:t>Freeman</a:t>
            </a:r>
          </a:p>
          <a:p>
            <a:pPr algn="ctr"/>
            <a:r>
              <a:rPr lang="en-US" sz="1600" dirty="0" smtClean="0"/>
              <a:t>1990</a:t>
            </a:r>
            <a:endParaRPr lang="el-GR" sz="1600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σάρωση00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280920" cy="603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3131840" y="6021288"/>
            <a:ext cx="30243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Cinderalla</a:t>
            </a:r>
            <a:endParaRPr lang="en-US" b="1" dirty="0" smtClean="0"/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Mizuno</a:t>
            </a:r>
          </a:p>
          <a:p>
            <a:pPr algn="ctr"/>
            <a:r>
              <a:rPr lang="en-US" sz="1600" dirty="0" smtClean="0"/>
              <a:t>2002</a:t>
            </a:r>
            <a:endParaRPr lang="el-GR" sz="16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64285" cy="46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TextBox"/>
          <p:cNvSpPr txBox="1"/>
          <p:nvPr/>
        </p:nvSpPr>
        <p:spPr>
          <a:xfrm>
            <a:off x="2771800" y="5877272"/>
            <a:ext cx="30243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Little Red Riding Hood</a:t>
            </a:r>
          </a:p>
          <a:p>
            <a:pPr algn="ctr"/>
            <a:r>
              <a:rPr lang="en-US" sz="1600" dirty="0" smtClean="0"/>
              <a:t>2010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484784"/>
            <a:ext cx="9144000" cy="3096343"/>
          </a:xfrm>
        </p:spPr>
        <p:txBody>
          <a:bodyPr>
            <a:noAutofit/>
          </a:bodyPr>
          <a:lstStyle/>
          <a:p>
            <a:r>
              <a:rPr lang="el-GR" sz="4000" b="1" dirty="0" smtClean="0"/>
              <a:t>Όταν τα παραμύθια των αδελφών </a:t>
            </a:r>
            <a:r>
              <a:rPr lang="el-GR" sz="4000" b="1" dirty="0" err="1" smtClean="0"/>
              <a:t>Grimm</a:t>
            </a:r>
            <a:r>
              <a:rPr lang="el-GR" sz="4000" b="1" dirty="0" smtClean="0"/>
              <a:t> επιστρέφουν στους ενηλίκους </a:t>
            </a:r>
            <a:r>
              <a:rPr lang="el-GR" sz="3200" b="1" dirty="0" smtClean="0"/>
              <a:t/>
            </a:r>
            <a:br>
              <a:rPr lang="el-GR" sz="3200" b="1" dirty="0" smtClean="0"/>
            </a:br>
            <a:r>
              <a:rPr lang="el-GR" sz="3200" b="1" dirty="0"/>
              <a:t/>
            </a:r>
            <a:br>
              <a:rPr lang="el-GR" sz="3200" b="1" dirty="0"/>
            </a:br>
            <a:r>
              <a:rPr lang="el-GR" sz="2800" b="1" dirty="0" smtClean="0"/>
              <a:t>η περίπτωση των κόμικς</a:t>
            </a:r>
            <a:endParaRPr lang="el-GR" sz="2800" b="1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123728" y="5877272"/>
            <a:ext cx="7020272" cy="980728"/>
          </a:xfrm>
        </p:spPr>
        <p:txBody>
          <a:bodyPr>
            <a:normAutofit/>
          </a:bodyPr>
          <a:lstStyle/>
          <a:p>
            <a:pPr algn="l"/>
            <a:r>
              <a:rPr lang="el-GR" sz="2400" dirty="0" smtClean="0">
                <a:solidFill>
                  <a:schemeClr val="tx1"/>
                </a:solidFill>
              </a:rPr>
              <a:t>Μαριάννα </a:t>
            </a:r>
            <a:r>
              <a:rPr lang="el-GR" sz="2400" dirty="0" err="1" smtClean="0">
                <a:solidFill>
                  <a:schemeClr val="tx1"/>
                </a:solidFill>
              </a:rPr>
              <a:t>Μίσιου</a:t>
            </a:r>
            <a:r>
              <a:rPr lang="el-GR" sz="2400" dirty="0" smtClean="0">
                <a:solidFill>
                  <a:schemeClr val="tx1"/>
                </a:solidFill>
              </a:rPr>
              <a:t> (Διδάκτωρ Πανεπιστημίου Αιγαίου)</a:t>
            </a:r>
          </a:p>
          <a:p>
            <a:pPr algn="l"/>
            <a:r>
              <a:rPr lang="el-GR" sz="2400" dirty="0" smtClean="0">
                <a:solidFill>
                  <a:schemeClr val="tx1"/>
                </a:solidFill>
              </a:rPr>
              <a:t>Γιάννης </a:t>
            </a:r>
            <a:r>
              <a:rPr lang="el-GR" sz="2400" dirty="0" err="1" smtClean="0">
                <a:solidFill>
                  <a:schemeClr val="tx1"/>
                </a:solidFill>
              </a:rPr>
              <a:t>Κουκουλάς</a:t>
            </a:r>
            <a:r>
              <a:rPr lang="el-GR" sz="2400" dirty="0" smtClean="0">
                <a:solidFill>
                  <a:schemeClr val="tx1"/>
                </a:solidFill>
              </a:rPr>
              <a:t> (Υπ. Διδάκτωρ ΑΣΚΤ) </a:t>
            </a:r>
            <a:endParaRPr lang="el-GR" sz="2400" dirty="0">
              <a:solidFill>
                <a:schemeClr val="tx1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he Big Book Of Grimm (04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5181635" cy="6833777"/>
          </a:xfrm>
          <a:prstGeom prst="rect">
            <a:avLst/>
          </a:prstGeom>
          <a:noFill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051720" y="4437112"/>
            <a:ext cx="3311525" cy="2232025"/>
          </a:xfrm>
          <a:prstGeom prst="rect">
            <a:avLst/>
          </a:prstGeom>
          <a:noFill/>
          <a:ln w="57150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5796136" y="2708920"/>
            <a:ext cx="3347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Snow White</a:t>
            </a:r>
          </a:p>
          <a:p>
            <a:pPr algn="ctr"/>
            <a:r>
              <a:rPr lang="en-US" sz="1600" dirty="0" smtClean="0"/>
              <a:t>Jonathan </a:t>
            </a:r>
            <a:r>
              <a:rPr lang="en-US" sz="1600" dirty="0" err="1" smtClean="0"/>
              <a:t>Vankin</a:t>
            </a:r>
            <a:r>
              <a:rPr lang="en-US" sz="1600" dirty="0" smtClean="0"/>
              <a:t> – Charles </a:t>
            </a:r>
            <a:r>
              <a:rPr lang="en-US" sz="1600" dirty="0" err="1" smtClean="0"/>
              <a:t>Vess</a:t>
            </a:r>
            <a:endParaRPr lang="en-US" sz="1400" dirty="0" smtClean="0"/>
          </a:p>
          <a:p>
            <a:pPr algn="ctr"/>
            <a:r>
              <a:rPr lang="en-US" sz="1600" dirty="0" smtClean="0"/>
              <a:t>1990</a:t>
            </a:r>
            <a:endParaRPr lang="el-GR" sz="1600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he Big Book Of Grimm (04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7377"/>
            <a:ext cx="5328592" cy="6805622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796136" y="2708920"/>
            <a:ext cx="3347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Snow White</a:t>
            </a:r>
          </a:p>
          <a:p>
            <a:pPr algn="ctr"/>
            <a:r>
              <a:rPr lang="en-US" sz="1600" dirty="0" smtClean="0"/>
              <a:t>Jonathan </a:t>
            </a:r>
            <a:r>
              <a:rPr lang="en-US" sz="1600" dirty="0" err="1" smtClean="0"/>
              <a:t>Vankin</a:t>
            </a:r>
            <a:r>
              <a:rPr lang="en-US" sz="1600" dirty="0" smtClean="0"/>
              <a:t> – Charles </a:t>
            </a:r>
            <a:r>
              <a:rPr lang="en-US" sz="1600" dirty="0" err="1" smtClean="0"/>
              <a:t>Vess</a:t>
            </a:r>
            <a:endParaRPr lang="en-US" sz="1400" dirty="0" smtClean="0"/>
          </a:p>
          <a:p>
            <a:pPr algn="ctr"/>
            <a:r>
              <a:rPr lang="en-US" sz="1600" dirty="0" smtClean="0"/>
              <a:t>1990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The Big Book Of Grimm (043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5207323" cy="686861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796136" y="2708920"/>
            <a:ext cx="3347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Snow White</a:t>
            </a:r>
          </a:p>
          <a:p>
            <a:pPr algn="ctr"/>
            <a:r>
              <a:rPr lang="en-US" sz="1600" dirty="0" smtClean="0"/>
              <a:t>Jonathan </a:t>
            </a:r>
            <a:r>
              <a:rPr lang="en-US" sz="1600" dirty="0" err="1" smtClean="0"/>
              <a:t>Vankin</a:t>
            </a:r>
            <a:r>
              <a:rPr lang="en-US" sz="1600" dirty="0" smtClean="0"/>
              <a:t> – Charles </a:t>
            </a:r>
            <a:r>
              <a:rPr lang="en-US" sz="1600" dirty="0" err="1" smtClean="0"/>
              <a:t>Vess</a:t>
            </a:r>
            <a:endParaRPr lang="en-US" sz="1400" dirty="0" smtClean="0"/>
          </a:p>
          <a:p>
            <a:pPr algn="ctr"/>
            <a:r>
              <a:rPr lang="en-US" sz="1600" dirty="0" smtClean="0"/>
              <a:t>1990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The Big Book Of Grimm (05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935" y="0"/>
            <a:ext cx="5256904" cy="685799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868144" y="2708920"/>
            <a:ext cx="32758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Hansel &amp; Gretel</a:t>
            </a:r>
          </a:p>
          <a:p>
            <a:pPr algn="ctr"/>
            <a:r>
              <a:rPr lang="en-US" sz="1600" dirty="0" smtClean="0"/>
              <a:t>Jonathan </a:t>
            </a:r>
            <a:r>
              <a:rPr lang="en-US" sz="1600" dirty="0" err="1" smtClean="0"/>
              <a:t>Vankin</a:t>
            </a:r>
            <a:r>
              <a:rPr lang="en-US" sz="1600" dirty="0" smtClean="0"/>
              <a:t> – John </a:t>
            </a:r>
            <a:r>
              <a:rPr lang="en-US" sz="1600" dirty="0" err="1" smtClean="0"/>
              <a:t>Cebollero</a:t>
            </a:r>
            <a:endParaRPr lang="en-US" sz="1400" dirty="0" smtClean="0"/>
          </a:p>
          <a:p>
            <a:pPr algn="ctr"/>
            <a:r>
              <a:rPr lang="en-US" sz="1600" dirty="0" smtClean="0"/>
              <a:t>1990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he Big Book Of Grimm (053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1"/>
            <a:ext cx="5184576" cy="683717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868144" y="2708920"/>
            <a:ext cx="32758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Hansel &amp; Gretel</a:t>
            </a:r>
          </a:p>
          <a:p>
            <a:pPr algn="ctr"/>
            <a:r>
              <a:rPr lang="en-US" sz="1600" dirty="0" smtClean="0"/>
              <a:t>Jonathan </a:t>
            </a:r>
            <a:r>
              <a:rPr lang="en-US" sz="1600" dirty="0" err="1" smtClean="0"/>
              <a:t>Vankin</a:t>
            </a:r>
            <a:r>
              <a:rPr lang="en-US" sz="1600" dirty="0" smtClean="0"/>
              <a:t> – John </a:t>
            </a:r>
            <a:r>
              <a:rPr lang="en-US" sz="1600" dirty="0" err="1" smtClean="0"/>
              <a:t>Cebollero</a:t>
            </a:r>
            <a:endParaRPr lang="en-US" sz="1400" dirty="0" smtClean="0"/>
          </a:p>
          <a:p>
            <a:pPr algn="ctr"/>
            <a:r>
              <a:rPr lang="en-US" sz="1600" dirty="0" smtClean="0"/>
              <a:t>1990</a:t>
            </a:r>
            <a:endParaRPr lang="el-GR" sz="16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mblr_l9nzowoyv71qe2uw1o1_5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0"/>
            <a:ext cx="5620013" cy="6845176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1" y="3068960"/>
            <a:ext cx="334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Cinderalla</a:t>
            </a:r>
            <a:endParaRPr lang="en-US" b="1" dirty="0" smtClean="0"/>
          </a:p>
          <a:p>
            <a:pPr algn="ctr"/>
            <a:r>
              <a:rPr lang="en-US" sz="1600" dirty="0"/>
              <a:t>J</a:t>
            </a:r>
            <a:r>
              <a:rPr lang="en-US" sz="1600" dirty="0" smtClean="0"/>
              <a:t>unko Mizuno</a:t>
            </a:r>
          </a:p>
          <a:p>
            <a:pPr algn="ctr"/>
            <a:r>
              <a:rPr lang="en-US" sz="1600" dirty="0" smtClean="0"/>
              <a:t>2002</a:t>
            </a:r>
            <a:endParaRPr lang="el-GR" sz="16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0393-0BD5-4623-88A5-9B96B7585FBB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5489</TotalTime>
  <Words>270</Words>
  <Application>Microsoft Office PowerPoint</Application>
  <PresentationFormat>Προβολή στην οθόνη (4:3)</PresentationFormat>
  <Paragraphs>124</Paragraphs>
  <Slides>32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3" baseType="lpstr">
      <vt:lpstr>Θέμα του Office</vt:lpstr>
      <vt:lpstr>Όταν τα παραμύθια των αδελφών Grimm επιστρέφουν στους ενηλίκους   η περίπτωση των κόμικς</vt:lpstr>
      <vt:lpstr> The Big Book of Grimm Jonathan Vankin 1990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 The Big Book of Grimm Jonathan Vankin 1990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Όταν τα παραμύθια των αδελφών Grimm επιστρέφουν στους ενηλίκους   η περίπτωση των κόμικς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Book of Grimm</dc:title>
  <dc:creator>.</dc:creator>
  <cp:lastModifiedBy>New</cp:lastModifiedBy>
  <cp:revision>410</cp:revision>
  <dcterms:created xsi:type="dcterms:W3CDTF">2012-11-19T07:28:59Z</dcterms:created>
  <dcterms:modified xsi:type="dcterms:W3CDTF">2021-04-05T20:19:53Z</dcterms:modified>
</cp:coreProperties>
</file>