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C01F-4625-4DAC-A80E-9AECD541F451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6BFB-7118-4978-A9B0-D108210838E9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B7EED-9EE6-432A-9FA0-EAB9A78D7527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7F75C-9317-4BA0-9E28-460C32D4A23F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6AE4-AECF-4819-8F4F-7E301D55ADDA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4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4468-C3FB-41F2-AB21-954B886D020D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04D7-315F-4AB3-9813-F7133EF560EC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B6C6-4799-4866-835C-91593EB89F32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B9792-B53E-4AAA-8DC2-546B3C73E1E2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A5C59-7792-46D5-9586-BC8B6A6DCD56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D8CAA-7C63-4DBB-88B6-C2E55EDF4298}" type="slidenum">
              <a:rPr lang="el-GR" smtClean="0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4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A1C45F-2766-4C30-9560-33056306DBE9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1600201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l-GR" sz="4000" b="1" dirty="0">
                <a:solidFill>
                  <a:schemeClr val="bg1"/>
                </a:solidFill>
              </a:rPr>
              <a:t>ΚΑΙ ΛΙΓΑ ΛΟΓΙΑ ΓΙΑ ΤΗΝ ΕΛΛΑΔΑ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1249" name="Picture 1" descr="F:\ΕΦΗΜΕΡΙΔΑ ΤΩΝ ΣΥΝΤΑΚΤΩΝ\ΤΕΥΧΟΣ 315 - 6-6-2020\Εξωφυλλο-Παναγιωτης-Πανταζης-696x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42852"/>
            <a:ext cx="2928958" cy="4039942"/>
          </a:xfrm>
          <a:prstGeom prst="rect">
            <a:avLst/>
          </a:prstGeom>
          <a:noFill/>
        </p:spPr>
      </p:pic>
      <p:pic>
        <p:nvPicPr>
          <p:cNvPr id="181251" name="Picture 3" descr="F:\ΕΦΗΜΕΡΙΔΑ ΤΩΝ ΣΥΝΤΑΚΤΩΝ\ΤΕΥΧΟΣ 315 - 6-6-2020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0" y="857232"/>
            <a:ext cx="2928958" cy="4042121"/>
          </a:xfrm>
          <a:prstGeom prst="rect">
            <a:avLst/>
          </a:prstGeom>
          <a:noFill/>
        </p:spPr>
      </p:pic>
      <p:pic>
        <p:nvPicPr>
          <p:cNvPr id="181252" name="Picture 4" descr="F:\ΕΦΗΜΕΡΙΔΑ ΤΩΝ ΣΥΝΤΑΚΤΩΝ\ΤΕΥΧΟΣ 315 - 6-6-2020\unname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26" y="2357431"/>
            <a:ext cx="2643174" cy="3647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2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 descr="F:\ΕΦΗΜΕΡΙΔΑ ΤΩΝ ΣΥΝΤΑΚΤΩΝ\ΤΕΥΧΟΣ 315 - 6-6-2020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604" y="0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23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 descr="F:\ΕΦΗΜΕΡΙΔΑ ΤΩΝ ΣΥΝΤΑΚΤΩΝ\ΤΕΥΧΟΣ 315 - 6-6-2020\4e378845497c8d975f03015c6fe4b871272befe8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7042" y="-42096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4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 descr="F:\ΕΦΗΜΕΡΙΔΑ ΤΩΝ ΣΥΝΤΑΚΤΩΝ\ΤΕΥΧΟΣ 315 - 6-6-2020\Babel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8323"/>
            <a:ext cx="5072098" cy="6824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25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8177" name="Picture 1" descr="F:\ΕΦΗΜΕΡΙΔΑ ΤΩΝ ΣΥΝΤΑΚΤΩΝ\ΤΕΥΧΟΣ 315 - 6-6-2020\201912050253502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142853"/>
            <a:ext cx="2246286" cy="3000396"/>
          </a:xfrm>
          <a:prstGeom prst="rect">
            <a:avLst/>
          </a:prstGeom>
          <a:noFill/>
        </p:spPr>
      </p:pic>
      <p:pic>
        <p:nvPicPr>
          <p:cNvPr id="178178" name="Picture 2" descr="F:\ΕΦΗΜΕΡΙΔΑ ΤΩΝ ΣΥΝΤΑΚΤΩΝ\ΤΕΥΧΟΣ 315 - 6-6-2020\1187759_b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95802" y="500042"/>
            <a:ext cx="2286016" cy="2966626"/>
          </a:xfrm>
          <a:prstGeom prst="rect">
            <a:avLst/>
          </a:prstGeom>
          <a:noFill/>
        </p:spPr>
      </p:pic>
      <p:pic>
        <p:nvPicPr>
          <p:cNvPr id="178179" name="Picture 3" descr="F:\ΕΦΗΜΕΡΙΔΑ ΤΩΝ ΣΥΝΤΑΚΤΩΝ\ΤΕΥΧΟΣ 315 - 6-6-2020\Βαβέλ-028-227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3" y="3786190"/>
            <a:ext cx="2162175" cy="2857500"/>
          </a:xfrm>
          <a:prstGeom prst="rect">
            <a:avLst/>
          </a:prstGeom>
          <a:noFill/>
        </p:spPr>
      </p:pic>
      <p:pic>
        <p:nvPicPr>
          <p:cNvPr id="178180" name="Picture 4" descr="F:\ΕΦΗΜΕΡΙΔΑ ΤΩΝ ΣΥΝΤΑΚΤΩΝ\ΤΕΥΧΟΣ 315 - 6-6-2020\Βαβέλ-032-221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6911" y="3357562"/>
            <a:ext cx="2105025" cy="2857500"/>
          </a:xfrm>
          <a:prstGeom prst="rect">
            <a:avLst/>
          </a:prstGeom>
          <a:noFill/>
        </p:spPr>
      </p:pic>
      <p:pic>
        <p:nvPicPr>
          <p:cNvPr id="178181" name="Picture 5" descr="F:\ΕΦΗΜΕΡΙΔΑ ΤΩΝ ΣΥΝΤΑΚΤΩΝ\ΤΕΥΧΟΣ 315 - 6-6-2020\15880833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37" y="0"/>
            <a:ext cx="2678925" cy="3571900"/>
          </a:xfrm>
          <a:prstGeom prst="rect">
            <a:avLst/>
          </a:prstGeom>
          <a:noFill/>
        </p:spPr>
      </p:pic>
      <p:pic>
        <p:nvPicPr>
          <p:cNvPr id="178182" name="Picture 6" descr="F:\ΕΦΗΜΕΡΙΔΑ ΤΩΝ ΣΥΝΤΑΚΤΩΝ\ΤΕΥΧΟΣ 315 - 6-6-2020\dxscmaouc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37" y="3797298"/>
            <a:ext cx="2362907" cy="3060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96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1" descr="F:\ΕΦΗΜΕΡΙΔΑ ΤΩΝ ΣΥΝΤΑΚΤΩΝ\ΤΕΥΧΟΣ 315 - 6-6-2020\post-2007-1177666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214422"/>
            <a:ext cx="2830390" cy="3768314"/>
          </a:xfrm>
          <a:prstGeom prst="rect">
            <a:avLst/>
          </a:prstGeom>
          <a:noFill/>
        </p:spPr>
      </p:pic>
      <p:pic>
        <p:nvPicPr>
          <p:cNvPr id="177154" name="Picture 2" descr="F:\ΕΦΗΜΕΡΙΔΑ ΤΩΝ ΣΥΝΤΑΚΤΩΝ\ΤΕΥΧΟΣ 315 - 6-6-2020\ParapenteA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0" y="2143116"/>
            <a:ext cx="2786082" cy="3770070"/>
          </a:xfrm>
          <a:prstGeom prst="rect">
            <a:avLst/>
          </a:prstGeom>
          <a:noFill/>
        </p:spPr>
      </p:pic>
      <p:pic>
        <p:nvPicPr>
          <p:cNvPr id="177155" name="Picture 3" descr="F:\ΕΦΗΜΕΡΙΔΑ ΤΩΝ ΣΥΝΤΑΚΤΩΝ\ΤΕΥΧΟΣ 315 - 6-6-2020\DSC_4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4458" y="3071806"/>
            <a:ext cx="2593543" cy="378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31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 descr="F:\ΕΦΗΜΕΡΙΔΑ ΤΩΝ ΣΥΝΤΑΚΤΩΝ\ΤΕΥΧΟΣ 315 - 6-6-2020\Ennean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571480"/>
            <a:ext cx="3070194" cy="4044980"/>
          </a:xfrm>
          <a:prstGeom prst="rect">
            <a:avLst/>
          </a:prstGeom>
          <a:noFill/>
        </p:spPr>
      </p:pic>
      <p:pic>
        <p:nvPicPr>
          <p:cNvPr id="176131" name="Picture 3" descr="F:\ΕΦΗΜΕΡΙΔΑ ΤΩΝ ΣΥΝΤΑΚΤΩΝ\ΤΕΥΧΟΣ 315 - 6-6-2020\200px-IMAGE0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68" y="3000373"/>
            <a:ext cx="2692318" cy="3648091"/>
          </a:xfrm>
          <a:prstGeom prst="rect">
            <a:avLst/>
          </a:prstGeom>
          <a:noFill/>
        </p:spPr>
      </p:pic>
      <p:pic>
        <p:nvPicPr>
          <p:cNvPr id="176132" name="Picture 4" descr="F:\ΕΦΗΜΕΡΙΔΑ ΤΩΝ ΣΥΝΤΑΚΤΩΝ\ΤΕΥΧΟΣ 315 - 6-6-2020\9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8" y="142852"/>
            <a:ext cx="2714612" cy="379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21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2273" name="Picture 1" descr="F:\ΕΦΗΜΕΡΙΔΑ ΤΩΝ ΣΥΝΤΑΚΤΩΝ\ΤΕΥΧΟΣ 315 - 6-6-2020\gal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-1"/>
            <a:ext cx="2714644" cy="3620449"/>
          </a:xfrm>
          <a:prstGeom prst="rect">
            <a:avLst/>
          </a:prstGeom>
          <a:noFill/>
        </p:spPr>
      </p:pic>
      <p:pic>
        <p:nvPicPr>
          <p:cNvPr id="182274" name="Picture 2" descr="F:\ΕΦΗΜΕΡΙΔΑ ΤΩΝ ΣΥΝΤΑΚΤΩΝ\ΤΕΥΧΟΣ 315 - 6-6-2020\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2071678"/>
            <a:ext cx="2882900" cy="4076700"/>
          </a:xfrm>
          <a:prstGeom prst="rect">
            <a:avLst/>
          </a:prstGeom>
          <a:noFill/>
        </p:spPr>
      </p:pic>
      <p:pic>
        <p:nvPicPr>
          <p:cNvPr id="182275" name="Picture 3" descr="F:\ΕΦΗΜΕΡΙΔΑ ΤΩΝ ΣΥΝΤΑΚΤΩΝ\ΤΕΥΧΟΣ 315 - 6-6-2020\Galer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7" y="500043"/>
            <a:ext cx="2764331" cy="3914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86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esktop\ΜΑΘΗΜΑΤΑ ΑΣΚΤ\ΙΣΤΟΡΙΚΕΣ ΚΑΙ ΘΕΩΡΗΤΙΚΕΣ ΠΡΟΣΕΓΓΙΣΕΙΣ ΤΩΝ ΚΟΜΙΚΣ - 2021\karekar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05"/>
            <a:ext cx="9106692" cy="483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997475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Ευρεία οθόνη</PresentationFormat>
  <Paragraphs>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Arial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2022-12-21T14:59:30Z</dcterms:created>
  <dcterms:modified xsi:type="dcterms:W3CDTF">2022-12-21T15:00:06Z</dcterms:modified>
</cp:coreProperties>
</file>