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sldIdLst>
    <p:sldId id="425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2" r:id="rId13"/>
    <p:sldId id="273" r:id="rId14"/>
    <p:sldId id="275" r:id="rId15"/>
    <p:sldId id="277" r:id="rId16"/>
    <p:sldId id="278" r:id="rId17"/>
    <p:sldId id="279" r:id="rId18"/>
    <p:sldId id="280" r:id="rId19"/>
    <p:sldId id="281" r:id="rId20"/>
    <p:sldId id="286" r:id="rId21"/>
    <p:sldId id="288" r:id="rId22"/>
    <p:sldId id="289" r:id="rId23"/>
    <p:sldId id="292" r:id="rId24"/>
    <p:sldId id="294" r:id="rId25"/>
    <p:sldId id="295" r:id="rId26"/>
    <p:sldId id="296" r:id="rId27"/>
    <p:sldId id="297" r:id="rId28"/>
    <p:sldId id="298" r:id="rId29"/>
    <p:sldId id="300" r:id="rId30"/>
    <p:sldId id="301" r:id="rId31"/>
    <p:sldId id="302" r:id="rId32"/>
    <p:sldId id="304" r:id="rId33"/>
    <p:sldId id="305" r:id="rId34"/>
    <p:sldId id="307" r:id="rId35"/>
    <p:sldId id="308" r:id="rId36"/>
    <p:sldId id="309" r:id="rId37"/>
    <p:sldId id="310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5" r:id="rId49"/>
    <p:sldId id="326" r:id="rId50"/>
    <p:sldId id="327" r:id="rId51"/>
    <p:sldId id="328" r:id="rId52"/>
    <p:sldId id="331" r:id="rId53"/>
    <p:sldId id="333" r:id="rId54"/>
    <p:sldId id="334" r:id="rId55"/>
    <p:sldId id="336" r:id="rId56"/>
    <p:sldId id="338" r:id="rId57"/>
    <p:sldId id="339" r:id="rId58"/>
    <p:sldId id="340" r:id="rId59"/>
    <p:sldId id="346" r:id="rId60"/>
    <p:sldId id="349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2" r:id="rId71"/>
    <p:sldId id="363" r:id="rId72"/>
    <p:sldId id="365" r:id="rId73"/>
    <p:sldId id="366" r:id="rId74"/>
    <p:sldId id="367" r:id="rId75"/>
    <p:sldId id="368" r:id="rId76"/>
    <p:sldId id="369" r:id="rId77"/>
    <p:sldId id="371" r:id="rId78"/>
    <p:sldId id="373" r:id="rId79"/>
    <p:sldId id="377" r:id="rId80"/>
    <p:sldId id="378" r:id="rId81"/>
    <p:sldId id="380" r:id="rId82"/>
    <p:sldId id="381" r:id="rId83"/>
    <p:sldId id="382" r:id="rId84"/>
    <p:sldId id="387" r:id="rId85"/>
    <p:sldId id="388" r:id="rId86"/>
    <p:sldId id="389" r:id="rId87"/>
    <p:sldId id="390" r:id="rId88"/>
    <p:sldId id="391" r:id="rId89"/>
    <p:sldId id="392" r:id="rId90"/>
    <p:sldId id="394" r:id="rId91"/>
    <p:sldId id="395" r:id="rId92"/>
    <p:sldId id="396" r:id="rId93"/>
    <p:sldId id="397" r:id="rId94"/>
    <p:sldId id="400" r:id="rId95"/>
    <p:sldId id="407" r:id="rId96"/>
    <p:sldId id="410" r:id="rId97"/>
    <p:sldId id="424" r:id="rId9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0497E-0AF2-4216-BEC5-40F7DD70DFB2}" type="datetimeFigureOut">
              <a:rPr lang="el-GR" smtClean="0"/>
              <a:pPr/>
              <a:t>2/3/2022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2A8B1-320C-4E52-85ED-2865DFDAAE1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6152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Σκηνές από κυνήγι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82D5A-9F3E-4D75-B966-AD92F022A922}" type="slidenum">
              <a:rPr lang="el-GR" smtClean="0">
                <a:solidFill>
                  <a:prstClr val="black"/>
                </a:solidFill>
              </a:rPr>
              <a:pPr/>
              <a:t>6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75C0B-A039-4B1B-9F89-B6CF2CAF6B90}" type="slidenum">
              <a:rPr lang="el-GR">
                <a:solidFill>
                  <a:prstClr val="black"/>
                </a:solidFill>
              </a:rPr>
              <a:pPr/>
              <a:t>8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10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25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05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76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75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89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50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13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9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278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12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67ACD-3F25-4C43-B0D9-D61B7EC60F1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7A347-3E1D-43FC-92F5-299AAA86339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20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annotation_id=annotation_559561&amp;feature=iv&amp;src_vid=bDaB-NNyM8o&amp;v=LtGoBZ4D4_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konkykru.com/earlycomics.chronological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konkykru.com/e.rowlandson.doctor.syntax.1.html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7E95-2B2B-4F23-BE59-367E1CBE9045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2852"/>
            <a:ext cx="9144000" cy="121444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14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1400" b="1" dirty="0">
                <a:latin typeface="Comic Sans MS" pitchFamily="66" charset="0"/>
              </a:rPr>
              <a:t/>
            </a:r>
            <a:br>
              <a:rPr lang="en-US" sz="1400" b="1" dirty="0">
                <a:latin typeface="Comic Sans MS" pitchFamily="66" charset="0"/>
              </a:rPr>
            </a:br>
            <a:r>
              <a:rPr lang="en-US" sz="1400" b="1" dirty="0" smtClean="0">
                <a:latin typeface="Comic Sans MS" pitchFamily="66" charset="0"/>
              </a:rPr>
              <a:t/>
            </a:r>
            <a:br>
              <a:rPr lang="en-US" sz="1400" b="1" dirty="0" smtClean="0">
                <a:latin typeface="Comic Sans MS" pitchFamily="66" charset="0"/>
              </a:rPr>
            </a:br>
            <a:r>
              <a:rPr lang="el-GR" sz="1400" b="1" dirty="0" smtClean="0">
                <a:latin typeface="Comic Sans MS" pitchFamily="66" charset="0"/>
              </a:rPr>
              <a:t>                  </a:t>
            </a:r>
            <a:r>
              <a:rPr lang="en-US" sz="1400" b="1" dirty="0" smtClean="0">
                <a:latin typeface="Comic Sans MS" pitchFamily="66" charset="0"/>
              </a:rPr>
              <a:t>                                          </a:t>
            </a:r>
            <a:br>
              <a:rPr lang="en-US" sz="1400" b="1" dirty="0" smtClean="0">
                <a:latin typeface="Comic Sans MS" pitchFamily="66" charset="0"/>
              </a:rPr>
            </a:br>
            <a:r>
              <a:rPr lang="en-US" sz="1400" b="1" dirty="0" smtClean="0">
                <a:latin typeface="Comic Sans MS" pitchFamily="66" charset="0"/>
              </a:rPr>
              <a:t/>
            </a:r>
            <a:br>
              <a:rPr lang="en-US" sz="1400" b="1" dirty="0" smtClean="0">
                <a:latin typeface="Comic Sans MS" pitchFamily="66" charset="0"/>
              </a:rPr>
            </a:br>
            <a:r>
              <a:rPr lang="en-US" sz="1400" b="1" dirty="0" smtClean="0">
                <a:latin typeface="Comic Sans MS" pitchFamily="66" charset="0"/>
              </a:rPr>
              <a:t/>
            </a:r>
            <a:br>
              <a:rPr lang="en-US" sz="1400" b="1" dirty="0" smtClean="0">
                <a:latin typeface="Comic Sans MS" pitchFamily="66" charset="0"/>
              </a:rPr>
            </a:br>
            <a:r>
              <a:rPr lang="en-US" sz="1400" b="1" dirty="0" smtClean="0">
                <a:latin typeface="Comic Sans MS" pitchFamily="66" charset="0"/>
              </a:rPr>
              <a:t/>
            </a:r>
            <a:br>
              <a:rPr lang="en-US" sz="1400" b="1" dirty="0" smtClean="0">
                <a:latin typeface="Comic Sans MS" pitchFamily="66" charset="0"/>
              </a:rPr>
            </a:br>
            <a:r>
              <a:rPr lang="el-GR" sz="1300" b="1" dirty="0" smtClean="0">
                <a:solidFill>
                  <a:schemeClr val="bg1"/>
                </a:solidFill>
                <a:latin typeface="+mn-lt"/>
              </a:rPr>
              <a:t>Ανώτατη </a:t>
            </a:r>
            <a:r>
              <a:rPr lang="el-GR" sz="1300" b="1" dirty="0" smtClean="0">
                <a:solidFill>
                  <a:schemeClr val="bg1"/>
                </a:solidFill>
                <a:latin typeface="+mn-lt"/>
              </a:rPr>
              <a:t>Σχολή Καλών Τεχνών - Τμήμα Θεωρίας και Ιστορίας της Τέχνης </a:t>
            </a:r>
            <a:r>
              <a:rPr lang="en-US" sz="13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1300" b="1" dirty="0" smtClean="0">
                <a:solidFill>
                  <a:schemeClr val="bg1"/>
                </a:solidFill>
                <a:latin typeface="+mn-lt"/>
              </a:rPr>
            </a:br>
            <a:r>
              <a:rPr lang="el-GR" sz="54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l-GR" sz="5400" b="1" dirty="0" smtClean="0">
                <a:solidFill>
                  <a:schemeClr val="bg1"/>
                </a:solidFill>
                <a:latin typeface="+mn-lt"/>
              </a:rPr>
            </a:br>
            <a:r>
              <a:rPr lang="el-GR" b="1" dirty="0" smtClean="0">
                <a:solidFill>
                  <a:schemeClr val="bg1"/>
                </a:solidFill>
                <a:latin typeface="+mn-lt"/>
              </a:rPr>
              <a:t>ΙΣΤΟΡΙΚΕΣ </a:t>
            </a:r>
            <a:r>
              <a:rPr lang="el-GR" b="1" dirty="0" smtClean="0">
                <a:solidFill>
                  <a:schemeClr val="bg1"/>
                </a:solidFill>
                <a:latin typeface="+mn-lt"/>
              </a:rPr>
              <a:t>ΚΑΙ ΘΕΩΡΗΤΙΚΕΣ ΠΡΟΣΕΓΓΙΣΕΙΣ ΤΩΝ ΚΟΜΙΚΣ</a:t>
            </a:r>
            <a:r>
              <a:rPr lang="el-GR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l-GR" sz="72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l-GR" sz="7200" b="1" dirty="0">
                <a:solidFill>
                  <a:schemeClr val="tx1"/>
                </a:solidFill>
                <a:latin typeface="+mn-lt"/>
              </a:rPr>
            </a:br>
            <a:endParaRPr lang="el-GR" sz="7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14942" y="142852"/>
            <a:ext cx="3929058" cy="785794"/>
          </a:xfrm>
        </p:spPr>
        <p:txBody>
          <a:bodyPr>
            <a:normAutofit/>
          </a:bodyPr>
          <a:lstStyle/>
          <a:p>
            <a:pPr algn="r"/>
            <a:r>
              <a:rPr lang="el-GR" sz="1800" dirty="0">
                <a:solidFill>
                  <a:schemeClr val="bg1"/>
                </a:solidFill>
                <a:latin typeface="+mj-lt"/>
              </a:rPr>
              <a:t> 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214554"/>
            <a:ext cx="7709969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087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169-A1D8-4AAB-BB41-9443319C96D7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309320"/>
            <a:ext cx="8229600" cy="710604"/>
          </a:xfrm>
        </p:spPr>
        <p:txBody>
          <a:bodyPr/>
          <a:lstStyle/>
          <a:p>
            <a:r>
              <a:rPr lang="el-GR" sz="2400" b="1" dirty="0">
                <a:solidFill>
                  <a:schemeClr val="bg1"/>
                </a:solidFill>
              </a:rPr>
              <a:t>Αίγυπτος (</a:t>
            </a:r>
            <a:r>
              <a:rPr lang="el-GR" sz="2400" b="1" i="1" dirty="0">
                <a:solidFill>
                  <a:schemeClr val="bg1"/>
                </a:solidFill>
              </a:rPr>
              <a:t>Βιβλίο των Νεκρών</a:t>
            </a:r>
            <a:r>
              <a:rPr lang="el-GR" sz="2400" b="1" dirty="0">
                <a:solidFill>
                  <a:schemeClr val="bg1"/>
                </a:solidFill>
              </a:rPr>
              <a:t>) – 3000 </a:t>
            </a:r>
            <a:r>
              <a:rPr lang="el-GR" sz="2400" b="1" dirty="0" err="1">
                <a:solidFill>
                  <a:schemeClr val="bg1"/>
                </a:solidFill>
              </a:rPr>
              <a:t>π.Χ.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861" y="0"/>
            <a:ext cx="8039555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2555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407ED-9188-406F-860C-EDE41DD27BE3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2825"/>
            <a:ext cx="8229600" cy="1143000"/>
          </a:xfrm>
        </p:spPr>
        <p:txBody>
          <a:bodyPr/>
          <a:lstStyle/>
          <a:p>
            <a:r>
              <a:rPr lang="el-GR" sz="2800" b="1" dirty="0">
                <a:solidFill>
                  <a:schemeClr val="bg1"/>
                </a:solidFill>
              </a:rPr>
              <a:t>Αίγυπτος (</a:t>
            </a:r>
            <a:r>
              <a:rPr lang="el-GR" sz="2800" b="1" i="1" dirty="0">
                <a:solidFill>
                  <a:schemeClr val="bg1"/>
                </a:solidFill>
              </a:rPr>
              <a:t>Βιβλίο των Νεκρών</a:t>
            </a:r>
            <a:r>
              <a:rPr lang="el-GR" sz="2800" b="1" dirty="0">
                <a:solidFill>
                  <a:schemeClr val="bg1"/>
                </a:solidFill>
              </a:rPr>
              <a:t>) – 3000 </a:t>
            </a:r>
            <a:r>
              <a:rPr lang="el-GR" sz="2800" b="1" dirty="0" err="1">
                <a:solidFill>
                  <a:schemeClr val="bg1"/>
                </a:solidFill>
              </a:rPr>
              <a:t>π.Χ.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egyptbkdea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312025" cy="640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692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6421090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el-GR" sz="2800" b="1" i="1" dirty="0" smtClean="0">
                <a:solidFill>
                  <a:schemeClr val="bg1"/>
                </a:solidFill>
              </a:rPr>
              <a:t>Δίσκος της Φαιστού</a:t>
            </a:r>
            <a:r>
              <a:rPr lang="el-GR" sz="2800" b="1" dirty="0" smtClean="0">
                <a:solidFill>
                  <a:schemeClr val="bg1"/>
                </a:solidFill>
              </a:rPr>
              <a:t>, 1700 </a:t>
            </a:r>
            <a:r>
              <a:rPr lang="el-GR" sz="2800" b="1" dirty="0" err="1" smtClean="0">
                <a:solidFill>
                  <a:schemeClr val="bg1"/>
                </a:solidFill>
              </a:rPr>
              <a:t>π.Χ.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endParaRPr lang="el-GR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330" y="-171400"/>
            <a:ext cx="8717150" cy="653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291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Autofit/>
          </a:bodyPr>
          <a:lstStyle/>
          <a:p>
            <a:r>
              <a:rPr lang="el-GR" sz="2800" b="1" i="1" dirty="0">
                <a:solidFill>
                  <a:schemeClr val="bg1"/>
                </a:solidFill>
              </a:rPr>
              <a:t>Παρθενώνας</a:t>
            </a:r>
            <a:r>
              <a:rPr lang="el-GR" sz="2800" b="1" dirty="0">
                <a:solidFill>
                  <a:schemeClr val="bg1"/>
                </a:solidFill>
              </a:rPr>
              <a:t>, 5</a:t>
            </a:r>
            <a:r>
              <a:rPr lang="el-GR" sz="2800" b="1" baseline="30000" dirty="0">
                <a:solidFill>
                  <a:schemeClr val="bg1"/>
                </a:solidFill>
              </a:rPr>
              <a:t>ος</a:t>
            </a:r>
            <a:r>
              <a:rPr lang="el-GR" sz="2800" b="1" dirty="0">
                <a:solidFill>
                  <a:schemeClr val="bg1"/>
                </a:solidFill>
              </a:rPr>
              <a:t> αι. </a:t>
            </a:r>
            <a:r>
              <a:rPr lang="el-GR" sz="2800" b="1" dirty="0" err="1">
                <a:solidFill>
                  <a:schemeClr val="bg1"/>
                </a:solidFill>
              </a:rPr>
              <a:t>π.Χ</a:t>
            </a:r>
            <a:r>
              <a:rPr lang="el-GR" sz="2800" b="1" dirty="0" err="1"/>
              <a:t>.</a:t>
            </a:r>
            <a:endParaRPr lang="el-GR" sz="2800" b="1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47125" cy="644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863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0448-4FB5-4648-9EF6-993B4DB0864A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0" y="2636838"/>
            <a:ext cx="2747963" cy="652462"/>
          </a:xfrm>
        </p:spPr>
        <p:txBody>
          <a:bodyPr>
            <a:noAutofit/>
          </a:bodyPr>
          <a:lstStyle/>
          <a:p>
            <a:r>
              <a:rPr lang="el-GR" sz="2800" b="1" i="1" dirty="0">
                <a:solidFill>
                  <a:schemeClr val="bg1"/>
                </a:solidFill>
              </a:rPr>
              <a:t>Στήλη Τραϊανού </a:t>
            </a:r>
            <a:r>
              <a:rPr lang="el-GR" sz="2800" b="1" dirty="0">
                <a:solidFill>
                  <a:schemeClr val="bg1"/>
                </a:solidFill>
              </a:rPr>
              <a:t/>
            </a:r>
            <a:br>
              <a:rPr lang="el-GR" sz="2800" b="1" dirty="0">
                <a:solidFill>
                  <a:schemeClr val="bg1"/>
                </a:solidFill>
              </a:rPr>
            </a:br>
            <a:r>
              <a:rPr lang="el-GR" sz="2800" b="1" dirty="0">
                <a:solidFill>
                  <a:schemeClr val="bg1"/>
                </a:solidFill>
              </a:rPr>
              <a:t>Ρώμη -113 </a:t>
            </a:r>
          </a:p>
        </p:txBody>
      </p:sp>
      <p:pic>
        <p:nvPicPr>
          <p:cNvPr id="93186" name="Picture 2" descr="https://upload.wikimedia.org/wikipedia/commons/a/aa/Traijan%27s_Column_2013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-1"/>
            <a:ext cx="3786214" cy="6863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859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45C9-DDC9-4CB0-AF4A-9827E09A1268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525" y="1484313"/>
            <a:ext cx="2881313" cy="4103687"/>
          </a:xfrm>
        </p:spPr>
        <p:txBody>
          <a:bodyPr>
            <a:normAutofit/>
          </a:bodyPr>
          <a:lstStyle/>
          <a:p>
            <a:r>
              <a:rPr lang="el-GR" sz="2800" b="1" i="1" dirty="0">
                <a:solidFill>
                  <a:schemeClr val="bg1"/>
                </a:solidFill>
              </a:rPr>
              <a:t>Στήλη Τραϊανού </a:t>
            </a:r>
            <a:r>
              <a:rPr lang="el-GR" sz="2800" b="1" dirty="0">
                <a:solidFill>
                  <a:schemeClr val="bg1"/>
                </a:solidFill>
              </a:rPr>
              <a:t/>
            </a:r>
            <a:br>
              <a:rPr lang="el-GR" sz="2800" b="1" dirty="0">
                <a:solidFill>
                  <a:schemeClr val="bg1"/>
                </a:solidFill>
              </a:rPr>
            </a:br>
            <a:r>
              <a:rPr lang="el-GR" sz="2800" b="1" dirty="0">
                <a:solidFill>
                  <a:schemeClr val="bg1"/>
                </a:solidFill>
              </a:rPr>
              <a:t>Ρώμη </a:t>
            </a:r>
            <a:r>
              <a:rPr lang="en-US" sz="2800" b="1" dirty="0">
                <a:solidFill>
                  <a:schemeClr val="bg1"/>
                </a:solidFill>
              </a:rPr>
              <a:t>- 113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24580" name="Picture 4" descr="trajan's colum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4748212" cy="710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00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1AC2-CDB9-415D-93C1-EDC8CCA4F0DC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016" y="2781300"/>
            <a:ext cx="4427985" cy="2160588"/>
          </a:xfrm>
        </p:spPr>
        <p:txBody>
          <a:bodyPr>
            <a:normAutofit/>
          </a:bodyPr>
          <a:lstStyle/>
          <a:p>
            <a:r>
              <a:rPr lang="el-GR" sz="2400" b="1" i="1" dirty="0">
                <a:solidFill>
                  <a:schemeClr val="bg1"/>
                </a:solidFill>
              </a:rPr>
              <a:t>Στήλη του Μάρκου Αυρήλιου</a:t>
            </a:r>
            <a:r>
              <a:rPr lang="el-GR" sz="2400" b="1" dirty="0">
                <a:solidFill>
                  <a:schemeClr val="bg1"/>
                </a:solidFill>
              </a:rPr>
              <a:t/>
            </a:r>
            <a:br>
              <a:rPr lang="el-GR" sz="2400" b="1" dirty="0">
                <a:solidFill>
                  <a:schemeClr val="bg1"/>
                </a:solidFill>
              </a:rPr>
            </a:br>
            <a:r>
              <a:rPr lang="el-GR" sz="2400" b="1" dirty="0">
                <a:solidFill>
                  <a:schemeClr val="bg1"/>
                </a:solidFill>
              </a:rPr>
              <a:t>Ρώμη - 193</a:t>
            </a:r>
          </a:p>
        </p:txBody>
      </p:sp>
      <p:pic>
        <p:nvPicPr>
          <p:cNvPr id="91138" name="Picture 2" descr="File:Column of Marcus Aurelius, detail, Rome, Italy.jp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-12606"/>
            <a:ext cx="4572000" cy="6870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18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AECE-4E55-406B-8B3E-ACC95D86C0D4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14950"/>
            <a:ext cx="9036050" cy="1643050"/>
          </a:xfrm>
        </p:spPr>
        <p:txBody>
          <a:bodyPr>
            <a:normAutofit/>
          </a:bodyPr>
          <a:lstStyle/>
          <a:p>
            <a:r>
              <a:rPr lang="el-GR" sz="2800" b="1" i="1" dirty="0">
                <a:solidFill>
                  <a:schemeClr val="bg1"/>
                </a:solidFill>
              </a:rPr>
              <a:t>Αψίδα του </a:t>
            </a:r>
            <a:r>
              <a:rPr lang="el-GR" sz="2800" b="1" i="1" dirty="0" err="1" smtClean="0">
                <a:solidFill>
                  <a:schemeClr val="bg1"/>
                </a:solidFill>
              </a:rPr>
              <a:t>Γαλέριου</a:t>
            </a:r>
            <a:r>
              <a:rPr lang="en-US" sz="2800" b="1" i="1" dirty="0" smtClean="0">
                <a:solidFill>
                  <a:schemeClr val="bg1"/>
                </a:solidFill>
              </a:rPr>
              <a:t>,</a:t>
            </a:r>
            <a:r>
              <a:rPr lang="el-GR" sz="2800" b="1" i="1" dirty="0" smtClean="0">
                <a:solidFill>
                  <a:schemeClr val="bg1"/>
                </a:solidFill>
              </a:rPr>
              <a:t>  </a:t>
            </a:r>
            <a:r>
              <a:rPr lang="el-GR" sz="2800" b="1" dirty="0" smtClean="0">
                <a:solidFill>
                  <a:schemeClr val="bg1"/>
                </a:solidFill>
              </a:rPr>
              <a:t>Θεσσαλονίκη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l-GR" sz="2800" b="1" dirty="0" smtClean="0">
                <a:solidFill>
                  <a:schemeClr val="bg1"/>
                </a:solidFill>
              </a:rPr>
              <a:t>297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90114" name="Picture 2" descr="Arch of Galerius - Thessaloniki, Greece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" y="357166"/>
            <a:ext cx="9144021" cy="5143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14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81485-A1FD-4BAF-9B23-EA7F3970A605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476672"/>
          </a:xfrm>
        </p:spPr>
        <p:txBody>
          <a:bodyPr>
            <a:noAutofit/>
          </a:bodyPr>
          <a:lstStyle/>
          <a:p>
            <a:r>
              <a:rPr lang="el-GR" sz="2800" b="1" i="1" dirty="0">
                <a:solidFill>
                  <a:schemeClr val="bg1"/>
                </a:solidFill>
              </a:rPr>
              <a:t>Σαρκοφάγος του Ιούνιου Μπάσου </a:t>
            </a:r>
            <a:r>
              <a:rPr lang="el-GR" sz="2800" b="1" dirty="0">
                <a:solidFill>
                  <a:schemeClr val="bg1"/>
                </a:solidFill>
              </a:rPr>
              <a:t>– 4</a:t>
            </a:r>
            <a:r>
              <a:rPr lang="el-GR" sz="2800" b="1" baseline="30000" dirty="0">
                <a:solidFill>
                  <a:schemeClr val="bg1"/>
                </a:solidFill>
              </a:rPr>
              <a:t>ος</a:t>
            </a:r>
            <a:r>
              <a:rPr lang="el-GR" sz="2800" b="1" dirty="0">
                <a:solidFill>
                  <a:schemeClr val="bg1"/>
                </a:solidFill>
              </a:rPr>
              <a:t> αι.</a:t>
            </a:r>
          </a:p>
        </p:txBody>
      </p:sp>
      <p:pic>
        <p:nvPicPr>
          <p:cNvPr id="89090" name="Picture 2" descr="Pin on Paleocritianisme: Iconografia i Simbolism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89339"/>
            <a:ext cx="8358214" cy="6268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78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94244-962C-4436-9E14-B985D8D33454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796136" y="2924944"/>
            <a:ext cx="3347864" cy="1143000"/>
          </a:xfrm>
        </p:spPr>
        <p:txBody>
          <a:bodyPr/>
          <a:lstStyle/>
          <a:p>
            <a:r>
              <a:rPr lang="el-GR" sz="2400" b="1" i="1" dirty="0">
                <a:solidFill>
                  <a:schemeClr val="bg1"/>
                </a:solidFill>
              </a:rPr>
              <a:t>Βιβλίο του Σαμουήλ </a:t>
            </a: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</a:rPr>
              <a:t>Quendliburg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Itala</a:t>
            </a:r>
            <a:r>
              <a:rPr lang="en-US" sz="2400" b="1" dirty="0" smtClean="0">
                <a:solidFill>
                  <a:schemeClr val="bg1"/>
                </a:solidFill>
              </a:rPr>
              <a:t>) </a:t>
            </a:r>
            <a:r>
              <a:rPr lang="el-GR" sz="2400" b="1" dirty="0" smtClean="0">
                <a:solidFill>
                  <a:schemeClr val="bg1"/>
                </a:solidFill>
              </a:rPr>
              <a:t>- </a:t>
            </a:r>
            <a:r>
              <a:rPr lang="el-GR" sz="2400" b="1" dirty="0">
                <a:solidFill>
                  <a:schemeClr val="bg1"/>
                </a:solidFill>
              </a:rPr>
              <a:t>400</a:t>
            </a:r>
          </a:p>
        </p:txBody>
      </p:sp>
      <p:pic>
        <p:nvPicPr>
          <p:cNvPr id="88066" name="Picture 2" descr="https://upload.wikimedia.org/wikipedia/commons/thumb/e/e1/QuedlinburgItalaFolio2rIllus1KingsChap15.jpg/800px-QuedlinburgItalaFolio2rIllus1KingsChap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5643602" cy="6842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7708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6B9E-A47E-4FF7-BA75-E19BEC2CCCC4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en-US" sz="4000" b="1" dirty="0" smtClean="0">
              <a:latin typeface="Helvetica" pitchFamily="2" charset="0"/>
            </a:endParaRPr>
          </a:p>
          <a:p>
            <a:pPr algn="ctr">
              <a:buFontTx/>
              <a:buNone/>
            </a:pPr>
            <a:r>
              <a:rPr lang="el-GR" sz="4000" b="1" dirty="0" smtClean="0">
                <a:solidFill>
                  <a:schemeClr val="accent6"/>
                </a:solidFill>
              </a:rPr>
              <a:t>2ο </a:t>
            </a:r>
            <a:r>
              <a:rPr lang="el-GR" sz="4000" b="1" dirty="0" smtClean="0">
                <a:solidFill>
                  <a:schemeClr val="accent6"/>
                </a:solidFill>
              </a:rPr>
              <a:t>ΜΑΘΗΜΑ</a:t>
            </a:r>
          </a:p>
          <a:p>
            <a:pPr algn="ctr">
              <a:buFontTx/>
              <a:buNone/>
            </a:pPr>
            <a:endParaRPr lang="el-GR" sz="4000" b="1" dirty="0" smtClean="0">
              <a:solidFill>
                <a:schemeClr val="accent6"/>
              </a:solidFill>
            </a:endParaRP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accent6"/>
                </a:solidFill>
              </a:rPr>
              <a:t>Υπάρχει το «Έργο Νο.1»</a:t>
            </a:r>
            <a:r>
              <a:rPr lang="en-US" sz="1800" b="1" dirty="0" smtClean="0">
                <a:solidFill>
                  <a:schemeClr val="accent6"/>
                </a:solidFill>
              </a:rPr>
              <a:t>;</a:t>
            </a:r>
            <a:r>
              <a:rPr lang="el-GR" sz="1800" b="1" dirty="0" smtClean="0">
                <a:solidFill>
                  <a:schemeClr val="accent6"/>
                </a:solidFill>
              </a:rPr>
              <a:t> Έχει νόημα η αναζήτησή του</a:t>
            </a:r>
            <a:r>
              <a:rPr lang="en-US" sz="1800" b="1" dirty="0" smtClean="0">
                <a:solidFill>
                  <a:schemeClr val="accent6"/>
                </a:solidFill>
              </a:rPr>
              <a:t>;</a:t>
            </a:r>
            <a:r>
              <a:rPr lang="el-GR" sz="1800" b="1" dirty="0" smtClean="0">
                <a:solidFill>
                  <a:schemeClr val="accent6"/>
                </a:solidFill>
              </a:rPr>
              <a:t> Τι εννοεί ο </a:t>
            </a:r>
            <a:r>
              <a:rPr lang="en-US" sz="1800" b="1" dirty="0" smtClean="0">
                <a:solidFill>
                  <a:schemeClr val="accent6"/>
                </a:solidFill>
              </a:rPr>
              <a:t>Les Daniels </a:t>
            </a:r>
            <a:r>
              <a:rPr lang="el-GR" sz="1800" b="1" dirty="0" smtClean="0">
                <a:solidFill>
                  <a:schemeClr val="accent6"/>
                </a:solidFill>
              </a:rPr>
              <a:t>όταν μιλά για </a:t>
            </a:r>
            <a:r>
              <a:rPr lang="en-US" sz="1800" b="1" dirty="0" smtClean="0">
                <a:solidFill>
                  <a:schemeClr val="accent6"/>
                </a:solidFill>
              </a:rPr>
              <a:t>“</a:t>
            </a:r>
            <a:r>
              <a:rPr lang="el-GR" sz="1800" b="1" dirty="0" smtClean="0">
                <a:solidFill>
                  <a:schemeClr val="accent6"/>
                </a:solidFill>
              </a:rPr>
              <a:t>εξέλιξη</a:t>
            </a:r>
            <a:r>
              <a:rPr lang="en-US" sz="1800" b="1" dirty="0" smtClean="0">
                <a:solidFill>
                  <a:schemeClr val="accent6"/>
                </a:solidFill>
              </a:rPr>
              <a:t>”</a:t>
            </a:r>
            <a:r>
              <a:rPr lang="el-GR" sz="1800" b="1" dirty="0" smtClean="0">
                <a:solidFill>
                  <a:schemeClr val="accent6"/>
                </a:solidFill>
              </a:rPr>
              <a:t> και όχι </a:t>
            </a:r>
            <a:r>
              <a:rPr lang="en-US" sz="1800" b="1" dirty="0" smtClean="0">
                <a:solidFill>
                  <a:schemeClr val="accent6"/>
                </a:solidFill>
              </a:rPr>
              <a:t>“</a:t>
            </a:r>
            <a:r>
              <a:rPr lang="el-GR" sz="1800" b="1" dirty="0" smtClean="0">
                <a:solidFill>
                  <a:schemeClr val="accent6"/>
                </a:solidFill>
              </a:rPr>
              <a:t>γέννηση</a:t>
            </a:r>
            <a:r>
              <a:rPr lang="en-US" sz="1800" b="1" dirty="0" smtClean="0">
                <a:solidFill>
                  <a:schemeClr val="accent6"/>
                </a:solidFill>
              </a:rPr>
              <a:t>”</a:t>
            </a:r>
            <a:r>
              <a:rPr lang="el-GR" sz="1800" b="1" dirty="0" smtClean="0">
                <a:solidFill>
                  <a:schemeClr val="accent6"/>
                </a:solidFill>
              </a:rPr>
              <a:t> των κόμικς</a:t>
            </a:r>
            <a:r>
              <a:rPr lang="en-US" sz="1800" b="1" dirty="0" smtClean="0">
                <a:solidFill>
                  <a:schemeClr val="accent6"/>
                </a:solidFill>
              </a:rPr>
              <a:t>; </a:t>
            </a:r>
            <a:endParaRPr lang="el-GR" sz="1800" b="1" dirty="0" smtClean="0">
              <a:solidFill>
                <a:schemeClr val="accent6"/>
              </a:solidFill>
            </a:endParaRP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accent6"/>
                </a:solidFill>
              </a:rPr>
              <a:t>Τα </a:t>
            </a:r>
            <a:r>
              <a:rPr lang="en-US" sz="1800" b="1" dirty="0" smtClean="0">
                <a:solidFill>
                  <a:schemeClr val="accent6"/>
                </a:solidFill>
              </a:rPr>
              <a:t>“</a:t>
            </a:r>
            <a:r>
              <a:rPr lang="el-GR" sz="1800" b="1" dirty="0" smtClean="0">
                <a:solidFill>
                  <a:schemeClr val="accent6"/>
                </a:solidFill>
              </a:rPr>
              <a:t>κόμικς</a:t>
            </a:r>
            <a:r>
              <a:rPr lang="en-US" sz="1800" b="1" dirty="0" smtClean="0">
                <a:solidFill>
                  <a:schemeClr val="accent6"/>
                </a:solidFill>
              </a:rPr>
              <a:t>”</a:t>
            </a:r>
            <a:r>
              <a:rPr lang="el-GR" sz="1800" b="1" dirty="0" smtClean="0">
                <a:solidFill>
                  <a:schemeClr val="accent6"/>
                </a:solidFill>
              </a:rPr>
              <a:t> της προϊστορίας. Από τις </a:t>
            </a:r>
            <a:r>
              <a:rPr lang="el-GR" sz="1800" b="1" dirty="0" err="1" smtClean="0">
                <a:solidFill>
                  <a:schemeClr val="accent6"/>
                </a:solidFill>
              </a:rPr>
              <a:t>σπηλαιογραφίες</a:t>
            </a:r>
            <a:r>
              <a:rPr lang="el-GR" sz="1800" b="1" dirty="0" smtClean="0">
                <a:solidFill>
                  <a:schemeClr val="accent6"/>
                </a:solidFill>
              </a:rPr>
              <a:t> και τις βραχογραφίες μέχρι τα βυζαντινά ψηφιδωτά και χειρόγραφα.  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accent6"/>
                </a:solidFill>
              </a:rPr>
              <a:t>Η αφηγηματικότητα </a:t>
            </a:r>
            <a:r>
              <a:rPr lang="en-US" sz="1800" b="1" dirty="0" smtClean="0">
                <a:solidFill>
                  <a:schemeClr val="accent6"/>
                </a:solidFill>
              </a:rPr>
              <a:t>“</a:t>
            </a:r>
            <a:r>
              <a:rPr lang="el-GR" sz="1800" b="1" dirty="0" smtClean="0">
                <a:solidFill>
                  <a:schemeClr val="accent6"/>
                </a:solidFill>
              </a:rPr>
              <a:t>χωρίς λόγο</a:t>
            </a:r>
            <a:r>
              <a:rPr lang="en-US" sz="1800" b="1" dirty="0" smtClean="0">
                <a:solidFill>
                  <a:schemeClr val="accent6"/>
                </a:solidFill>
              </a:rPr>
              <a:t>”</a:t>
            </a:r>
            <a:r>
              <a:rPr lang="el-GR" sz="1800" b="1" dirty="0" smtClean="0">
                <a:solidFill>
                  <a:schemeClr val="accent6"/>
                </a:solidFill>
              </a:rPr>
              <a:t>. Περιγράμματα, κίνηση, πλαισίωση και άλλες καταστατικές αρχές. </a:t>
            </a:r>
            <a:endParaRPr lang="en-US" sz="1800" b="1" dirty="0" smtClean="0">
              <a:solidFill>
                <a:schemeClr val="accent6"/>
              </a:solidFill>
            </a:endParaRP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accent6"/>
                </a:solidFill>
              </a:rPr>
              <a:t>Η αφηγηματικότητα με λόγο. Μπαλονάκια διαλόγων, σημεία στίξης, καλλιγραφία</a:t>
            </a:r>
            <a:r>
              <a:rPr lang="en-US" sz="1800" b="1" dirty="0" smtClean="0">
                <a:solidFill>
                  <a:schemeClr val="accent6"/>
                </a:solidFill>
              </a:rPr>
              <a:t>, </a:t>
            </a:r>
            <a:r>
              <a:rPr lang="el-GR" sz="1800" b="1" dirty="0" smtClean="0">
                <a:solidFill>
                  <a:schemeClr val="accent6"/>
                </a:solidFill>
              </a:rPr>
              <a:t>περιθώρια κ.ά.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accent6"/>
                </a:solidFill>
              </a:rPr>
              <a:t>Η τυπογραφία, η μαζική αναπαραγωγή και </a:t>
            </a:r>
            <a:r>
              <a:rPr lang="el-GR" sz="1800" b="1" dirty="0" err="1" smtClean="0">
                <a:solidFill>
                  <a:schemeClr val="accent6"/>
                </a:solidFill>
              </a:rPr>
              <a:t>αναπαραγωγισιμότητα</a:t>
            </a:r>
            <a:r>
              <a:rPr lang="el-GR" sz="1800" b="1" dirty="0" smtClean="0">
                <a:solidFill>
                  <a:schemeClr val="accent6"/>
                </a:solidFill>
              </a:rPr>
              <a:t>. Από την ακίνητη εικόνα στη φορητή εικόνα και εντέλει στην αναπαραγωγή και την τροποποίησή της. Που βρίσκεται η </a:t>
            </a:r>
            <a:r>
              <a:rPr lang="en-US" sz="1800" b="1" dirty="0" smtClean="0">
                <a:solidFill>
                  <a:schemeClr val="accent6"/>
                </a:solidFill>
              </a:rPr>
              <a:t>Aura </a:t>
            </a:r>
            <a:r>
              <a:rPr lang="el-GR" sz="1800" b="1" dirty="0" smtClean="0">
                <a:solidFill>
                  <a:schemeClr val="accent6"/>
                </a:solidFill>
              </a:rPr>
              <a:t>του </a:t>
            </a:r>
            <a:r>
              <a:rPr lang="en-US" sz="1800" b="1" dirty="0" smtClean="0">
                <a:solidFill>
                  <a:schemeClr val="accent6"/>
                </a:solidFill>
              </a:rPr>
              <a:t>Benjamin;</a:t>
            </a:r>
            <a:endParaRPr lang="el-GR" sz="1800" b="1" dirty="0" smtClean="0">
              <a:solidFill>
                <a:schemeClr val="accent6"/>
              </a:solidFill>
            </a:endParaRP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accent6"/>
                </a:solidFill>
              </a:rPr>
              <a:t>Η γελοιογραφία τον 18ο αιώνα. Το έργο του </a:t>
            </a:r>
            <a:r>
              <a:rPr lang="en-US" sz="1800" b="1" dirty="0" smtClean="0">
                <a:solidFill>
                  <a:schemeClr val="accent6"/>
                </a:solidFill>
              </a:rPr>
              <a:t>William Hogarth</a:t>
            </a:r>
            <a:r>
              <a:rPr lang="el-GR" sz="1800" b="1" dirty="0" smtClean="0">
                <a:solidFill>
                  <a:schemeClr val="accent6"/>
                </a:solidFill>
              </a:rPr>
              <a:t>, του </a:t>
            </a:r>
            <a:r>
              <a:rPr lang="en-US" sz="1800" b="1" dirty="0" smtClean="0">
                <a:solidFill>
                  <a:schemeClr val="accent6"/>
                </a:solidFill>
              </a:rPr>
              <a:t>George Cruickshank, </a:t>
            </a:r>
            <a:r>
              <a:rPr lang="el-GR" sz="1800" b="1" dirty="0" smtClean="0">
                <a:solidFill>
                  <a:schemeClr val="accent6"/>
                </a:solidFill>
              </a:rPr>
              <a:t>του </a:t>
            </a:r>
            <a:r>
              <a:rPr lang="en-US" sz="1800" b="1" dirty="0" err="1" smtClean="0">
                <a:solidFill>
                  <a:schemeClr val="accent6"/>
                </a:solidFill>
              </a:rPr>
              <a:t>Rodolphe</a:t>
            </a:r>
            <a:r>
              <a:rPr lang="en-US" sz="1800" b="1" dirty="0" smtClean="0">
                <a:solidFill>
                  <a:schemeClr val="accent6"/>
                </a:solidFill>
              </a:rPr>
              <a:t> </a:t>
            </a:r>
            <a:r>
              <a:rPr lang="en-US" sz="1800" b="1" dirty="0" err="1" smtClean="0">
                <a:solidFill>
                  <a:schemeClr val="accent6"/>
                </a:solidFill>
              </a:rPr>
              <a:t>Topffer</a:t>
            </a:r>
            <a:r>
              <a:rPr lang="en-US" sz="1800" b="1" dirty="0" smtClean="0">
                <a:solidFill>
                  <a:schemeClr val="accent6"/>
                </a:solidFill>
              </a:rPr>
              <a:t>, </a:t>
            </a:r>
            <a:r>
              <a:rPr lang="el-GR" sz="1800" b="1" dirty="0" smtClean="0">
                <a:solidFill>
                  <a:schemeClr val="accent6"/>
                </a:solidFill>
              </a:rPr>
              <a:t>του </a:t>
            </a:r>
            <a:r>
              <a:rPr lang="en-US" sz="1800" b="1" dirty="0" smtClean="0">
                <a:solidFill>
                  <a:schemeClr val="accent6"/>
                </a:solidFill>
              </a:rPr>
              <a:t>Thomas Rowlandson, </a:t>
            </a:r>
            <a:r>
              <a:rPr lang="el-GR" sz="1800" b="1" dirty="0" smtClean="0">
                <a:solidFill>
                  <a:schemeClr val="accent6"/>
                </a:solidFill>
              </a:rPr>
              <a:t>του </a:t>
            </a:r>
            <a:r>
              <a:rPr lang="en-US" sz="1800" b="1" dirty="0" smtClean="0">
                <a:solidFill>
                  <a:schemeClr val="accent6"/>
                </a:solidFill>
              </a:rPr>
              <a:t>Franz Joseph von </a:t>
            </a:r>
            <a:r>
              <a:rPr lang="en-US" sz="1800" b="1" dirty="0" err="1" smtClean="0">
                <a:solidFill>
                  <a:schemeClr val="accent6"/>
                </a:solidFill>
              </a:rPr>
              <a:t>Goez</a:t>
            </a:r>
            <a:r>
              <a:rPr lang="el-GR" sz="1800" b="1" dirty="0" smtClean="0">
                <a:solidFill>
                  <a:schemeClr val="accent6"/>
                </a:solidFill>
              </a:rPr>
              <a:t> κ.ά.</a:t>
            </a:r>
            <a:r>
              <a:rPr lang="en-US" sz="1800" b="1" dirty="0" smtClean="0">
                <a:solidFill>
                  <a:schemeClr val="accent6"/>
                </a:solidFill>
              </a:rPr>
              <a:t> </a:t>
            </a:r>
            <a:r>
              <a:rPr lang="el-GR" sz="1800" b="1" dirty="0" smtClean="0">
                <a:solidFill>
                  <a:schemeClr val="accent6"/>
                </a:solidFill>
              </a:rPr>
              <a:t> 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accent6"/>
                </a:solidFill>
              </a:rPr>
              <a:t>Τα έντυπα μαζικής κυκλοφορίας του 19</a:t>
            </a:r>
            <a:r>
              <a:rPr lang="el-GR" sz="1800" b="1" baseline="30000" dirty="0" smtClean="0">
                <a:solidFill>
                  <a:schemeClr val="accent6"/>
                </a:solidFill>
              </a:rPr>
              <a:t>ου</a:t>
            </a:r>
            <a:r>
              <a:rPr lang="el-GR" sz="1800" b="1" dirty="0" smtClean="0">
                <a:solidFill>
                  <a:schemeClr val="accent6"/>
                </a:solidFill>
              </a:rPr>
              <a:t> αιώνα. Η περίπτωση του </a:t>
            </a:r>
            <a:r>
              <a:rPr lang="en-US" sz="1800" b="1" dirty="0" err="1" smtClean="0">
                <a:solidFill>
                  <a:schemeClr val="accent6"/>
                </a:solidFill>
              </a:rPr>
              <a:t>Epinal</a:t>
            </a:r>
            <a:r>
              <a:rPr lang="el-GR" sz="1800" b="1" dirty="0" smtClean="0">
                <a:solidFill>
                  <a:schemeClr val="accent6"/>
                </a:solidFill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411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4472-CDBF-4F05-86FB-BEC65A66138E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2825"/>
            <a:ext cx="8229600" cy="1143000"/>
          </a:xfrm>
        </p:spPr>
        <p:txBody>
          <a:bodyPr/>
          <a:lstStyle/>
          <a:p>
            <a:r>
              <a:rPr lang="en-US" sz="2400" b="1" i="1" dirty="0">
                <a:solidFill>
                  <a:schemeClr val="bg1"/>
                </a:solidFill>
              </a:rPr>
              <a:t>Bayeux Tapestry </a:t>
            </a:r>
            <a:r>
              <a:rPr lang="en-US" sz="2400" b="1" dirty="0">
                <a:solidFill>
                  <a:schemeClr val="bg1"/>
                </a:solidFill>
              </a:rPr>
              <a:t>– </a:t>
            </a:r>
            <a:r>
              <a:rPr lang="el-GR" sz="2400" b="1" dirty="0">
                <a:solidFill>
                  <a:schemeClr val="bg1"/>
                </a:solidFill>
              </a:rPr>
              <a:t>Νορμανδία - 1066</a:t>
            </a:r>
          </a:p>
        </p:txBody>
      </p:sp>
      <p:pic>
        <p:nvPicPr>
          <p:cNvPr id="25604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52928" cy="6526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8643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>http://www.youtube.com/watch?annotation_id=annotation_559561&amp;feature=iv&amp;src_vid=bDaB-NNyM8o&amp;v=LtGoBZ4D4_E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742133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70AA9-E2E3-4D23-A9B6-3B426FAAEA3F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2060575"/>
            <a:ext cx="3251200" cy="2160588"/>
          </a:xfrm>
        </p:spPr>
        <p:txBody>
          <a:bodyPr/>
          <a:lstStyle/>
          <a:p>
            <a:r>
              <a:rPr lang="el-GR" sz="2400" b="1" i="1" dirty="0">
                <a:solidFill>
                  <a:schemeClr val="bg1"/>
                </a:solidFill>
              </a:rPr>
              <a:t>Σάντα Μαρία </a:t>
            </a:r>
            <a:r>
              <a:rPr lang="el-GR" sz="2400" b="1" dirty="0">
                <a:solidFill>
                  <a:schemeClr val="bg1"/>
                </a:solidFill>
              </a:rPr>
              <a:t/>
            </a:r>
            <a:br>
              <a:rPr lang="el-GR" sz="2400" b="1" dirty="0">
                <a:solidFill>
                  <a:schemeClr val="bg1"/>
                </a:solidFill>
              </a:rPr>
            </a:br>
            <a:r>
              <a:rPr lang="el-GR" sz="2400" b="1" dirty="0">
                <a:solidFill>
                  <a:schemeClr val="bg1"/>
                </a:solidFill>
              </a:rPr>
              <a:t/>
            </a:r>
            <a:br>
              <a:rPr lang="el-GR" sz="2400" b="1" dirty="0">
                <a:solidFill>
                  <a:schemeClr val="bg1"/>
                </a:solidFill>
              </a:rPr>
            </a:br>
            <a:r>
              <a:rPr lang="el-GR" sz="2400" b="1" dirty="0">
                <a:solidFill>
                  <a:schemeClr val="bg1"/>
                </a:solidFill>
              </a:rPr>
              <a:t> Κολωνία </a:t>
            </a:r>
            <a:br>
              <a:rPr lang="el-GR" sz="2400" b="1" dirty="0">
                <a:solidFill>
                  <a:schemeClr val="bg1"/>
                </a:solidFill>
              </a:rPr>
            </a:br>
            <a:r>
              <a:rPr lang="el-GR" sz="2400" b="1" dirty="0">
                <a:solidFill>
                  <a:schemeClr val="bg1"/>
                </a:solidFill>
              </a:rPr>
              <a:t> 11</a:t>
            </a:r>
            <a:r>
              <a:rPr lang="el-GR" sz="2400" b="1" baseline="30000" dirty="0">
                <a:solidFill>
                  <a:schemeClr val="bg1"/>
                </a:solidFill>
              </a:rPr>
              <a:t>ος</a:t>
            </a:r>
            <a:r>
              <a:rPr lang="el-GR" sz="2400" b="1" dirty="0">
                <a:solidFill>
                  <a:schemeClr val="bg1"/>
                </a:solidFill>
              </a:rPr>
              <a:t> αι.</a:t>
            </a:r>
          </a:p>
        </p:txBody>
      </p:sp>
      <p:pic>
        <p:nvPicPr>
          <p:cNvPr id="126980" name="Picture 4" descr="eikona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3673475" cy="6858000"/>
          </a:xfrm>
          <a:prstGeom prst="rect">
            <a:avLst/>
          </a:prstGeom>
          <a:noFill/>
        </p:spPr>
      </p:pic>
      <p:pic>
        <p:nvPicPr>
          <p:cNvPr id="84994" name="Picture 2" descr="File:Köln, St. Maria im Kapitol, Holztür (2).jpg - Wikimedia Comm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5143504" cy="6858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72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</a:rPr>
              <a:t>Moralia</a:t>
            </a:r>
            <a:r>
              <a:rPr lang="en-US" sz="2800" b="1" i="1" dirty="0">
                <a:solidFill>
                  <a:schemeClr val="bg1"/>
                </a:solidFill>
              </a:rPr>
              <a:t> in Job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l-GR" sz="2800" b="1" dirty="0">
                <a:solidFill>
                  <a:schemeClr val="bg1"/>
                </a:solidFill>
              </a:rPr>
              <a:t>12</a:t>
            </a:r>
            <a:r>
              <a:rPr lang="el-GR" sz="2800" b="1" baseline="30000" dirty="0">
                <a:solidFill>
                  <a:schemeClr val="bg1"/>
                </a:solidFill>
              </a:rPr>
              <a:t>ος</a:t>
            </a:r>
            <a:r>
              <a:rPr lang="el-GR" sz="2800" b="1" dirty="0">
                <a:solidFill>
                  <a:schemeClr val="bg1"/>
                </a:solidFill>
              </a:rPr>
              <a:t> αι.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8373" name="Picture 5" descr="patience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64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08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4508500"/>
            <a:ext cx="4500562" cy="2349500"/>
          </a:xfrm>
        </p:spPr>
        <p:txBody>
          <a:bodyPr/>
          <a:lstStyle/>
          <a:p>
            <a:r>
              <a:rPr lang="el-GR" sz="2400" b="1" i="1" dirty="0" err="1">
                <a:solidFill>
                  <a:schemeClr val="bg1"/>
                </a:solidFill>
              </a:rPr>
              <a:t>Liber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Floridus</a:t>
            </a:r>
            <a:r>
              <a:rPr lang="el-GR" sz="2400" b="1" i="1" dirty="0">
                <a:solidFill>
                  <a:schemeClr val="bg1"/>
                </a:solidFill>
              </a:rPr>
              <a:t>, </a:t>
            </a:r>
            <a:r>
              <a:rPr lang="el-GR" sz="2400" b="1" i="1" dirty="0" err="1">
                <a:solidFill>
                  <a:schemeClr val="bg1"/>
                </a:solidFill>
              </a:rPr>
              <a:t>de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Lambert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de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Saint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Omer</a:t>
            </a:r>
            <a:r>
              <a:rPr lang="el-GR" sz="2400" b="1" dirty="0">
                <a:solidFill>
                  <a:schemeClr val="bg1"/>
                </a:solidFill>
              </a:rPr>
              <a:t>, </a:t>
            </a:r>
            <a:br>
              <a:rPr lang="el-GR" sz="2400" b="1" dirty="0">
                <a:solidFill>
                  <a:schemeClr val="bg1"/>
                </a:solidFill>
              </a:rPr>
            </a:br>
            <a:r>
              <a:rPr lang="el-GR" sz="2400" b="1" dirty="0" smtClean="0">
                <a:solidFill>
                  <a:schemeClr val="bg1"/>
                </a:solidFill>
              </a:rPr>
              <a:t>1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el-GR" sz="2400" b="1" baseline="30000" dirty="0" err="1" smtClean="0">
                <a:solidFill>
                  <a:schemeClr val="bg1"/>
                </a:solidFill>
              </a:rPr>
              <a:t>ος</a:t>
            </a:r>
            <a:r>
              <a:rPr lang="el-GR" sz="2400" b="1" dirty="0" smtClean="0">
                <a:solidFill>
                  <a:schemeClr val="bg1"/>
                </a:solidFill>
              </a:rPr>
              <a:t> αι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49157" name="Picture 5" descr="patience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46038"/>
            <a:ext cx="4495800" cy="6811962"/>
          </a:xfrm>
          <a:prstGeom prst="rect">
            <a:avLst/>
          </a:prstGeom>
          <a:noFill/>
        </p:spPr>
      </p:pic>
      <p:pic>
        <p:nvPicPr>
          <p:cNvPr id="82946" name="Picture 2" descr="Illustrated Apocalypse Cycle in the Liber Floridus of Lambert of Saint-Omer  | Semantic Schol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86314" cy="6878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295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6165304"/>
            <a:ext cx="8229600" cy="692696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The </a:t>
            </a:r>
            <a:r>
              <a:rPr lang="en-US" sz="2800" b="1" i="1" dirty="0" err="1" smtClean="0">
                <a:solidFill>
                  <a:schemeClr val="bg1"/>
                </a:solidFill>
              </a:rPr>
              <a:t>Maesta</a:t>
            </a:r>
            <a:r>
              <a:rPr lang="en-US" sz="2800" b="1" i="1" dirty="0" smtClean="0">
                <a:solidFill>
                  <a:schemeClr val="bg1"/>
                </a:solidFill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</a:rPr>
              <a:t>Duccio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Buonisegnia</a:t>
            </a:r>
            <a:r>
              <a:rPr lang="en-US" sz="2800" b="1" dirty="0" smtClean="0">
                <a:solidFill>
                  <a:schemeClr val="bg1"/>
                </a:solidFill>
              </a:rPr>
              <a:t> - 1308</a:t>
            </a:r>
            <a:endParaRPr lang="el-GR" sz="2800" dirty="0"/>
          </a:p>
        </p:txBody>
      </p:sp>
      <p:sp>
        <p:nvSpPr>
          <p:cNvPr id="5" name="4 - Βέλος προς τα κάτω"/>
          <p:cNvSpPr/>
          <p:nvPr/>
        </p:nvSpPr>
        <p:spPr>
          <a:xfrm rot="10800000">
            <a:off x="4355976" y="522920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pic>
        <p:nvPicPr>
          <p:cNvPr id="81924" name="Picture 4" descr="https://upload.wikimedia.org/wikipedia/commons/0/02/Duccio_di_Buoninsegna_-_Stories_of_the_Passion_%28Maest%C3%A0%2C_verso%29_-_WGA067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42917"/>
            <a:ext cx="9143999" cy="4420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4076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4410"/>
            <a:ext cx="9144000" cy="408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0916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C230F-F775-45E4-951E-8AA451EB15CB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836712"/>
          </a:xfrm>
        </p:spPr>
        <p:txBody>
          <a:bodyPr>
            <a:noAutofit/>
          </a:bodyPr>
          <a:lstStyle/>
          <a:p>
            <a:r>
              <a:rPr lang="el-GR" sz="2800" b="1" i="1" dirty="0" smtClean="0">
                <a:solidFill>
                  <a:schemeClr val="bg1"/>
                </a:solidFill>
              </a:rPr>
              <a:t>Τα Πάθη του Χριστού</a:t>
            </a:r>
            <a:r>
              <a:rPr lang="en-US" sz="2800" b="1" i="1" dirty="0" smtClean="0">
                <a:solidFill>
                  <a:schemeClr val="bg1"/>
                </a:solidFill>
              </a:rPr>
              <a:t> (</a:t>
            </a:r>
            <a:r>
              <a:rPr lang="en-US" sz="2800" b="1" i="1" dirty="0" err="1" smtClean="0">
                <a:solidFill>
                  <a:schemeClr val="bg1"/>
                </a:solidFill>
              </a:rPr>
              <a:t>Maesta</a:t>
            </a:r>
            <a:r>
              <a:rPr lang="en-US" sz="2800" b="1" i="1" dirty="0" smtClean="0">
                <a:solidFill>
                  <a:schemeClr val="bg1"/>
                </a:solidFill>
              </a:rPr>
              <a:t>)</a:t>
            </a:r>
            <a:r>
              <a:rPr lang="el-GR" sz="2800" b="1" dirty="0" smtClean="0">
                <a:solidFill>
                  <a:schemeClr val="bg1"/>
                </a:solidFill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</a:rPr>
              <a:t>Duccio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Buonisegnia</a:t>
            </a:r>
            <a:r>
              <a:rPr lang="en-US" sz="2800" b="1" dirty="0">
                <a:solidFill>
                  <a:schemeClr val="bg1"/>
                </a:solidFill>
              </a:rPr>
              <a:t> - 1308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9460" name="Picture 4" descr="Duccio Di Bionisegnia, 13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9988"/>
            <a:ext cx="9144000" cy="6224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38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6093296"/>
            <a:ext cx="8229600" cy="76470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Chris Ware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4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87012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 fontScale="90000"/>
          </a:bodyPr>
          <a:lstStyle/>
          <a:p>
            <a:r>
              <a:rPr lang="el-GR" sz="2400" b="1" i="1" dirty="0" err="1">
                <a:solidFill>
                  <a:schemeClr val="bg1"/>
                </a:solidFill>
              </a:rPr>
              <a:t>Bible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en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F</a:t>
            </a:r>
            <a:r>
              <a:rPr lang="el-GR" sz="2400" b="1" i="1" dirty="0" err="1" smtClean="0">
                <a:solidFill>
                  <a:schemeClr val="bg1"/>
                </a:solidFill>
              </a:rPr>
              <a:t>ran</a:t>
            </a:r>
            <a:r>
              <a:rPr lang="en-US" sz="2400" b="1" i="1" dirty="0" err="1" smtClean="0">
                <a:solidFill>
                  <a:schemeClr val="bg1"/>
                </a:solidFill>
              </a:rPr>
              <a:t>cais</a:t>
            </a:r>
            <a:r>
              <a:rPr lang="el-GR" sz="2400" b="1" dirty="0" smtClean="0">
                <a:solidFill>
                  <a:schemeClr val="bg1"/>
                </a:solidFill>
              </a:rPr>
              <a:t>, </a:t>
            </a:r>
            <a:r>
              <a:rPr lang="el-GR" sz="2400" b="1" dirty="0">
                <a:solidFill>
                  <a:schemeClr val="bg1"/>
                </a:solidFill>
              </a:rPr>
              <a:t>1350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7349" name="Picture 5" descr="υπομονή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4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72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6B9E-A47E-4FF7-BA75-E19BEC2CCCC4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7999"/>
          </a:xfrm>
          <a:solidFill>
            <a:schemeClr val="tx1"/>
          </a:solidFill>
        </p:spPr>
        <p:txBody>
          <a:bodyPr/>
          <a:lstStyle/>
          <a:p>
            <a:pPr algn="ctr">
              <a:buFontTx/>
              <a:buNone/>
            </a:pPr>
            <a:endParaRPr lang="el-GR" sz="4800" b="1" dirty="0" smtClean="0"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n-US" sz="9600" b="1" dirty="0" smtClean="0">
                <a:solidFill>
                  <a:schemeClr val="accent6"/>
                </a:solidFill>
              </a:rPr>
              <a:t>H </a:t>
            </a:r>
            <a:r>
              <a:rPr lang="el-GR" sz="9600" b="1" dirty="0" smtClean="0">
                <a:solidFill>
                  <a:schemeClr val="accent6"/>
                </a:solidFill>
              </a:rPr>
              <a:t>ΠΡΟΪΣΤΟΡΙΑ</a:t>
            </a:r>
            <a:endParaRPr lang="el-GR" sz="9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2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30760-91EC-47B2-9414-120E1596AD4F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>
                <a:solidFill>
                  <a:schemeClr val="bg1"/>
                </a:solidFill>
              </a:rPr>
              <a:t>Χριστιανικές εικονογραφίες – 14</a:t>
            </a:r>
            <a:r>
              <a:rPr lang="el-GR" sz="2400" b="1" baseline="30000">
                <a:solidFill>
                  <a:schemeClr val="bg1"/>
                </a:solidFill>
              </a:rPr>
              <a:t>ος</a:t>
            </a:r>
            <a:r>
              <a:rPr lang="el-GR" sz="2400" b="1">
                <a:solidFill>
                  <a:schemeClr val="bg1"/>
                </a:solidFill>
              </a:rPr>
              <a:t> αι.</a:t>
            </a:r>
          </a:p>
        </p:txBody>
      </p:sp>
      <p:pic>
        <p:nvPicPr>
          <p:cNvPr id="117763" name="Picture 3" descr="arxes 15ou aiona des ta mpalonakia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9144000" cy="4745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65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BD48A-6873-449D-BF64-31E73BC1DDA6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12160" y="1052736"/>
            <a:ext cx="2746648" cy="4896544"/>
          </a:xfrm>
        </p:spPr>
        <p:txBody>
          <a:bodyPr>
            <a:normAutofit/>
          </a:bodyPr>
          <a:lstStyle/>
          <a:p>
            <a:r>
              <a:rPr lang="el-GR" sz="2800" b="1" i="1" dirty="0">
                <a:solidFill>
                  <a:schemeClr val="bg1"/>
                </a:solidFill>
              </a:rPr>
              <a:t>Η Ζωή του Χριστού </a:t>
            </a:r>
            <a:r>
              <a:rPr lang="en-US" sz="2800" b="1" i="1" dirty="0" smtClean="0">
                <a:solidFill>
                  <a:schemeClr val="bg1"/>
                </a:solidFill>
              </a:rPr>
              <a:t>,</a:t>
            </a:r>
            <a:r>
              <a:rPr lang="el-GR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Giotto</a:t>
            </a:r>
            <a:r>
              <a:rPr lang="el-GR" sz="2800" b="1" dirty="0" smtClean="0">
                <a:solidFill>
                  <a:schemeClr val="bg1"/>
                </a:solidFill>
              </a:rPr>
              <a:t/>
            </a:r>
            <a:br>
              <a:rPr lang="el-GR" sz="2800" b="1" dirty="0" smtClean="0">
                <a:solidFill>
                  <a:schemeClr val="bg1"/>
                </a:solidFill>
              </a:rPr>
            </a:br>
            <a:r>
              <a:rPr lang="el-GR" sz="2800" b="1" dirty="0" err="1" smtClean="0">
                <a:solidFill>
                  <a:schemeClr val="bg1"/>
                </a:solidFill>
              </a:rPr>
              <a:t>περ</a:t>
            </a:r>
            <a:r>
              <a:rPr lang="el-GR" sz="2800" b="1" dirty="0" smtClean="0">
                <a:solidFill>
                  <a:schemeClr val="bg1"/>
                </a:solidFill>
              </a:rPr>
              <a:t>. 1305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24128" cy="685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481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/>
          <a:lstStyle/>
          <a:p>
            <a:r>
              <a:rPr lang="en-US" sz="2400" b="1" i="1" dirty="0">
                <a:solidFill>
                  <a:schemeClr val="bg1"/>
                </a:solidFill>
              </a:rPr>
              <a:t>Bibles des </a:t>
            </a:r>
            <a:r>
              <a:rPr lang="en-US" sz="2400" b="1" i="1" dirty="0" err="1">
                <a:solidFill>
                  <a:schemeClr val="bg1"/>
                </a:solidFill>
              </a:rPr>
              <a:t>Pauvres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l-GR" sz="2400" b="1" dirty="0" err="1">
                <a:solidFill>
                  <a:schemeClr val="bg1"/>
                </a:solidFill>
              </a:rPr>
              <a:t>περ</a:t>
            </a:r>
            <a:r>
              <a:rPr lang="el-GR" sz="2400" b="1" dirty="0">
                <a:solidFill>
                  <a:schemeClr val="bg1"/>
                </a:solidFill>
              </a:rPr>
              <a:t>. 1450</a:t>
            </a:r>
          </a:p>
        </p:txBody>
      </p:sp>
      <p:pic>
        <p:nvPicPr>
          <p:cNvPr id="74754" name="Picture 2" descr="Biblia pauperum — Wikipé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4831858" cy="6380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79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92080" y="764704"/>
            <a:ext cx="3322712" cy="1143000"/>
          </a:xfrm>
        </p:spPr>
        <p:txBody>
          <a:bodyPr>
            <a:noAutofit/>
          </a:bodyPr>
          <a:lstStyle/>
          <a:p>
            <a:r>
              <a:rPr lang="el-GR" sz="2800" b="1" i="1" dirty="0" smtClean="0">
                <a:solidFill>
                  <a:schemeClr val="bg1"/>
                </a:solidFill>
              </a:rPr>
              <a:t>Αποκάλυψη</a:t>
            </a:r>
            <a:br>
              <a:rPr lang="el-GR" sz="2800" b="1" i="1" dirty="0" smtClean="0">
                <a:solidFill>
                  <a:schemeClr val="bg1"/>
                </a:solidFill>
              </a:rPr>
            </a:br>
            <a:r>
              <a:rPr lang="el-GR" sz="2800" b="1" dirty="0" smtClean="0"/>
              <a:t/>
            </a:r>
            <a:br>
              <a:rPr lang="el-GR" sz="2800" b="1" dirty="0" smtClean="0"/>
            </a:br>
            <a:r>
              <a:rPr lang="el-GR" sz="2800" b="1" dirty="0" err="1" smtClean="0">
                <a:solidFill>
                  <a:schemeClr val="bg1"/>
                </a:solidFill>
              </a:rPr>
              <a:t>περ</a:t>
            </a:r>
            <a:r>
              <a:rPr lang="el-GR" sz="2800" b="1" dirty="0" smtClean="0">
                <a:solidFill>
                  <a:schemeClr val="bg1"/>
                </a:solidFill>
              </a:rPr>
              <a:t>. 1460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E867-F6E9-4ED8-93D7-583D1ADA10B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69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8448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68144" y="2996952"/>
            <a:ext cx="3275856" cy="1143000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Gasoline Alley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l-GR" sz="2800" b="1" dirty="0" smtClean="0">
                <a:solidFill>
                  <a:schemeClr val="bg1"/>
                </a:solidFill>
              </a:rPr>
              <a:t/>
            </a:r>
            <a:br>
              <a:rPr lang="el-GR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Frank King,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1934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6136" cy="686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5093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76456" cy="697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76379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148064" y="2924944"/>
            <a:ext cx="3466728" cy="1143000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Gasoline Alley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l-GR" sz="2800" b="1" dirty="0" smtClean="0">
                <a:solidFill>
                  <a:schemeClr val="bg1"/>
                </a:solidFill>
              </a:rPr>
              <a:t/>
            </a:r>
            <a:br>
              <a:rPr lang="el-GR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Frank King,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1934</a:t>
            </a:r>
            <a:endParaRPr lang="el-GR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004048" cy="690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218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100" b="1" i="1" dirty="0" smtClean="0">
                <a:solidFill>
                  <a:schemeClr val="bg1"/>
                </a:solidFill>
              </a:rPr>
              <a:t>Superman </a:t>
            </a:r>
            <a:r>
              <a:rPr lang="en-US" sz="3100" b="1" i="1" dirty="0" err="1" smtClean="0">
                <a:solidFill>
                  <a:schemeClr val="bg1"/>
                </a:solidFill>
              </a:rPr>
              <a:t>vs</a:t>
            </a:r>
            <a:r>
              <a:rPr lang="en-US" sz="3100" b="1" i="1" dirty="0" smtClean="0">
                <a:solidFill>
                  <a:schemeClr val="bg1"/>
                </a:solidFill>
              </a:rPr>
              <a:t> Wonder Woman</a:t>
            </a:r>
            <a:r>
              <a:rPr lang="en-US" sz="3100" b="1" dirty="0" smtClean="0">
                <a:solidFill>
                  <a:schemeClr val="bg1"/>
                </a:solidFill>
              </a:rPr>
              <a:t>, </a:t>
            </a:r>
            <a:br>
              <a:rPr lang="en-US" sz="3100" b="1" dirty="0" smtClean="0">
                <a:solidFill>
                  <a:schemeClr val="bg1"/>
                </a:solidFill>
              </a:rPr>
            </a:br>
            <a:r>
              <a:rPr lang="en-US" sz="3100" b="1" dirty="0" smtClean="0">
                <a:solidFill>
                  <a:schemeClr val="bg1"/>
                </a:solidFill>
              </a:rPr>
              <a:t>Gerry Conway, Jose Luis Garcia-Lopez, Dan Adkins, 1978</a:t>
            </a:r>
            <a:r>
              <a:rPr lang="en-US" b="1" dirty="0" smtClean="0"/>
              <a:t> </a:t>
            </a:r>
            <a:r>
              <a:rPr lang="en-US" dirty="0" smtClean="0"/>
              <a:t>  </a:t>
            </a:r>
            <a:endParaRPr lang="el-G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85376" cy="568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84628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4149725"/>
            <a:ext cx="4284662" cy="2708275"/>
          </a:xfrm>
        </p:spPr>
        <p:txBody>
          <a:bodyPr/>
          <a:lstStyle/>
          <a:p>
            <a:r>
              <a:rPr lang="el-GR" sz="2400" b="1" i="1" dirty="0" smtClean="0">
                <a:solidFill>
                  <a:schemeClr val="bg1"/>
                </a:solidFill>
              </a:rPr>
              <a:t>L</a:t>
            </a:r>
            <a:r>
              <a:rPr lang="en-US" sz="2400" b="1" i="1" dirty="0" smtClean="0">
                <a:solidFill>
                  <a:schemeClr val="bg1"/>
                </a:solidFill>
              </a:rPr>
              <a:t>e</a:t>
            </a:r>
            <a:r>
              <a:rPr lang="el-GR" sz="2400" b="1" i="1" dirty="0" err="1" smtClean="0">
                <a:solidFill>
                  <a:schemeClr val="bg1"/>
                </a:solidFill>
              </a:rPr>
              <a:t>gende</a:t>
            </a:r>
            <a:r>
              <a:rPr lang="el-GR" sz="2400" b="1" i="1" dirty="0" smtClean="0">
                <a:solidFill>
                  <a:schemeClr val="bg1"/>
                </a:solidFill>
              </a:rPr>
              <a:t> </a:t>
            </a:r>
            <a:r>
              <a:rPr lang="el-GR" sz="2400" b="1" i="1" dirty="0" err="1" smtClean="0">
                <a:solidFill>
                  <a:schemeClr val="bg1"/>
                </a:solidFill>
              </a:rPr>
              <a:t>dor</a:t>
            </a:r>
            <a:r>
              <a:rPr lang="en-US" sz="2400" b="1" i="1" dirty="0" smtClean="0">
                <a:solidFill>
                  <a:schemeClr val="bg1"/>
                </a:solidFill>
              </a:rPr>
              <a:t>e</a:t>
            </a:r>
            <a:r>
              <a:rPr lang="el-GR" sz="2400" b="1" i="1" dirty="0" smtClean="0">
                <a:solidFill>
                  <a:schemeClr val="bg1"/>
                </a:solidFill>
              </a:rPr>
              <a:t>e </a:t>
            </a:r>
            <a:r>
              <a:rPr lang="el-GR" sz="2400" b="1" i="1" dirty="0" err="1">
                <a:solidFill>
                  <a:schemeClr val="bg1"/>
                </a:solidFill>
              </a:rPr>
              <a:t>de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Jacques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de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Voragine</a:t>
            </a:r>
            <a:r>
              <a:rPr lang="el-GR" sz="2400" b="1" dirty="0">
                <a:solidFill>
                  <a:schemeClr val="bg1"/>
                </a:solidFill>
              </a:rPr>
              <a:t>,  </a:t>
            </a:r>
            <a:br>
              <a:rPr lang="el-GR" sz="2400" b="1" dirty="0">
                <a:solidFill>
                  <a:schemeClr val="bg1"/>
                </a:solidFill>
              </a:rPr>
            </a:br>
            <a:r>
              <a:rPr lang="el-GR" sz="2400" b="1" dirty="0">
                <a:solidFill>
                  <a:schemeClr val="bg1"/>
                </a:solidFill>
              </a:rPr>
              <a:t>1480</a:t>
            </a:r>
          </a:p>
        </p:txBody>
      </p:sp>
      <p:pic>
        <p:nvPicPr>
          <p:cNvPr id="67586" name="Picture 2" descr="https://propagerlefeu.fr/wp-content/uploads/2020/04/Jacques-de-Voragine-La-L%C3%A9gende-dor%C3%A9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2066" cy="7008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86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96136" y="1700808"/>
            <a:ext cx="3178696" cy="2583160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Building,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</a:rPr>
              <a:t/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Chris Ware, 2012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3672408" cy="68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0706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6"/>
                </a:solidFill>
              </a:rPr>
              <a:t>Les Daniels:</a:t>
            </a:r>
            <a:r>
              <a:rPr lang="el-GR" sz="5400" b="1" dirty="0">
                <a:solidFill>
                  <a:schemeClr val="accent6"/>
                </a:solidFill>
              </a:rPr>
              <a:t> </a:t>
            </a:r>
            <a:r>
              <a:rPr lang="en-US" sz="5400" b="1" dirty="0" smtClean="0">
                <a:solidFill>
                  <a:schemeClr val="accent6"/>
                </a:solidFill>
              </a:rPr>
              <a:t/>
            </a:r>
            <a:br>
              <a:rPr lang="en-US" sz="5400" b="1" dirty="0" smtClean="0">
                <a:solidFill>
                  <a:schemeClr val="accent6"/>
                </a:solidFill>
              </a:rPr>
            </a:br>
            <a:r>
              <a:rPr lang="el-GR" sz="5400" b="1" dirty="0" smtClean="0">
                <a:solidFill>
                  <a:schemeClr val="accent6"/>
                </a:solidFill>
              </a:rPr>
              <a:t>«</a:t>
            </a:r>
            <a:r>
              <a:rPr lang="el-GR" sz="5400" b="1" dirty="0">
                <a:solidFill>
                  <a:schemeClr val="accent6"/>
                </a:solidFill>
              </a:rPr>
              <a:t>Τα κόμικς δεν δημιουργήθηκαν. </a:t>
            </a:r>
            <a:r>
              <a:rPr lang="en-US" sz="5400" b="1" dirty="0" smtClean="0">
                <a:solidFill>
                  <a:schemeClr val="accent6"/>
                </a:solidFill>
              </a:rPr>
              <a:t>    </a:t>
            </a:r>
            <a:r>
              <a:rPr lang="el-GR" sz="5400" b="1" dirty="0" smtClean="0">
                <a:solidFill>
                  <a:schemeClr val="accent6"/>
                </a:solidFill>
              </a:rPr>
              <a:t>Εξελίχθηκαν</a:t>
            </a:r>
            <a:r>
              <a:rPr lang="el-GR" sz="5400" b="1" dirty="0">
                <a:solidFill>
                  <a:schemeClr val="accent6"/>
                </a:solidFill>
              </a:rPr>
              <a:t>!» (1972)</a:t>
            </a:r>
          </a:p>
        </p:txBody>
      </p:sp>
    </p:spTree>
    <p:extLst>
      <p:ext uri="{BB962C8B-B14F-4D97-AF65-F5344CB8AC3E}">
        <p14:creationId xmlns:p14="http://schemas.microsoft.com/office/powerpoint/2010/main" xmlns="" val="10905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964488" cy="69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00219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248"/>
            <a:ext cx="4536504" cy="684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65963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6048375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31489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56176" y="4221088"/>
            <a:ext cx="2674640" cy="11430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Shintaro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Kago</a:t>
            </a:r>
            <a:r>
              <a:rPr lang="en-US" sz="2800" b="1" dirty="0" smtClean="0">
                <a:solidFill>
                  <a:schemeClr val="bg1"/>
                </a:solidFill>
              </a:rPr>
              <a:t>, 2004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4392488" cy="686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33130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4680520" cy="67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39483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4608512" cy="687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25552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12160" y="4437112"/>
            <a:ext cx="2890664" cy="1143000"/>
          </a:xfrm>
        </p:spPr>
        <p:txBody>
          <a:bodyPr>
            <a:normAutofit fontScale="90000"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Blankets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Craig Thompson, 2003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4355976" cy="67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18113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716016" y="2780928"/>
            <a:ext cx="4427984" cy="1143000"/>
          </a:xfrm>
        </p:spPr>
        <p:txBody>
          <a:bodyPr>
            <a:normAutofit fontScale="90000"/>
          </a:bodyPr>
          <a:lstStyle/>
          <a:p>
            <a:r>
              <a:rPr lang="en-US" sz="3100" b="1" i="1" dirty="0" smtClean="0">
                <a:solidFill>
                  <a:schemeClr val="bg1"/>
                </a:solidFill>
              </a:rPr>
              <a:t>Peanuts</a:t>
            </a:r>
            <a:r>
              <a:rPr lang="en-US" sz="3100" b="1" dirty="0" smtClean="0">
                <a:solidFill>
                  <a:schemeClr val="bg1"/>
                </a:solidFill>
              </a:rPr>
              <a:t>, </a:t>
            </a:r>
            <a:br>
              <a:rPr lang="en-US" sz="3100" b="1" dirty="0" smtClean="0">
                <a:solidFill>
                  <a:schemeClr val="bg1"/>
                </a:solidFill>
              </a:rPr>
            </a:br>
            <a:r>
              <a:rPr lang="en-US" sz="3100" b="1" dirty="0" smtClean="0">
                <a:solidFill>
                  <a:schemeClr val="bg1"/>
                </a:solidFill>
              </a:rPr>
              <a:t/>
            </a:r>
            <a:br>
              <a:rPr lang="en-US" sz="3100" b="1" dirty="0" smtClean="0">
                <a:solidFill>
                  <a:schemeClr val="bg1"/>
                </a:solidFill>
              </a:rPr>
            </a:br>
            <a:r>
              <a:rPr lang="en-US" sz="3100" b="1" dirty="0" smtClean="0">
                <a:solidFill>
                  <a:schemeClr val="bg1"/>
                </a:solidFill>
              </a:rPr>
              <a:t>Shane Houghton</a:t>
            </a:r>
            <a:br>
              <a:rPr lang="en-US" sz="3100" b="1" dirty="0" smtClean="0">
                <a:solidFill>
                  <a:schemeClr val="bg1"/>
                </a:solidFill>
              </a:rPr>
            </a:br>
            <a:r>
              <a:rPr lang="en-US" sz="3100" b="1" dirty="0" smtClean="0">
                <a:solidFill>
                  <a:schemeClr val="bg1"/>
                </a:solidFill>
              </a:rPr>
              <a:t>Matt Whitlock, Paige Braddock, Vicki Scott,</a:t>
            </a:r>
            <a:br>
              <a:rPr lang="en-US" sz="3100" b="1" dirty="0" smtClean="0">
                <a:solidFill>
                  <a:schemeClr val="bg1"/>
                </a:solidFill>
              </a:rPr>
            </a:br>
            <a:r>
              <a:rPr lang="en-US" sz="3100" b="1" dirty="0" smtClean="0">
                <a:solidFill>
                  <a:schemeClr val="bg1"/>
                </a:solidFill>
              </a:rPr>
              <a:t/>
            </a:r>
            <a:br>
              <a:rPr lang="en-US" sz="3100" b="1" dirty="0" smtClean="0">
                <a:solidFill>
                  <a:schemeClr val="bg1"/>
                </a:solidFill>
              </a:rPr>
            </a:br>
            <a:r>
              <a:rPr lang="en-US" sz="3100" b="1" dirty="0" smtClean="0">
                <a:solidFill>
                  <a:schemeClr val="bg1"/>
                </a:solidFill>
              </a:rPr>
              <a:t>2012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355976" cy="67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50759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4221163"/>
            <a:ext cx="4500562" cy="2636837"/>
          </a:xfrm>
        </p:spPr>
        <p:txBody>
          <a:bodyPr/>
          <a:lstStyle/>
          <a:p>
            <a:r>
              <a:rPr lang="el-GR" sz="2400" b="1" i="1" dirty="0" err="1">
                <a:solidFill>
                  <a:schemeClr val="bg1"/>
                </a:solidFill>
              </a:rPr>
              <a:t>Droits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de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Louis</a:t>
            </a:r>
            <a:r>
              <a:rPr lang="el-GR" sz="2400" b="1" i="1" dirty="0">
                <a:solidFill>
                  <a:schemeClr val="bg1"/>
                </a:solidFill>
              </a:rPr>
              <a:t> XI </a:t>
            </a:r>
            <a:r>
              <a:rPr lang="el-GR" sz="2400" b="1" i="1" dirty="0" err="1">
                <a:solidFill>
                  <a:schemeClr val="bg1"/>
                </a:solidFill>
              </a:rPr>
              <a:t>sur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le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</a:rPr>
              <a:t>D</a:t>
            </a:r>
            <a:r>
              <a:rPr lang="el-GR" sz="2400" b="1" i="1" dirty="0" err="1" smtClean="0">
                <a:solidFill>
                  <a:schemeClr val="bg1"/>
                </a:solidFill>
              </a:rPr>
              <a:t>uch</a:t>
            </a:r>
            <a:r>
              <a:rPr lang="en-US" sz="2400" b="1" i="1" dirty="0" smtClean="0">
                <a:solidFill>
                  <a:schemeClr val="bg1"/>
                </a:solidFill>
              </a:rPr>
              <a:t>e</a:t>
            </a:r>
            <a:r>
              <a:rPr lang="el-GR" sz="2400" b="1" i="1" dirty="0" smtClean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de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Bourgogne</a:t>
            </a:r>
            <a:r>
              <a:rPr lang="el-GR" sz="2400" b="1" dirty="0" smtClean="0">
                <a:solidFill>
                  <a:schemeClr val="bg1"/>
                </a:solidFill>
              </a:rPr>
              <a:t>,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>
                <a:solidFill>
                  <a:schemeClr val="bg1"/>
                </a:solidFill>
              </a:rPr>
              <a:t/>
            </a:r>
            <a:br>
              <a:rPr lang="el-GR" sz="2400" b="1" dirty="0">
                <a:solidFill>
                  <a:schemeClr val="bg1"/>
                </a:solidFill>
              </a:rPr>
            </a:br>
            <a:r>
              <a:rPr lang="el-GR" sz="2400" b="1" dirty="0">
                <a:solidFill>
                  <a:schemeClr val="bg1"/>
                </a:solidFill>
              </a:rPr>
              <a:t>15</a:t>
            </a:r>
            <a:r>
              <a:rPr lang="el-GR" sz="2400" b="1" baseline="30000" dirty="0">
                <a:solidFill>
                  <a:schemeClr val="bg1"/>
                </a:solidFill>
              </a:rPr>
              <a:t>ος</a:t>
            </a:r>
            <a:r>
              <a:rPr lang="el-GR" sz="2400" b="1" dirty="0">
                <a:solidFill>
                  <a:schemeClr val="bg1"/>
                </a:solidFill>
              </a:rPr>
              <a:t> αι.</a:t>
            </a:r>
          </a:p>
        </p:txBody>
      </p:sp>
      <p:pic>
        <p:nvPicPr>
          <p:cNvPr id="56322" name="Picture 2" descr="https://upload.wikimedia.org/wikipedia/commons/3/3b/M%C3%A9moire_%C3%A9tablissant_les_droits_de_Louis_XI_sur_le_duch%C3%A9_de_Bourgog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643438" cy="6153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04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5715000"/>
            <a:ext cx="4572000" cy="1143000"/>
          </a:xfrm>
        </p:spPr>
        <p:txBody>
          <a:bodyPr/>
          <a:lstStyle/>
          <a:p>
            <a:r>
              <a:rPr lang="el-GR" sz="2400" b="1" i="1" dirty="0" err="1">
                <a:solidFill>
                  <a:schemeClr val="bg1"/>
                </a:solidFill>
              </a:rPr>
              <a:t>Grandes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</a:rPr>
              <a:t>H</a:t>
            </a:r>
            <a:r>
              <a:rPr lang="el-GR" sz="2400" b="1" i="1" dirty="0" err="1" smtClean="0">
                <a:solidFill>
                  <a:schemeClr val="bg1"/>
                </a:solidFill>
              </a:rPr>
              <a:t>eures</a:t>
            </a:r>
            <a:r>
              <a:rPr lang="el-GR" sz="2400" b="1" i="1" dirty="0" smtClean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de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</a:rPr>
              <a:t>R</a:t>
            </a:r>
            <a:r>
              <a:rPr lang="el-GR" sz="2400" b="1" i="1" dirty="0" err="1" smtClean="0">
                <a:solidFill>
                  <a:schemeClr val="bg1"/>
                </a:solidFill>
              </a:rPr>
              <a:t>ohan</a:t>
            </a:r>
            <a:r>
              <a:rPr lang="el-GR" sz="2400" b="1" dirty="0">
                <a:solidFill>
                  <a:schemeClr val="bg1"/>
                </a:solidFill>
              </a:rPr>
              <a:t>, 1430</a:t>
            </a:r>
          </a:p>
        </p:txBody>
      </p:sp>
      <p:pic>
        <p:nvPicPr>
          <p:cNvPr id="46085" name="Picture 5" descr="patience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</p:spPr>
      </p:pic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97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99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>
              <a:buNone/>
            </a:pPr>
            <a:r>
              <a:rPr lang="el-GR" sz="2000" dirty="0" smtClean="0">
                <a:solidFill>
                  <a:schemeClr val="bg1"/>
                </a:solidFill>
              </a:rPr>
              <a:t>      </a:t>
            </a:r>
            <a:r>
              <a:rPr lang="el-GR" sz="2400" b="1" dirty="0" smtClean="0">
                <a:solidFill>
                  <a:schemeClr val="accent6"/>
                </a:solidFill>
              </a:rPr>
              <a:t>Ο </a:t>
            </a:r>
            <a:r>
              <a:rPr lang="en-US" sz="2400" b="1" dirty="0" smtClean="0">
                <a:solidFill>
                  <a:schemeClr val="accent6"/>
                </a:solidFill>
              </a:rPr>
              <a:t>Francis </a:t>
            </a:r>
            <a:r>
              <a:rPr lang="en-US" sz="2400" b="1" dirty="0" err="1" smtClean="0">
                <a:solidFill>
                  <a:schemeClr val="accent6"/>
                </a:solidFill>
              </a:rPr>
              <a:t>Lacassin</a:t>
            </a:r>
            <a:r>
              <a:rPr lang="el-GR" sz="2400" b="1" dirty="0" smtClean="0">
                <a:solidFill>
                  <a:schemeClr val="accent6"/>
                </a:solidFill>
              </a:rPr>
              <a:t> (1982) (Γιάννης </a:t>
            </a:r>
            <a:r>
              <a:rPr lang="el-GR" sz="2400" b="1" dirty="0" err="1" smtClean="0">
                <a:solidFill>
                  <a:schemeClr val="accent6"/>
                </a:solidFill>
              </a:rPr>
              <a:t>Σκαρπέλος</a:t>
            </a:r>
            <a:r>
              <a:rPr lang="el-GR" sz="2400" b="1" dirty="0" smtClean="0">
                <a:solidFill>
                  <a:schemeClr val="accent6"/>
                </a:solidFill>
              </a:rPr>
              <a:t>, </a:t>
            </a:r>
            <a:r>
              <a:rPr lang="el-GR" sz="2400" b="1" i="1" dirty="0" smtClean="0">
                <a:solidFill>
                  <a:schemeClr val="accent6"/>
                </a:solidFill>
              </a:rPr>
              <a:t>Ιστορική Μνήμη και Ελληνικότητα στα Κόμικς,</a:t>
            </a:r>
            <a:r>
              <a:rPr lang="el-GR" sz="2400" b="1" dirty="0" smtClean="0">
                <a:solidFill>
                  <a:schemeClr val="accent6"/>
                </a:solidFill>
              </a:rPr>
              <a:t> </a:t>
            </a:r>
            <a:r>
              <a:rPr lang="el-GR" sz="2400" b="1" dirty="0" err="1" smtClean="0">
                <a:solidFill>
                  <a:schemeClr val="accent6"/>
                </a:solidFill>
              </a:rPr>
              <a:t>εκδ</a:t>
            </a:r>
            <a:r>
              <a:rPr lang="el-GR" sz="2400" b="1" dirty="0" smtClean="0">
                <a:solidFill>
                  <a:schemeClr val="accent6"/>
                </a:solidFill>
              </a:rPr>
              <a:t>. Κριτική, Αθήνα, 2000) αναγνωρίζει τους εξής σταθμούς στην εξέλιξη των κόμικς</a:t>
            </a: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l-GR" sz="2400" b="1" dirty="0" smtClean="0">
                <a:solidFill>
                  <a:schemeClr val="accent6"/>
                </a:solidFill>
              </a:rPr>
              <a:t>πριν από το 1896:</a:t>
            </a:r>
          </a:p>
          <a:p>
            <a:pPr algn="just">
              <a:buNone/>
            </a:pPr>
            <a:endParaRPr lang="el-GR" sz="2400" b="1" dirty="0" smtClean="0">
              <a:solidFill>
                <a:schemeClr val="accent6"/>
              </a:solidFill>
            </a:endParaRPr>
          </a:p>
          <a:p>
            <a:pPr algn="just">
              <a:buNone/>
            </a:pPr>
            <a:endParaRPr lang="el-GR" sz="2400" b="1" dirty="0" smtClean="0">
              <a:solidFill>
                <a:schemeClr val="accent6"/>
              </a:solidFill>
            </a:endParaRPr>
          </a:p>
          <a:p>
            <a:pPr algn="just">
              <a:buNone/>
            </a:pPr>
            <a:r>
              <a:rPr lang="el-GR" sz="2400" b="1" dirty="0" smtClean="0">
                <a:solidFill>
                  <a:schemeClr val="accent6"/>
                </a:solidFill>
              </a:rPr>
              <a:t>1. Αρχαία Αίγυπτος (Βιβλίο των Νεκρών, 3000 π. Χ.)</a:t>
            </a:r>
          </a:p>
          <a:p>
            <a:pPr algn="just">
              <a:buNone/>
            </a:pPr>
            <a:r>
              <a:rPr lang="el-GR" sz="2400" b="1" dirty="0" smtClean="0">
                <a:solidFill>
                  <a:schemeClr val="accent6"/>
                </a:solidFill>
              </a:rPr>
              <a:t>2. Αρχαία Ελλάδα (ζωφόρος του Παρθενώνα (432 π. Χ.)</a:t>
            </a:r>
          </a:p>
          <a:p>
            <a:pPr algn="just">
              <a:buNone/>
            </a:pPr>
            <a:r>
              <a:rPr lang="el-GR" sz="2400" b="1" dirty="0" smtClean="0">
                <a:solidFill>
                  <a:schemeClr val="accent6"/>
                </a:solidFill>
              </a:rPr>
              <a:t>3. Αρχαία Ρώμη (στήλη του Τραϊανού (113 μ. Χ.)</a:t>
            </a:r>
          </a:p>
          <a:p>
            <a:pPr algn="just">
              <a:buNone/>
            </a:pPr>
            <a:r>
              <a:rPr lang="el-GR" sz="2400" b="1" dirty="0" smtClean="0">
                <a:solidFill>
                  <a:schemeClr val="accent6"/>
                </a:solidFill>
              </a:rPr>
              <a:t>4. </a:t>
            </a:r>
            <a:r>
              <a:rPr lang="el-GR" sz="2400" b="1" dirty="0" err="1" smtClean="0">
                <a:solidFill>
                  <a:schemeClr val="accent6"/>
                </a:solidFill>
              </a:rPr>
              <a:t>Ταπισερί</a:t>
            </a:r>
            <a:r>
              <a:rPr lang="el-GR" sz="2400" b="1" dirty="0" smtClean="0">
                <a:solidFill>
                  <a:schemeClr val="accent6"/>
                </a:solidFill>
              </a:rPr>
              <a:t> της </a:t>
            </a:r>
            <a:r>
              <a:rPr lang="en-US" sz="2400" b="1" dirty="0" smtClean="0">
                <a:solidFill>
                  <a:schemeClr val="accent6"/>
                </a:solidFill>
              </a:rPr>
              <a:t>Bayeux</a:t>
            </a:r>
            <a:r>
              <a:rPr lang="el-GR" sz="2400" b="1" dirty="0" smtClean="0">
                <a:solidFill>
                  <a:schemeClr val="accent6"/>
                </a:solidFill>
              </a:rPr>
              <a:t> (11</a:t>
            </a:r>
            <a:r>
              <a:rPr lang="el-GR" sz="2400" b="1" baseline="30000" dirty="0" smtClean="0">
                <a:solidFill>
                  <a:schemeClr val="accent6"/>
                </a:solidFill>
              </a:rPr>
              <a:t>ος</a:t>
            </a:r>
            <a:r>
              <a:rPr lang="el-GR" sz="2400" b="1" dirty="0" smtClean="0">
                <a:solidFill>
                  <a:schemeClr val="accent6"/>
                </a:solidFill>
              </a:rPr>
              <a:t> αιώνας μ. Χ.)</a:t>
            </a:r>
          </a:p>
          <a:p>
            <a:pPr algn="just">
              <a:buNone/>
            </a:pPr>
            <a:r>
              <a:rPr lang="el-GR" sz="2400" b="1" dirty="0" smtClean="0">
                <a:solidFill>
                  <a:schemeClr val="accent6"/>
                </a:solidFill>
              </a:rPr>
              <a:t>5. Τοιχογραφίες και </a:t>
            </a:r>
            <a:r>
              <a:rPr lang="el-GR" sz="2400" b="1" dirty="0" err="1" smtClean="0">
                <a:solidFill>
                  <a:schemeClr val="accent6"/>
                </a:solidFill>
              </a:rPr>
              <a:t>βιτρώ</a:t>
            </a:r>
            <a:r>
              <a:rPr lang="el-GR" sz="2400" b="1" dirty="0" smtClean="0">
                <a:solidFill>
                  <a:schemeClr val="accent6"/>
                </a:solidFill>
              </a:rPr>
              <a:t> εκκλησιών</a:t>
            </a:r>
          </a:p>
          <a:p>
            <a:pPr algn="just">
              <a:buNone/>
            </a:pPr>
            <a:r>
              <a:rPr lang="el-GR" sz="2400" b="1" dirty="0" smtClean="0">
                <a:solidFill>
                  <a:schemeClr val="accent6"/>
                </a:solidFill>
              </a:rPr>
              <a:t>6. Εικόνες που εκμεταλλεύονται τις νέες τεχνικές της τυπογραφίας</a:t>
            </a:r>
          </a:p>
          <a:p>
            <a:pPr algn="just">
              <a:buNone/>
            </a:pPr>
            <a:r>
              <a:rPr lang="el-GR" sz="2400" b="1" dirty="0" smtClean="0">
                <a:solidFill>
                  <a:schemeClr val="accent6"/>
                </a:solidFill>
              </a:rPr>
              <a:t>7. Εικόνες του </a:t>
            </a:r>
            <a:r>
              <a:rPr lang="en-US" sz="2400" b="1" dirty="0" err="1" smtClean="0">
                <a:solidFill>
                  <a:schemeClr val="accent6"/>
                </a:solidFill>
              </a:rPr>
              <a:t>Epinal</a:t>
            </a:r>
            <a:endParaRPr lang="el-GR" sz="2400" b="1" dirty="0" smtClean="0">
              <a:solidFill>
                <a:schemeClr val="accent6"/>
              </a:solidFill>
            </a:endParaRPr>
          </a:p>
          <a:p>
            <a:pPr algn="just">
              <a:buNone/>
            </a:pPr>
            <a:r>
              <a:rPr lang="el-GR" sz="2400" b="1" dirty="0" smtClean="0">
                <a:solidFill>
                  <a:schemeClr val="accent6"/>
                </a:solidFill>
              </a:rPr>
              <a:t>8. Αγγλικές γελοιογραφίες</a:t>
            </a:r>
          </a:p>
          <a:p>
            <a:pPr>
              <a:buNone/>
            </a:pP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E867-F6E9-4ED8-93D7-583D1ADA10B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37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/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Divine Comedy</a:t>
            </a:r>
            <a:r>
              <a:rPr lang="el-GR" sz="2400" b="1" dirty="0" smtClean="0">
                <a:solidFill>
                  <a:schemeClr val="bg1"/>
                </a:solidFill>
              </a:rPr>
              <a:t>, </a:t>
            </a:r>
            <a:r>
              <a:rPr lang="el-GR" sz="2400" b="1" dirty="0" err="1">
                <a:solidFill>
                  <a:schemeClr val="bg1"/>
                </a:solidFill>
              </a:rPr>
              <a:t>Dante</a:t>
            </a:r>
            <a:r>
              <a:rPr lang="el-GR" sz="2400" b="1" dirty="0">
                <a:solidFill>
                  <a:schemeClr val="bg1"/>
                </a:solidFill>
              </a:rPr>
              <a:t>, 1440</a:t>
            </a:r>
          </a:p>
        </p:txBody>
      </p:sp>
      <p:pic>
        <p:nvPicPr>
          <p:cNvPr id="45061" name="Picture 5" descr="patience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542728" cy="6472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00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7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84512"/>
            <a:ext cx="4355976" cy="629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4147"/>
            <a:ext cx="4340083" cy="627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09125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/>
          <a:lstStyle/>
          <a:p>
            <a:r>
              <a:rPr lang="el-GR" sz="2400" b="1" i="1" dirty="0" err="1">
                <a:solidFill>
                  <a:schemeClr val="bg1"/>
                </a:solidFill>
              </a:rPr>
              <a:t>Le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T</a:t>
            </a:r>
            <a:r>
              <a:rPr lang="el-GR" sz="2400" b="1" i="1" dirty="0" err="1" smtClean="0">
                <a:solidFill>
                  <a:schemeClr val="bg1"/>
                </a:solidFill>
              </a:rPr>
              <a:t>riomphe</a:t>
            </a:r>
            <a:r>
              <a:rPr lang="el-GR" sz="2400" b="1" i="1" dirty="0" smtClean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de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l-GR" sz="2400" b="1" i="1" dirty="0" err="1">
                <a:solidFill>
                  <a:schemeClr val="bg1"/>
                </a:solidFill>
              </a:rPr>
              <a:t>la</a:t>
            </a:r>
            <a:r>
              <a:rPr lang="el-GR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</a:rPr>
              <a:t>M</a:t>
            </a:r>
            <a:r>
              <a:rPr lang="el-GR" sz="2400" b="1" i="1" dirty="0" err="1" smtClean="0">
                <a:solidFill>
                  <a:schemeClr val="bg1"/>
                </a:solidFill>
              </a:rPr>
              <a:t>ort</a:t>
            </a:r>
            <a:r>
              <a:rPr lang="el-GR" sz="2400" b="1" dirty="0">
                <a:solidFill>
                  <a:schemeClr val="bg1"/>
                </a:solidFill>
              </a:rPr>
              <a:t>, </a:t>
            </a:r>
            <a:r>
              <a:rPr lang="el-GR" sz="2400" b="1" dirty="0" smtClean="0">
                <a:solidFill>
                  <a:schemeClr val="bg1"/>
                </a:solidFill>
              </a:rPr>
              <a:t>15</a:t>
            </a:r>
            <a:r>
              <a:rPr lang="el-GR" sz="2400" b="1" baseline="30000" dirty="0" smtClean="0">
                <a:solidFill>
                  <a:schemeClr val="bg1"/>
                </a:solidFill>
              </a:rPr>
              <a:t>ος</a:t>
            </a:r>
            <a:r>
              <a:rPr lang="el-GR" sz="2400" b="1" dirty="0" smtClean="0">
                <a:solidFill>
                  <a:schemeClr val="bg1"/>
                </a:solidFill>
              </a:rPr>
              <a:t> </a:t>
            </a:r>
            <a:r>
              <a:rPr lang="el-GR" sz="2400" b="1" dirty="0">
                <a:solidFill>
                  <a:schemeClr val="bg1"/>
                </a:solidFill>
              </a:rPr>
              <a:t>αι.</a:t>
            </a:r>
          </a:p>
        </p:txBody>
      </p:sp>
      <p:pic>
        <p:nvPicPr>
          <p:cNvPr id="44037" name="Picture 5" descr="patience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809037" cy="6122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82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C20D-8C5F-42CC-B66A-8D3E89EE74FD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43636" y="2060848"/>
            <a:ext cx="3000364" cy="4537075"/>
          </a:xfrm>
        </p:spPr>
        <p:txBody>
          <a:bodyPr>
            <a:normAutofit/>
          </a:bodyPr>
          <a:lstStyle/>
          <a:p>
            <a:r>
              <a:rPr lang="el-GR" sz="2800" b="1" i="1" dirty="0">
                <a:solidFill>
                  <a:schemeClr val="bg1"/>
                </a:solidFill>
              </a:rPr>
              <a:t>Κάπελα </a:t>
            </a:r>
            <a:r>
              <a:rPr lang="el-GR" sz="2800" b="1" i="1" dirty="0" err="1">
                <a:solidFill>
                  <a:schemeClr val="bg1"/>
                </a:solidFill>
              </a:rPr>
              <a:t>Σιστίνα</a:t>
            </a:r>
            <a:r>
              <a:rPr lang="el-GR" sz="2800" b="1" i="1" dirty="0">
                <a:solidFill>
                  <a:schemeClr val="bg1"/>
                </a:solidFill>
              </a:rPr>
              <a:t> </a:t>
            </a:r>
            <a:r>
              <a:rPr lang="el-GR" sz="2800" b="1" dirty="0">
                <a:solidFill>
                  <a:schemeClr val="bg1"/>
                </a:solidFill>
              </a:rPr>
              <a:t/>
            </a:r>
            <a:br>
              <a:rPr lang="el-GR" sz="2800" b="1" dirty="0">
                <a:solidFill>
                  <a:schemeClr val="bg1"/>
                </a:solidFill>
              </a:rPr>
            </a:br>
            <a:r>
              <a:rPr lang="el-GR" sz="2800" b="1" dirty="0">
                <a:solidFill>
                  <a:schemeClr val="bg1"/>
                </a:solidFill>
              </a:rPr>
              <a:t/>
            </a:r>
            <a:br>
              <a:rPr lang="el-GR" sz="2800" b="1" dirty="0">
                <a:solidFill>
                  <a:schemeClr val="bg1"/>
                </a:solidFill>
              </a:rPr>
            </a:br>
            <a:r>
              <a:rPr lang="el-GR" sz="2800" b="1" dirty="0">
                <a:solidFill>
                  <a:schemeClr val="bg1"/>
                </a:solidFill>
              </a:rPr>
              <a:t> </a:t>
            </a:r>
            <a:r>
              <a:rPr lang="el-GR" sz="2800" b="1" dirty="0" err="1" smtClean="0">
                <a:solidFill>
                  <a:schemeClr val="bg1"/>
                </a:solidFill>
              </a:rPr>
              <a:t>Μικελάντζελο</a:t>
            </a:r>
            <a:r>
              <a:rPr lang="en-US" sz="2800" b="1" dirty="0" smtClean="0">
                <a:solidFill>
                  <a:schemeClr val="bg1"/>
                </a:solidFill>
              </a:rPr>
              <a:t>,</a:t>
            </a:r>
            <a:r>
              <a:rPr lang="el-GR" sz="2800" b="1" dirty="0" smtClean="0">
                <a:solidFill>
                  <a:schemeClr val="bg1"/>
                </a:solidFill>
              </a:rPr>
              <a:t>  </a:t>
            </a:r>
            <a:r>
              <a:rPr lang="el-GR" sz="2800" b="1" dirty="0">
                <a:solidFill>
                  <a:schemeClr val="bg1"/>
                </a:solidFill>
              </a:rPr>
              <a:t>1536</a:t>
            </a:r>
          </a:p>
        </p:txBody>
      </p:sp>
      <p:sp>
        <p:nvSpPr>
          <p:cNvPr id="51202" name="AutoShape 2" descr="The Last Judgment (Michelangelo)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1206" name="Picture 6" descr="Last Judgement (Michelangelo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622746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229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EDB1-686C-4729-BE77-33E5EA0B0638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2800" b="1" i="1" dirty="0">
                <a:solidFill>
                  <a:schemeClr val="bg1"/>
                </a:solidFill>
              </a:rPr>
              <a:t>Κάπελα </a:t>
            </a:r>
            <a:r>
              <a:rPr lang="el-GR" sz="2800" b="1" i="1" dirty="0" err="1">
                <a:solidFill>
                  <a:schemeClr val="bg1"/>
                </a:solidFill>
              </a:rPr>
              <a:t>Σιστίνα</a:t>
            </a:r>
            <a:r>
              <a:rPr lang="el-GR" sz="2800" b="1" i="1" dirty="0">
                <a:solidFill>
                  <a:schemeClr val="bg1"/>
                </a:solidFill>
              </a:rPr>
              <a:t> </a:t>
            </a:r>
            <a:r>
              <a:rPr lang="el-GR" sz="2800" b="1" dirty="0">
                <a:solidFill>
                  <a:schemeClr val="bg1"/>
                </a:solidFill>
              </a:rPr>
              <a:t>(οροφή)</a:t>
            </a:r>
            <a:br>
              <a:rPr lang="el-GR" sz="2800" b="1" dirty="0">
                <a:solidFill>
                  <a:schemeClr val="bg1"/>
                </a:solidFill>
              </a:rPr>
            </a:br>
            <a:r>
              <a:rPr lang="el-GR" sz="2800" b="1" dirty="0" err="1">
                <a:solidFill>
                  <a:schemeClr val="bg1"/>
                </a:solidFill>
              </a:rPr>
              <a:t>Μικελάντζελο</a:t>
            </a:r>
            <a:r>
              <a:rPr lang="el-GR" sz="2800" b="1" dirty="0">
                <a:solidFill>
                  <a:schemeClr val="bg1"/>
                </a:solidFill>
              </a:rPr>
              <a:t> - 1536</a:t>
            </a:r>
          </a:p>
        </p:txBody>
      </p:sp>
      <p:pic>
        <p:nvPicPr>
          <p:cNvPr id="50178" name="Picture 2" descr="File:Lightmatter Sistine Chapel ceiling.jpg - Wikimedia Comm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94" y="1071546"/>
            <a:ext cx="7715272" cy="5786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37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654E-BD65-4CBA-9C94-C7AC085EEA87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2708275"/>
            <a:ext cx="4284662" cy="1143000"/>
          </a:xfrm>
        </p:spPr>
        <p:txBody>
          <a:bodyPr>
            <a:normAutofit fontScale="90000"/>
          </a:bodyPr>
          <a:lstStyle/>
          <a:p>
            <a:r>
              <a:rPr lang="el-GR" sz="2400" b="1" dirty="0">
                <a:solidFill>
                  <a:schemeClr val="bg1"/>
                </a:solidFill>
              </a:rPr>
              <a:t>Ιστορικό φυλλάδιο </a:t>
            </a:r>
            <a:br>
              <a:rPr lang="el-GR" sz="2400" b="1" dirty="0">
                <a:solidFill>
                  <a:schemeClr val="bg1"/>
                </a:solidFill>
              </a:rPr>
            </a:br>
            <a:r>
              <a:rPr lang="el-GR" sz="2400" b="1" dirty="0">
                <a:solidFill>
                  <a:schemeClr val="bg1"/>
                </a:solidFill>
              </a:rPr>
              <a:t/>
            </a:r>
            <a:br>
              <a:rPr lang="el-GR" sz="2400" b="1" dirty="0">
                <a:solidFill>
                  <a:schemeClr val="bg1"/>
                </a:solidFill>
              </a:rPr>
            </a:br>
            <a:r>
              <a:rPr lang="el-GR" sz="2400" b="1" dirty="0">
                <a:solidFill>
                  <a:schemeClr val="bg1"/>
                </a:solidFill>
              </a:rPr>
              <a:t>16</a:t>
            </a:r>
            <a:r>
              <a:rPr lang="en-US" sz="2400" b="1" dirty="0">
                <a:solidFill>
                  <a:schemeClr val="bg1"/>
                </a:solidFill>
              </a:rPr>
              <a:t>8</a:t>
            </a:r>
            <a:r>
              <a:rPr lang="el-GR" sz="24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9154" name="Picture 2" descr="Mercurius Rusticus, or, The countries complaint of the barbarous outrages committed by the sectaries of this late flourishing kingdom: together with a brief chronology of the battels, sieges, conflicts, and other most remarkable passages from the beginning of this unnatural war, to the 25th of March, 16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751137" cy="6857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96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76056" y="2780928"/>
            <a:ext cx="4067944" cy="40770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i="1" dirty="0" smtClean="0">
                <a:solidFill>
                  <a:schemeClr val="bg1"/>
                </a:solidFill>
              </a:rPr>
              <a:t>    The Young-Mans Victory Over the </a:t>
            </a:r>
            <a:r>
              <a:rPr lang="en-US" sz="2800" b="1" i="1" dirty="0" err="1" smtClean="0">
                <a:solidFill>
                  <a:schemeClr val="bg1"/>
                </a:solidFill>
              </a:rPr>
              <a:t>Povver</a:t>
            </a:r>
            <a:r>
              <a:rPr lang="en-US" sz="2800" b="1" i="1" dirty="0" smtClean="0">
                <a:solidFill>
                  <a:schemeClr val="bg1"/>
                </a:solidFill>
              </a:rPr>
              <a:t> of the Devil Or Strange and Wonderful News from the City of London</a:t>
            </a:r>
            <a:r>
              <a:rPr lang="en-US" sz="2800" b="1" dirty="0" smtClean="0">
                <a:solidFill>
                  <a:schemeClr val="bg1"/>
                </a:solidFill>
              </a:rPr>
              <a:t> </a:t>
            </a:r>
            <a:endParaRPr lang="el-GR" sz="28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l-GR" sz="2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sz="2800" b="1" dirty="0" smtClean="0">
                <a:solidFill>
                  <a:schemeClr val="bg1"/>
                </a:solidFill>
              </a:rPr>
              <a:t>     </a:t>
            </a:r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l-GR" sz="2800" b="1" dirty="0" err="1" smtClean="0">
                <a:solidFill>
                  <a:schemeClr val="bg1"/>
                </a:solidFill>
              </a:rPr>
              <a:t>περ</a:t>
            </a:r>
            <a:r>
              <a:rPr lang="el-GR" sz="2800" b="1" dirty="0" smtClean="0">
                <a:solidFill>
                  <a:schemeClr val="bg1"/>
                </a:solidFill>
              </a:rPr>
              <a:t>. </a:t>
            </a:r>
            <a:r>
              <a:rPr lang="en-US" sz="2800" b="1" dirty="0" smtClean="0">
                <a:solidFill>
                  <a:schemeClr val="bg1"/>
                </a:solidFill>
              </a:rPr>
              <a:t>1693)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89265" cy="694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68298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Franz Joseph von </a:t>
            </a:r>
            <a:r>
              <a:rPr lang="en-US" sz="2400" dirty="0" err="1" smtClean="0">
                <a:solidFill>
                  <a:schemeClr val="bg1"/>
                </a:solidFill>
              </a:rPr>
              <a:t>Goez</a:t>
            </a:r>
            <a:r>
              <a:rPr lang="en-US" sz="2400" dirty="0" smtClean="0">
                <a:solidFill>
                  <a:schemeClr val="bg1"/>
                </a:solidFill>
              </a:rPr>
              <a:t> - 1783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940152" y="1600200"/>
            <a:ext cx="2746648" cy="45259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http://konkykru.com/earlycomics.chronological.html</a:t>
            </a:r>
            <a:endParaRPr lang="el-G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9952" cy="68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400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948264" y="0"/>
            <a:ext cx="2195736" cy="6858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William Hogarth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–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Self Portrait,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1757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763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67538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08104" cy="688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104" y="4437112"/>
            <a:ext cx="3635896" cy="1143000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A Harlot’s Progress</a:t>
            </a:r>
            <a:r>
              <a:rPr lang="en-US" sz="2800" b="1" dirty="0" smtClean="0">
                <a:solidFill>
                  <a:schemeClr val="bg1"/>
                </a:solidFill>
              </a:rPr>
              <a:t>, William </a:t>
            </a:r>
            <a:r>
              <a:rPr lang="en-US" sz="2800" b="1" dirty="0">
                <a:solidFill>
                  <a:schemeClr val="bg1"/>
                </a:solidFill>
              </a:rPr>
              <a:t>Hogarth - 1742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92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3B0F-9974-4421-8B4E-62914A05711A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6525344"/>
            <a:ext cx="5537200" cy="3326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b="1" i="1" dirty="0" err="1" smtClean="0">
                <a:solidFill>
                  <a:schemeClr val="bg1"/>
                </a:solidFill>
              </a:rPr>
              <a:t>Chauvet</a:t>
            </a: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>
                <a:solidFill>
                  <a:schemeClr val="bg1"/>
                </a:solidFill>
              </a:rPr>
              <a:t>Pont </a:t>
            </a:r>
            <a:r>
              <a:rPr lang="en-US" sz="2400" b="1" i="1" dirty="0" err="1">
                <a:solidFill>
                  <a:schemeClr val="bg1"/>
                </a:solidFill>
              </a:rPr>
              <a:t>D’Arc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– 35000 </a:t>
            </a:r>
            <a:r>
              <a:rPr lang="el-GR" sz="2400" b="1" dirty="0" err="1">
                <a:solidFill>
                  <a:schemeClr val="bg1"/>
                </a:solidFill>
              </a:rPr>
              <a:t>π.Χ.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8604447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6502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BEE-6A12-4318-8309-BCFC95255213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04025" y="1916113"/>
            <a:ext cx="1809750" cy="2665412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William Hogarth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1743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150532" name="Picture 4" descr="eikona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769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03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81"/>
            <a:ext cx="5940152" cy="685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026530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5976664" cy="687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15992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635896" cy="6583362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Balaam and his Ass</a:t>
            </a:r>
            <a:r>
              <a:rPr lang="en-US" sz="2800" b="1" dirty="0" smtClean="0">
                <a:solidFill>
                  <a:schemeClr val="bg1"/>
                </a:solidFill>
              </a:rPr>
              <a:t>, Rembrandt, 1626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4968552" cy="683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473801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5760640" cy="685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1963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B795-11DB-4C3F-BE08-D62FF648897C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436096" y="3041576"/>
            <a:ext cx="3707904" cy="3816424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Four Stages of Cruelty</a:t>
            </a:r>
            <a:br>
              <a:rPr lang="en-US" sz="2800" b="1" i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William </a:t>
            </a:r>
            <a:r>
              <a:rPr lang="en-US" sz="2800" b="1" dirty="0">
                <a:solidFill>
                  <a:schemeClr val="bg1"/>
                </a:solidFill>
              </a:rPr>
              <a:t>Hogarth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1751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52580" name="Picture 4" descr="eikona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448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28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56176" y="116632"/>
            <a:ext cx="2530624" cy="6264696"/>
          </a:xfrm>
        </p:spPr>
        <p:txBody>
          <a:bodyPr>
            <a:normAutofit/>
          </a:bodyPr>
          <a:lstStyle/>
          <a:p>
            <a:r>
              <a:rPr lang="en-US" sz="2800" b="1" i="1" dirty="0" err="1" smtClean="0">
                <a:solidFill>
                  <a:schemeClr val="bg1"/>
                </a:solidFill>
              </a:rPr>
              <a:t>Fasiculo</a:t>
            </a:r>
            <a:r>
              <a:rPr lang="en-US" sz="2800" b="1" i="1" dirty="0" smtClean="0">
                <a:solidFill>
                  <a:schemeClr val="bg1"/>
                </a:solidFill>
              </a:rPr>
              <a:t> de </a:t>
            </a:r>
            <a:r>
              <a:rPr lang="en-US" sz="2800" b="1" i="1" dirty="0" err="1" smtClean="0">
                <a:solidFill>
                  <a:schemeClr val="bg1"/>
                </a:solidFill>
              </a:rPr>
              <a:t>Medicina</a:t>
            </a:r>
            <a:r>
              <a:rPr lang="en-US" sz="2800" b="1" dirty="0" smtClean="0">
                <a:solidFill>
                  <a:schemeClr val="bg1"/>
                </a:solidFill>
              </a:rPr>
              <a:t>,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 Johannes de </a:t>
            </a:r>
            <a:r>
              <a:rPr lang="en-US" sz="2800" b="1" dirty="0" err="1" smtClean="0">
                <a:solidFill>
                  <a:schemeClr val="bg1"/>
                </a:solidFill>
              </a:rPr>
              <a:t>Ketham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1495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5040560" cy="681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91229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14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1547664" y="6381328"/>
            <a:ext cx="593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1" dirty="0">
                <a:solidFill>
                  <a:prstClr val="white"/>
                </a:solidFill>
              </a:rPr>
              <a:t>Μάθημα Ανατομίας</a:t>
            </a:r>
            <a:r>
              <a:rPr lang="el-GR" sz="2800" b="1" dirty="0">
                <a:solidFill>
                  <a:prstClr val="white"/>
                </a:solidFill>
              </a:rPr>
              <a:t>, </a:t>
            </a:r>
            <a:r>
              <a:rPr lang="en-US" sz="2800" b="1" dirty="0">
                <a:solidFill>
                  <a:prstClr val="white"/>
                </a:solidFill>
              </a:rPr>
              <a:t>Rembrandt, 1632</a:t>
            </a:r>
            <a:endParaRPr lang="el-GR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4748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04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3060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E2D4F-87C0-4EF6-B03B-771741171A93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2825"/>
            <a:ext cx="9144000" cy="1143000"/>
          </a:xfrm>
        </p:spPr>
        <p:txBody>
          <a:bodyPr/>
          <a:lstStyle/>
          <a:p>
            <a:r>
              <a:rPr lang="en-US" sz="2400" b="1">
                <a:solidFill>
                  <a:schemeClr val="bg1"/>
                </a:solidFill>
              </a:rPr>
              <a:t>William Hogarth - 1754</a:t>
            </a:r>
            <a:endParaRPr lang="el-GR" sz="2400" b="1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193966" cy="65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212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0D85-88CE-4BD6-8D83-63C110295AA2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381328"/>
            <a:ext cx="8229600" cy="476672"/>
          </a:xfrm>
        </p:spPr>
        <p:txBody>
          <a:bodyPr/>
          <a:lstStyle/>
          <a:p>
            <a:r>
              <a:rPr lang="el-GR" sz="2400" b="1" i="1" dirty="0">
                <a:solidFill>
                  <a:schemeClr val="bg1"/>
                </a:solidFill>
              </a:rPr>
              <a:t>Σπήλαιο </a:t>
            </a:r>
            <a:r>
              <a:rPr lang="el-GR" sz="2400" b="1" i="1" dirty="0" err="1" smtClean="0">
                <a:solidFill>
                  <a:schemeClr val="bg1"/>
                </a:solidFill>
              </a:rPr>
              <a:t>Λασκό</a:t>
            </a:r>
            <a:r>
              <a:rPr lang="el-GR" sz="2400" b="1" i="1" dirty="0" smtClean="0">
                <a:solidFill>
                  <a:schemeClr val="bg1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(Πυρηναία) </a:t>
            </a:r>
            <a:r>
              <a:rPr lang="el-GR" sz="2400" b="1" dirty="0">
                <a:solidFill>
                  <a:schemeClr val="bg1"/>
                </a:solidFill>
              </a:rPr>
              <a:t>- 17000 </a:t>
            </a:r>
            <a:r>
              <a:rPr lang="el-GR" sz="2400" b="1" dirty="0" err="1">
                <a:solidFill>
                  <a:schemeClr val="bg1"/>
                </a:solidFill>
              </a:rPr>
              <a:t>π.Χ.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568952" cy="64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662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18A5-2997-43D1-B06C-4CC10ACADCA4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1916113"/>
            <a:ext cx="1476375" cy="2808287"/>
          </a:xfrm>
        </p:spPr>
        <p:txBody>
          <a:bodyPr/>
          <a:lstStyle/>
          <a:p>
            <a:r>
              <a:rPr lang="en-US" sz="2400" b="1">
                <a:solidFill>
                  <a:schemeClr val="bg1"/>
                </a:solidFill>
              </a:rPr>
              <a:t>William Hogarth 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/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1764</a:t>
            </a:r>
            <a:endParaRPr lang="el-GR" sz="2400" b="1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52320" cy="685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82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51208-C92A-4D10-B341-DAC1A916BD26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080" y="3501008"/>
            <a:ext cx="3261817" cy="1417638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George </a:t>
            </a:r>
            <a:r>
              <a:rPr lang="en-US" sz="2400" b="1" dirty="0" err="1">
                <a:solidFill>
                  <a:schemeClr val="bg1"/>
                </a:solidFill>
              </a:rPr>
              <a:t>Bicham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1742 - 1746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15364" name="Picture 4" descr="George Bicham (1706-177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6864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073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604448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5288" y="6093296"/>
            <a:ext cx="8229600" cy="1071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Thomas Rowlandson - 1784</a:t>
            </a:r>
            <a:endParaRPr lang="el-G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4786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7DD8F-F6DF-458D-BCDE-2AC67CD489A6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3928" y="1196975"/>
            <a:ext cx="4700960" cy="114300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Thomas Rowlandson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Dr Syntax’s </a:t>
            </a:r>
            <a:r>
              <a:rPr lang="en-US" sz="2400" b="1" dirty="0" smtClean="0">
                <a:solidFill>
                  <a:schemeClr val="bg1"/>
                </a:solidFill>
              </a:rPr>
              <a:t>Three Tours 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1809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4572000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http://konkykru.com/e.rowlandson.doctor.syntax.1.html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61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509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688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4283968" y="274638"/>
            <a:ext cx="4860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Thomas Rowlandson - 1809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3377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8E030-EFF0-4759-AC01-07865476EA15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2400" b="1">
                <a:solidFill>
                  <a:schemeClr val="bg1"/>
                </a:solidFill>
              </a:rPr>
              <a:t>Thomas Rowlandson - 1814</a:t>
            </a:r>
            <a:endParaRPr lang="el-GR" sz="2400" b="1">
              <a:solidFill>
                <a:schemeClr val="bg1"/>
              </a:solidFill>
            </a:endParaRPr>
          </a:p>
        </p:txBody>
      </p:sp>
      <p:pic>
        <p:nvPicPr>
          <p:cNvPr id="186371" name="Picture 3" descr="thomas rowlands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609600"/>
            <a:ext cx="7920037" cy="624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2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21388"/>
            <a:ext cx="9144000" cy="836612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Thomas Rowlandson, 1809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864235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023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7B034-061D-42B5-9EC7-0CA050955BF4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949950"/>
            <a:ext cx="8229600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James </a:t>
            </a:r>
            <a:r>
              <a:rPr lang="en-US" sz="2400" b="1" dirty="0" err="1">
                <a:solidFill>
                  <a:schemeClr val="bg1"/>
                </a:solidFill>
              </a:rPr>
              <a:t>Gilray</a:t>
            </a:r>
            <a:r>
              <a:rPr lang="en-US" sz="2400" b="1" dirty="0">
                <a:solidFill>
                  <a:schemeClr val="bg1"/>
                </a:solidFill>
              </a:rPr>
              <a:t> - </a:t>
            </a:r>
            <a:r>
              <a:rPr lang="en-US" sz="2400" b="1" dirty="0" smtClean="0">
                <a:solidFill>
                  <a:schemeClr val="bg1"/>
                </a:solidFill>
              </a:rPr>
              <a:t>1796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23554" name="Picture 2" descr="https://www.lambiek.net/artists/image/g/gillray_james/gillray_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198" y="0"/>
            <a:ext cx="8387248" cy="6357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66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08725"/>
            <a:ext cx="9144000" cy="549275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George </a:t>
            </a:r>
            <a:r>
              <a:rPr lang="en-US" sz="2400" b="1" dirty="0" smtClean="0">
                <a:solidFill>
                  <a:schemeClr val="bg1"/>
                </a:solidFill>
              </a:rPr>
              <a:t>Cruikshank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Massacre at St Peter&amp;amp;#39;s by George Cruikshank - Age of Revolu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58280" cy="6342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615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4" y="21134"/>
            <a:ext cx="9144000" cy="658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51494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4A395-B6F6-4333-ACF2-8760EDA70D03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21388"/>
            <a:ext cx="8229600" cy="1143000"/>
          </a:xfrm>
        </p:spPr>
        <p:txBody>
          <a:bodyPr/>
          <a:lstStyle/>
          <a:p>
            <a:r>
              <a:rPr lang="el-GR" sz="2400" b="1">
                <a:solidFill>
                  <a:schemeClr val="bg1"/>
                </a:solidFill>
              </a:rPr>
              <a:t>Σουμερρία – 3000 π.Χ.</a:t>
            </a:r>
          </a:p>
        </p:txBody>
      </p:sp>
      <p:pic>
        <p:nvPicPr>
          <p:cNvPr id="4100" name="Picture 4" descr="3000bc sumer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0"/>
            <a:ext cx="4995863" cy="6308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6381328"/>
            <a:ext cx="8964488" cy="36004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George Cruikshank, 1849</a:t>
            </a:r>
            <a:endParaRPr lang="el-GR" sz="28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676456" cy="632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754425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6381328"/>
            <a:ext cx="8229600" cy="47667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William Heath - 1830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316417" cy="633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932147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949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6237312"/>
            <a:ext cx="914400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err="1">
                <a:solidFill>
                  <a:prstClr val="white"/>
                </a:solidFill>
              </a:rPr>
              <a:t>Rodolphe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Topffer</a:t>
            </a:r>
            <a:r>
              <a:rPr lang="en-US" sz="2800" b="1" dirty="0">
                <a:solidFill>
                  <a:prstClr val="white"/>
                </a:solidFill>
              </a:rPr>
              <a:t> - 1839</a:t>
            </a:r>
            <a:endParaRPr lang="el-GR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7927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95C8B-674C-412A-A69B-629E74AF1A64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/>
          <a:lstStyle/>
          <a:p>
            <a:r>
              <a:rPr lang="en-US" sz="2400" b="1" dirty="0" err="1">
                <a:solidFill>
                  <a:schemeClr val="bg1"/>
                </a:solidFill>
              </a:rPr>
              <a:t>Rodolphe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Topffer</a:t>
            </a:r>
            <a:r>
              <a:rPr lang="en-US" sz="2400" b="1" dirty="0">
                <a:solidFill>
                  <a:schemeClr val="bg1"/>
                </a:solidFill>
              </a:rPr>
              <a:t> - </a:t>
            </a:r>
            <a:r>
              <a:rPr lang="en-US" sz="2400" b="1" dirty="0" smtClean="0">
                <a:solidFill>
                  <a:schemeClr val="bg1"/>
                </a:solidFill>
              </a:rPr>
              <a:t>1839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692696"/>
            <a:ext cx="9252520" cy="493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241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                                             </a:t>
            </a:r>
            <a:r>
              <a:rPr lang="en-US" sz="2800" b="1" dirty="0" err="1" smtClean="0">
                <a:solidFill>
                  <a:schemeClr val="bg1"/>
                </a:solidFill>
              </a:rPr>
              <a:t>Gustave</a:t>
            </a:r>
            <a:r>
              <a:rPr lang="en-US" sz="2800" b="1" dirty="0" smtClean="0">
                <a:solidFill>
                  <a:schemeClr val="bg1"/>
                </a:solidFill>
              </a:rPr>
              <a:t> Dore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E867-F6E9-4ED8-93D7-583D1ADA10B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4427984" cy="676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743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41648" y="4724400"/>
            <a:ext cx="4429252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Wilhelm Busch, 1865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34822" name="Picture 6" descr="wilhelm-busch-max-and-moritz-widow-bolte-at-the-sauerkraut-barrel-18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388143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07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9D323-AAC1-449F-8C70-B44AAFE5E25B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341438"/>
            <a:ext cx="4114800" cy="381635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Penny </a:t>
            </a:r>
            <a:r>
              <a:rPr lang="en-US" sz="2400" b="1" dirty="0" err="1">
                <a:solidFill>
                  <a:schemeClr val="bg1"/>
                </a:solidFill>
              </a:rPr>
              <a:t>Dreadfuls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1860’s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690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6955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36792"/>
            <a:ext cx="9144000" cy="52120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Penny </a:t>
            </a:r>
            <a:r>
              <a:rPr lang="en-US" sz="2400" b="1" dirty="0" err="1" smtClean="0">
                <a:solidFill>
                  <a:schemeClr val="bg1"/>
                </a:solidFill>
              </a:rPr>
              <a:t>Dreadfuls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</a:rPr>
              <a:t>1866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7991475" cy="63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5723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Punch, 1855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E867-F6E9-4ED8-93D7-583D1ADA10B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056" cy="692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817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7410-9924-4D62-9C2C-D29B86AFE25C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2781300"/>
            <a:ext cx="3600450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Harper’s Weekly - 1863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195587" name="Picture 3" descr="eikona0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44084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72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CCFB-AF17-4560-8808-A465C864593B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21388"/>
            <a:ext cx="8229600" cy="1143000"/>
          </a:xfrm>
        </p:spPr>
        <p:txBody>
          <a:bodyPr/>
          <a:lstStyle/>
          <a:p>
            <a:r>
              <a:rPr lang="el-GR" sz="2400" b="1" dirty="0">
                <a:solidFill>
                  <a:schemeClr val="bg1"/>
                </a:solidFill>
              </a:rPr>
              <a:t>Μεσοποταμία (</a:t>
            </a:r>
            <a:r>
              <a:rPr lang="el-GR" sz="2400" b="1" i="1" dirty="0">
                <a:solidFill>
                  <a:schemeClr val="bg1"/>
                </a:solidFill>
              </a:rPr>
              <a:t>Πόλεμος και Ειρήνη</a:t>
            </a:r>
            <a:r>
              <a:rPr lang="el-GR" sz="2400" b="1" dirty="0">
                <a:solidFill>
                  <a:schemeClr val="bg1"/>
                </a:solidFill>
              </a:rPr>
              <a:t>) – 2650 </a:t>
            </a:r>
            <a:r>
              <a:rPr lang="el-GR" sz="2400" b="1" dirty="0" err="1">
                <a:solidFill>
                  <a:schemeClr val="bg1"/>
                </a:solidFill>
              </a:rPr>
              <a:t>π.Χ.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Standard of Ur Mesopotamia 2650 bc (War and Peace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7127577" cy="6387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570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63FD8-F616-4346-A0C1-232D5A38866A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27763" y="2852738"/>
            <a:ext cx="2601912" cy="1012825"/>
          </a:xfrm>
        </p:spPr>
        <p:txBody>
          <a:bodyPr>
            <a:no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</a:rPr>
              <a:t>Epinal</a:t>
            </a:r>
            <a:r>
              <a:rPr lang="en-US" sz="2800" b="1" i="1" dirty="0">
                <a:solidFill>
                  <a:schemeClr val="bg1"/>
                </a:solidFill>
              </a:rPr>
              <a:t> </a:t>
            </a:r>
            <a:br>
              <a:rPr lang="en-US" sz="2800" b="1" i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1850+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98659" name="Picture 3" descr="ep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2513" cy="710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90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7912-4561-49CA-B7C9-3CB63EF3DFE0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659563" y="1844675"/>
            <a:ext cx="1882775" cy="2879725"/>
          </a:xfrm>
        </p:spPr>
        <p:txBody>
          <a:bodyPr>
            <a:norm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</a:rPr>
              <a:t>Epinal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1850+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99683" name="Picture 3" descr="epina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70613" cy="7029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81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6D7BE-55D3-4794-B2FE-62C08685ECBF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516688" y="2492375"/>
            <a:ext cx="2243137" cy="1287463"/>
          </a:xfrm>
        </p:spPr>
        <p:txBody>
          <a:bodyPr>
            <a:no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</a:rPr>
              <a:t>Epinal</a:t>
            </a:r>
            <a:r>
              <a:rPr lang="en-US" sz="2800" b="1" i="1" dirty="0">
                <a:solidFill>
                  <a:schemeClr val="bg1"/>
                </a:solidFill>
              </a:rPr>
              <a:t> </a:t>
            </a:r>
            <a:br>
              <a:rPr lang="en-US" sz="2800" b="1" i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1850+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200707" name="Picture 3" descr="epinal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19825" cy="7029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914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5300663"/>
            <a:ext cx="4356100" cy="1557337"/>
          </a:xfrm>
        </p:spPr>
        <p:txBody>
          <a:bodyPr>
            <a:norm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</a:rPr>
              <a:t>Epinal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  <a:r>
              <a:rPr lang="el-GR" sz="2800" b="1" dirty="0">
                <a:solidFill>
                  <a:schemeClr val="bg1"/>
                </a:solidFill>
              </a:rPr>
              <a:t/>
            </a:r>
            <a:br>
              <a:rPr lang="el-GR" sz="2800" b="1" dirty="0">
                <a:solidFill>
                  <a:schemeClr val="bg1"/>
                </a:solidFill>
              </a:rPr>
            </a:br>
            <a:r>
              <a:rPr lang="el-GR" sz="2800" b="1" dirty="0">
                <a:solidFill>
                  <a:schemeClr val="bg1"/>
                </a:solidFill>
              </a:rPr>
              <a:t>μέσα 19</a:t>
            </a:r>
            <a:r>
              <a:rPr lang="el-GR" sz="2800" b="1" baseline="30000" dirty="0">
                <a:solidFill>
                  <a:schemeClr val="bg1"/>
                </a:solidFill>
              </a:rPr>
              <a:t>ου</a:t>
            </a:r>
            <a:r>
              <a:rPr lang="el-GR" sz="2800" b="1" dirty="0">
                <a:solidFill>
                  <a:schemeClr val="bg1"/>
                </a:solidFill>
              </a:rPr>
              <a:t> αι.</a:t>
            </a:r>
          </a:p>
        </p:txBody>
      </p:sp>
      <p:pic>
        <p:nvPicPr>
          <p:cNvPr id="43013" name="Picture 5" descr="MartheLaBonnePetiteMenagere9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115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7EB1D-B538-4694-8FFA-CAF11C6B12DA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163" y="1341438"/>
            <a:ext cx="3322637" cy="3744912"/>
          </a:xfrm>
        </p:spPr>
        <p:txBody>
          <a:bodyPr/>
          <a:lstStyle/>
          <a:p>
            <a:r>
              <a:rPr lang="en-US" sz="2400" b="1">
                <a:solidFill>
                  <a:schemeClr val="bg1"/>
                </a:solidFill>
              </a:rPr>
              <a:t>Thomas Nast - 1867</a:t>
            </a:r>
            <a:endParaRPr lang="el-GR" sz="2400" b="1">
              <a:solidFill>
                <a:schemeClr val="bg1"/>
              </a:solidFill>
            </a:endParaRPr>
          </a:p>
        </p:txBody>
      </p:sp>
      <p:pic>
        <p:nvPicPr>
          <p:cNvPr id="11268" name="Picture 4" descr="tyhomas nast 1867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0"/>
            <a:ext cx="52324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471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3C7E3-D0D2-45E2-B471-9DB1C27F2FAF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1700213"/>
            <a:ext cx="3106738" cy="1863725"/>
          </a:xfrm>
        </p:spPr>
        <p:txBody>
          <a:bodyPr/>
          <a:lstStyle/>
          <a:p>
            <a:r>
              <a:rPr lang="en-US" sz="2400" b="1">
                <a:solidFill>
                  <a:schemeClr val="bg1"/>
                </a:solidFill>
              </a:rPr>
              <a:t>Frederick Opper 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/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 1883</a:t>
            </a:r>
            <a:endParaRPr lang="el-GR" sz="2400" b="1">
              <a:solidFill>
                <a:schemeClr val="bg1"/>
              </a:solidFill>
            </a:endParaRPr>
          </a:p>
        </p:txBody>
      </p:sp>
      <p:sp>
        <p:nvSpPr>
          <p:cNvPr id="3074" name="AutoShape 2" descr="data:image/png;base64,iVBORw0KGgoAAAANSUhEUgAABZYAAAKlCAYAAABYJ7mKAAAAAXNSR0IArs4c6QAAIABJREFUeF7svVmwZcl1nrfO2We8Uw3dVT03ulsiTZAgxkYTBIgZlimLMsNUiKIsKqhQ+M3vfvC7IyxbIVm0XxxySLYgQgJAEqIpKkwLHAAOtqUwRUoQaaAJoIeqHtDVVXWnM5+zHf9a+e/9n6xTgJ9v5QWbZ9o7d+bKlblrf+vPlR0rf8UCxQLFAsUCxQIPmAU++0+/WC+XS9tsNt7yfr9v6/W6sUK32/X3dV37f/jrdDrN7zgX5+A7nNftdmxTr/0zzsU5KJvn8kT8xv/m83lzbFVVzbl4j78436xj3ebaOBe/r1YrQx3G47G/sq74TeuOuuE7lMX3LJt15St+x3H4j9/l9dY2aRvxnm2gnXAs6jkYDBpboG64jpZPG7OetDW+x7kog9dCmbQPvkN5KAvf5+1mXYfDYdMutp3l4hj2PftNh0Le97gW6kM702d4Lv0BrziGbVM/YNu1zuhD+gXLZDvzoYmyaGP1SZynv+E8lEk/R3m0MV7VN/IytZ9pY20DbbZYLLwubCv7jvVS++A7lIHver1e06fah6wH7ai+wOvQB2gz9j/tyb7A7zxHxySuj/6nL+Y+zXayjtqH/I3zBsrvdDFWw6dpc5wLP2HbaAev6zrmFR7L8YzPHEM4F2WwbqPRyMuLuSbmF7UnfZ+/4VyOZ52T2E8613Fs0adxHfavt0/+4zjnnIPrsK9of5bNOtDXuhXGau3tYNtpR/VHnDebzZrrss44T/1d57GOhW/TJvl44/ewD+c41kHL1DmR1+M59Fv1aR3DHE9sS+772mbOixg/mJ/wmWW1Pra2XtWzJfpj2LdNbbau0z2lY9bB3OdGSOMpzbfej2nOd//B3I/X1dp63Z5VVfgV/rSPOM/q+WwTjmO7dK5Hfdyn5X6n41D7CPVINW6uz3sNjuP8Bd/b1U8cH6ynjzFbWF2tbK9/YJtp1zqbyqzqmvU3NltPbVOvrNfpe7ttk8Yd5qte5fbz+aWKe7LPj72e9Xp926ziPoO+4RzEe6zOQxyH+XjCMZ/5yAvtPxjySbx8LhYoFigWKBYoFrhgFig3vQvWoaU5xQLFAsUCxQLf2wL/5Be/VE+n0+ZhFg+QeKDlgzBBbP6QzIdLhaqER9aJh359WNbPhBaEQAoT8R1BlAISf+Dt9rfKJUgj6OBDOAEQ60gohQdwtovgKYeerKfCTW9Ht2PdTsBb/qfwmeUS8u6yvAIJ2oqAk4BD4ZaWgTaib9BXgIE4jzBTIaQ+9BMisZ4EhLQTwRkBBSGagmrWh7ZT+MT+5TEEDwrtcsCrwIrHE7DzWPoAr4l28r3aROGZAsq8XxSIaP8RTirIoi3YPzkY5vUV0BESsy8JXAhieX21BX2SPk5bqj/mQJQ+pkCH4Fb9Ru2vMJw+xu8YGEC5CuNpPxynYJXt1H5jmwJGAd4HYGfbGRSgHdlOf7VqK2DC8aE+TF9l/6I+mC8I+tifCpjV/oTmOi4VfuFanAv0unyPscZrK6RV38GxqBfbzGuinoTUvH68RvCNPkB7ab1ZLwX3nC/Zb5ybW//umNUR3GD9+RvtzjJ2AWcdJ/k40/rkgRv1a8J1+CXHMc8loIZNCeTpexq8INx0e64RRFi4fZcAwlXP1hFltI3Vhv9r6l0DgnYR+XT/WEtAI3w3QeQuggAReFSQzetqIETBNNuh/sLxC7Ds/SlBWFyT/Q+7cG5BlLTqRFCEfsQACu9pPJdzI8cP+41jBdf097a0/qhrfRvZat5xsFx3zdadpS1tDupu/U7fujWum4LDCP4iyJGCkgTLLVzuW9WJIAX/TaD14Fyucxf9lf6Ddv2HP/Yj5Rl71z8IynfFAsUCxQLFAhfSAuWmdyG7tTSqWKBYoFigWOC7WeAff/4XXbGMB3sAPEISAh18JmjKASYfaqmI9Aduq63fb8GGQj59aCYM4HcEuQqW+V1T/zrALiGNQhJ9ECewURDAB/gcjCrQ4HmEaQriFPBo3RVCKGAlZCL4UmCocFPhI4GfglR9UFfgqtBmF9hR4MZ+IhBB+6j6VJjMOqJ96FOUC/vgGPqGwicFbgqMtc48hmpt7RuWxb4jlCIwo5qW/pX7MX2UoIv9zfPVzrStlqF2Yz0V8vF8nKP9xO/ZToXEeTm77KXjScEv6886OBxLSnsFrPm4yOGjgl21scLFXeMbx24FPzpdVzQSkOJ39XfCsCY4Uq9ttQqYyutqebRN+CGMug1BORdQoUy/RVkK2dkXDdRLCnX6rwJC2jSfC3Quo73UbzlP4FX9T30ih3ssk+OMfnEvuDZbb0KtnP8pFOaYyuEiA2kEkyyDqzp2+dQu1XDum7lNFHwTetNWmA80AElwyt8JVNVf6H8eJKprtyve+4qVtMIED2MAnd7Hm431uhvr1Gvr9wcxB3VipQdeE1P299FfLsVtVjzgeoTZKI8BzF4fwYJQ5xIse2Ak1UHvFavkW7znUJmezx0+97c1ahTlGgBhf7ktO6EY55hroLM4BI9n3ej3HEd6H0Iwt9NZ23wGWx3YeLxvZ5Nz61Rrqzsr6wIOd3ogza6q9kApxmlSfPu9tBvj0e3grz0Hy6wjr8f7rvqPHqP3TbT/Uz/6fHnG3jnay5fFAsUCxQLFAhfRAuWmdxF7tbSpWKBYoFigWOC7WuBzX/zlGsut8cCsgBgn6QMsH6xZmCqX+BvBEKAJlGMKWHKgSDimMIeqPwVgLbDsWrcTKRUUpCkU4oO3XjeHiwoECBryB2Q+JLMcAr4c9CgwUrvsgqeEpgoFte5sM8rhg7sCRqiVAVYI8diOHO4SrrF/CDFZLvuKoGkX8Na6tNCqwThbqQ7YH3o9XoOQDOVp37JMQif8zjbzvcJR9UN1ZpRJiJxDD22DAhkFxASThGJVF0AlgA/tw3axr+kDuB77WQFc3k5CPvUJ9gl9M2+72jzvCx13hJ68BqEQYRrBp6ZcULtq3bQPct+BzagYJ3TTsUFfhGIZYFnbo/WlD9KGSIVB1TxTEeSpdVA2AyEKahVeK3TWcch2I30Gz6W/aqCB85b6HvuG9eF8qL7EoBTnCx1rBJAcswoVEXzbbCKdBfsjf0/wj1cGTnaNEa3XZlN7uqAcTrN96rvsPx0POu/mcyJ/Y1mE9xwHeg2UyTqwb9j3bFevqhwoaxolnqc26XXWVq+xYqHvx5t1PZ0FoGdtSOGQVpB0O7Cq1a4cjvQoGjxB2fDNDoIl6Vy1AedV2rMJWqQ0TpyDdG6mKpu/Rf1CDcz/5pizU3qJ5t4DmGsRsOBcCT9RdTxtoPOdjiUNOLndumY9iLW7Q5sva9tAaVzhHj63jq2tCs8wW+FTbd1eKJXrTtxvvL1VegWk9zZ0bdiPFBgM9qAO9G3aSu+Dub+ibgUsl3+EFgsUCxQLFAs8SBYoYPlB6u3S1mKBYoFigWIBtwAUy3ggJrjkA7E+NBIe6GsOhvlw3esj3USbU5kgR6ELrsEHd3YDjsODtapP9SHdVVSdyEer6jvWicq3PGUCH+Y1ByrL1VQA2m7Yg7k0WX99kOcybircFCzCLrnClnCMyk+CTAUQvA6PpSJQleQ4XhVwBLPsK9qVsEIhIq5N++b15fmEPw0AEaUuoQZtx1dVp+XAlHCJgI99Teij6QT0WLYDxxNMqUqO5TRK2ZQLW0E2bUtITDiqEFH7nOpJghG1Ea9Hn6ctFNjShgr1tF/op+wTQkzCNJRNf1RfYBnsUwIeqljxqgp7BabaVywnDzQwsMBjOY5ZXxzPNuVTpvqEA0pXbLbH0zc0dYLC2HrT+rPaTf03r6/mi1bQTJvRJwi72Gea4oTfEapyLuJnzi8MttH3+Hsz16X82Lv8mf2r6lcqjZG/YbmKIBHtTLjHuYVBE+03rYfOmxy3AKoghfQB1pM+p9+rH7L+GmTSsUrb6jU1F78CWr5n+bli2dvZRYAw1MVQBO8qi/brdTHfLz3n73IBhTNSjnS8DG/uxnXKnhKjNpQV6Y5W68jrDdWz28VZafuoFz4WOfc5BmkvzsF+rxGwrPMFASvvR2prXkfnebUnf+f9QP2M41rnO3zHYJEGeHTOrDpmA5DkXt8Wm45tkG5ls7RhDwmpF9bZAGX3bLNG2oyNVYNIBYIUHq5Ohi/7aqN+u0dAt3LFMo7jihP6Wh7koG9xHqPf4/gClvOZs3wuFigWKBYoFrjIFihg+SL3bmlbsUCxQLFAscBOC2DzPj608hUPh3zYVQWmwhs+WKrqNKAnZFOx0Z8CQkImghKFMcwTq6BWH1zjQbzNH8pz+RBL2KRKKgWEhDY5iKIaEb/rb6gjH/AJuQiVFKIoQGD7NG0Ev9sFtVUdSLsq+KCdFOZwo70WUJmtlisHAqrgVACSd7qCYAVGBEE4nvBVQTXhIIGXqjvzuiqoo70IUXLgRiDDPsDv9Ad8h+sB9NP+BJME7gSfuxTRVJqzD1EvKmNpf7Y3B236mTZUaIa+0E0n+Rvty/P5yvGgfaNjQmETjyEAdVCWNjVrlJSy8aP6Tw4RVWmq/Z2DV/YPX3N/Zx8r9KXtmv7vIN1AAFP1J/V1/b7CRmIWG06q3dTncbyCaQI9vHJjO25KSehFMMxyFWZzLuBch3Poc3xPCM3gEiFZDq9zUEl78DjOKRwzbSAEmtHwcwXqrC+V5+wD9VWWzTmaedbxebFY+qoO9VPOg5xPOaY12EM/Y2oTzv0ErLw+XhnoUaVx7kusI+uv8wPrvUH+404E4TQYyPrh+w02xOt2bLFeWb+HDWKh3t44VAYUXi6xyWwnfsMcXiP39soVwkj34O+TL7LeuFYfEDVtMsk+wnW5goWQ1NuRNq1FOfQLtp393/huum/kK29oP851oQZOeaATWNf5hoCfx6hf6TU5Fn1O3WxsVA1s1enaCmku+pVtFlPrrKZ2due2PfbI43Y+XVk1OnR79vpdB8q4d8B2uGZ/OPChh3Ixvy2WK+tXsTEvfZX9w7Gi8yd+o+qaqZNQt09/+IPlGbv8+7NYoFigWKBY4IGxQLnpPTBdXRpaLFAsUCxQLEAL/IPPfq5W2IeHQzwYE5xxsywFrAqB7oWYUIcFWOaDNMGQQhQ+oOaqVT5g58cCJPi6XUlBwGsTDlDNmasfFYoR2uA7VcMqWMYxBMuEAmqHHM4SGKFMvmf78UpwohA1hy4NdEhglyCSdSdQ0PP4G5dkU+2okBbnEZSwjBxOaN/ifa66JSxnWdpnOfRQ2Ea/Yp0JXHAMQSlh4HcD9mgX4CHrySXkKIf9kwNX+hHrQyhEaEPAnNuVdeZxOfwltCTkV4Usz1WQxn7d1W9qK9pRISzHKNupanVVNmpASPuDdVX4o4BbfZTwSNPDsD27YLn2V1NPbBa2jhQPOk7ZNwrPvC87scGb+n7uixr0Yd3ZN2oP1lv7nXbj2Kav8XuOGwWnanO+Z7oOnqdjUv1HIb72rV4PxyAlg86RBLtqU9pB51eCZ16HwRVCYx+73QCBen3aSe1H39BxwyChrhxhkId2pQ0ZzFMozzqzzzhfRJtXPlYbsLyIFRRaHv2M8zjUzMjxAHyMHMsxZjeeLxhKZcJxpLZwFfgSAahIu8M/jhPUhW3ueiqK+KPv0f8dJqfcxz5uUioSDU7y3kE7N/6bzmX9UY7ODxxvKFMDUTpf8x7CvlKf0Hrp717P9cZ61rG66tmiRoDXzGbndvrW67aeTm20d2jL7tCOHnsypRJJ+xV0IHLuu2IZaYD4h/QxAMujwci/0vsI/Y3fq/Ke9w98Rx/5xI+8vzxjN5Ytb4oFigWKBYoFLroFyk3vovdwaV+xQLFAsUCxwD0W+F9+4Z+6YpkPi4SQXJ6MB0TmjuQxqp5k/lMWvNmsrVvFBnv64E0Ywod5PqjyoRrf85q6fLqFJAET8FkVkbwOH+IVehLYEMjwPH7GNRXK8EGZIEjrht9wHqEFQSWvy99Z3xxwEViw/jx+F+ij0pYKW15LwU1+HqEJgACBucIpBSjsKwWLOdjlbwRBBHf4norpHH6oKlJBfQN0sEFU+tsFWvETgxAAyWg/VKl41bJzBauCQ/Yh7auwVwEb+pG5xVVxqXBeBwv9lzalqjNXF+awWH1K7Y3vqaS9B6x2oPoP6EWYlPcf20Vgpn7F7xSqKQBlu+ijTJPCsZlPEgqV1NasE/0AsBRgOW+zwvItGFeHP9A/+NsuX2znl9jwjNfgGCVc1/5QH9Zz6BsEYvyN9lLYmgNYtpn2V8jN+eR+Y62F5BvrQVEquby5qkG/Y1qCPLUObUYVrYI+pBdRSJqna9HxkUNAVfUSiKpqW8ed9r3Ox6yL+gnnW52/kPMXD16sA/1X5368X0LNDvjZDRDqKmYzG/SREiMFMHHMem2YXqoq7g/sS/ULzqux8V+kzKBvs260f9OHaTULwbKOkRwsI+0GxwLrxnuJBqrcRmkTWrabqx9QPo/FcVD+8p7M67EfeH/zhmClBwKvSBmyXtigs7H67NhObr5qk5O7Nji8bL2r1+3g8SdttTHrImsNgo5V18Gyj7mUbxnX8VUAtdmgN9i6R+b333ws0lfH47HXHf7z0effU56x80m1fC4WKBYoFigWuLAWKDe9C9u1pWHFAsUCxQLFAvezwD/5xS/Vk8mkUW4pUOBDrm4aR3BLSKKKNgc1HYCi2JRIH9pzeMbf+KCO3wmWeSwfqPlqdagbVe2lD9tUIBLE8hpUzOlDsQIWwjvCNwI3XEehqCpAWQ/ag+cQoilgJmRRmxBuaT3UFoSgtC8BDKESr69QDN9BBch0BgrNW6jVpighuFSbsjymCdHrE5LQL3YFCxRgEnARFunye1V5s908F22HL6DOVIuyrrQLfsvzImvAg9CQ/QBww/5nPyrwZD8ojKUtFHSqbyqM2uWTCp7Ud3aVy+/UpvSpfOwSWuX9wHGSq7NxHH9TcAkbqbKQqRB0rNIuClB1DtiCqL5SIdJa0NZ6PQXHyHuLQBHHgc4HbLfal/VQWIz3SAVT9aIdhIgcZ/RXXlftyO/ok1SZ6nhk2/L0KThXbcAxSTurTbbbnBrcAQcMAK+Alu3Wc2gf7RNtF+vb2C/Beu0vnZM4jlRJqwE32IMBLc6LbKteS2Ex262gU+c8nbsa4LpuISz9WOdE1r+uEajEbSU2D+1CbgzlMzagqwCna4fKuN6g17FOHcfN5vNQSKe+wj0MnxF4640PbbYZODhlnVlfHbNsP8Ar6q1zg/pYM39JGiH1NbaftgfQxR8hLBXiBMb0RfoZ+4P20WBZe23kUkZaC9hkbXud2uZv3rQbf/w1u/P22/ZDL7xgwyffYSf9kedaBoSGSrnq99q0Nd2A8vjP030g5UjaDJJzs87b/I5tZRoM+gvtV3Is5zN4+VwsUCxQLFAscJEtUMDyRe7d0rZigWKBYoFigZ0W+NwXf7meTqfNbwQYBHNUTTGPqUIKPhzz5FC3Vo1imRCBD8wsUwEr4ZGqppmTVGGTP9ivAhrgAZZwBfVROIbft+CAK9zigZkP4QTGfEDntQkHeRyVb7g22g8QoKo9VZwqUFWwhu93AS/abBc8zMEePuvyagWLuBYhLFNEELCzbNZHy82Vhdp21A3tpJ1VMYkyGADQ9AO0uwLM8IdeA1AIZviqgITwReusoJSbR2lOVgV/OI/t17YpqCVE8vytyW7a96pubIBNSivQQKHkXwqGUBZtnvcdy8lhIyHRLgjZwLeUxoS+wjrQvwn/ta58z/4gMIMvM7hA4EN7OKBdBejMwZHaj36BV/aN1h+KZeRYp+qb40ehezsJRc707bkjfEVB/i6oz/kD57L/NMDF+rG9BKe8FtvPdmvAgbbV8aw5h/Nxosfpe60DAz0NmEQO3Fa8vzX37vIfjn3OPTp3aH2Rgxg2pZ8oNEXAzze8S2kpqIZWn8J7zbFNf+CYVKWsjmvOT5zLdU7zeTvlA9d6d0F1k2qfgRD1Z4ebSM9gS+t1NrberDwvcq+L+XRhd+/eNqvXtphPDfev9Wphs/Nzqz3PPzYHjCAHOHP0L/K1D+zo6MjGlx6x3uUnbLWOtD8EuBwzrY/6noDNmNB5lP6vfb6cz93GeeBF7ePjrBuYnONcUyXRhrQZ5zKOax272s9QdCNS4wrkzsaq6bnd+KM/sPXbt+z07h07euppu/SDP2SdRx6zygbWXUVuZd9s15XgAaV5L3HAjI0S1zHfs081AKPjSoMtvB/z/vjJD32gPGOrU5X3xQLFAsUCxQIX2gLlpnehu7c0rligWKBYoFhglwV+4YtfqkPNGQ+6qxWWFLc5IAPCrmwI1ZZt/Ek71JdQjFWuFnPIiwf5lEMTD7f+oAnlIvRT67U/5AN8uOIsnuD9IbyuAyDEAzPUtNw8bu1LnqNeG+vgWtCneQ5gKFnXDpXw8AqYjc+EaJGPt00lkIMj5vpdLZdePwcGFrmIcVHfECvBaCy9DqDQtY4vs44l1Ej5QcC1BYOCGPgxaB/+1pt1amt8H/aKfKPdXsAeKDhhG1yn7Y/UduS9Ru7MxSJtXBXKbYAABxU18mSG8szrhr7A/1w1Hv0XYDHqgxNwvbA3bBpKwLBZW5dtQNsez/QncT1f0J5gfpvaAOUoyKWaDXUIkBQBAVwT/gF7tkAo+p1gWpeDo97of7dkA60CkDhoWcOPIh2AKuroGygT14dvuhJ1FTmBG7U8B4mkofAxkFS4UEB6kAL+nc5VsBy2DV9uoV3X+wqVRr/QP1CmNwRtDccPG2wipQTq5XCUp6TNxNyfRbHdwq20tD/lnqZKmn7K/nR45X0XyuLwZ/QX/CNAoPupwyoncw0I83HfBYzDOWxjHI+/e1YwSHoTtic80HvJxwH6jL7iQC3ZimPFAVy6Vgst4Qepzz24hA04YzVDjM2wRZpqkp+2vh+2iPkuABn8MBTF+K31RVy7HeuE5ayb+hjrRmDIccV2M3ARfdrarB2HsGf4ftQD6tGUAiJtcBhlMi91jO+wJuyJY9s+xHWjP2K+Zv3weTAYxuZtPudHoKXqxfj1+cnTOmCjvC74bQNBUZ9ehbkm+j9cBLmdu66U7VgokXEv8GvGhJT6ZOP+37WNrZZTm88Xtn9w1TrdgVUV8i0jODS377xxw5bLc1stZ7EB3Wbl4wH1hCJ5tV7acDCwwaAHRuv/4VperwSC27aumtzB2CwQ94bu+JKNrrzD1tY1yKHrTmVrKHhRhzTuO5i/0Ej4lbc1xkrcD+Oe1/pXx314vYxgXIzd6CfM/egeqOoRGEV/TOczn/dhS4fQuLf4/XLtfu51T9foDUIt7Smm0MPp3hGTdcyBvpmhz4m1dddrG27WdvLqS/b1/+v3rTOd2tHlI1vt7dlTzz9vvUcetY6NrOr0bYU29eIehM3+vJ7dnvW6lf8HRbOD9V67GSdhsgaWeP9jcAo2RrsIzD/+wvvKM3YzQ5Y3xQLFAsUCxQIX3QLlpnfRe7i0r1igWKBYoFjgHgt89vO/VFNh2KoTARkD0AXsxIMuFGOtmhDf4SEaeWoD9oYikgq1waBvyyXAb2XLBD8D8LZQsFv1bb0CqIgH4wZ2OXxb+4M2FGp4SJ9v1o4t9vf3XXkGlRpAA3Met2o+QMI2HUSo8EKNSbgS9YyH8n4XcApirwDICowcHDjlqW2xWjtYJvjBb3yQJtzx9gESgKWkTaYIIfCQDgjP8v0NoBHskUB0PKxHXk0CSoeCyD9dAYKuPbfoAopbzykakJRA0h/kAUGCMjW5VmezCByoghSH5Ko41oNQpgWWoWhVCIljsawcNsuXiNPJWjAdsBV9DxjIIIYzJ7E7Faa+QZf3Uby6Ai4pahWiEsy4KZPyEF2I/6LrogxC5fC/FpIAjOE4+AfKYjlUUgdgC2hHFApoRD9XdSFBJXK8qkIz1IsBLr2U1Nd46fcZUInfeN0WXkUgZrkMUMrzCSx5nAaCoDAk1FZf077D9w7kPNVrBGsYhCCkZB+6v1dRefVTBaDRtwEp16uNA+kAi22+WB1b2JQNEIwrExRCqZ81fZ0CP1HX6AvWuQ0itDZk3QkC9/b2bTI597ZizlosAFIjELXd160vNxtN+liOjefgS4Ph0Iv3MZ7gHmG22zXlAobvOQgVSB2Vpy0BtBNQ9MBbBB3wawOOUwAB491BZvrNlaDRIe2rf9HCTtg4gmMIasTc6p7hkHfjYBkBrMjJvrIVYKi3CX0TAQ/YCG+G1cAqqKwJ6pEywVXXXQ+uLOczWy4XZpuFrRYzt/VsAjC8sPVqGa/LhQN6lNHtrm1/r2On53Or+pfs4Ueetccef8ZmMxw/sZs3vmHjwdrWy1PrAm5bBHIC5kY7cV3PS42AWBrwdd3xfMFoD8dLA3h9ToncwXV3ZN3RFRvuH1ldjWzZ6dvGBgb+3u8N/J5Tr5de5w2CACn/P+yIeZdqY46Vfq/vgaeuoV8AvhGY3Fh/MPC64XikbMFmlZu6Y91exzadCO74PTcFRBBgZTAK9w9/78AcwSac71FW98cOIHCnsoHPpx1boM2V2ZXh0BZvvGn/9qtfsclb37FOvbb9q1dsdO0he/a977Y1UoEMLlvVG3s+5kVnbYvNyjq9yvrDofc18ir3sBUg7nG4UDcCRhzjDKQxYIUe0XQpHH+cMz794Q+WZ2w1SnlfLFAsUCxQLHChLVBuehe6e0vjigWKBYoFigV2WeCzn/tszQdzhzpQHab8tg4jXBWKpchYZY2Hza4tV0t/pgakiZzKAUxdtYaH5eXEBv0qFLbIfQowklTQfNjEQz6Am8MqwCuHJvHfcjF36NbvV/bqq6/4Q/SjTzxl607frxNQCGAKCrUAJg0kSjCYwCiOb3O+ujLMQU7tD+auekywhWWoWpHKtA3UnQ7MAtw53BDlGpSX3g6oBKGu9vyeXQc2+N5BFf6Huri6r2PrOtrhELjBVYR9oRwOWBVq1+ViaYPhIM5NSjgucW9AWxyaIHr0h6eySEpxvz6U4wCsHaAaAAAgAElEQVSpSakcytSwk8NSwu6kYEZ5w0EANQYOXAUNsEOBdlK8R5mhnnMwCEXyJtTlADBMSeLXcpC2rSwmvEwGcZiCXJ+u5ksgjUvc/ToJKjUw3GFaACf4LQFnqIJDIei2Q6bRlB6F9iHIJOgMYCQqQgQpALQSnHY7bQCSQsEYdcV1EwRK4IgAcEvlR/qtm1w6gIrgTSh3Y+WAA/BkJ/ezBBj9NwxM95/wIAduKUcqbAxoTh+m3zoQ8lysSVlfdT0n7QABGcBQh5gRUHFAB99BV0I1nFYRRNAp1MEca/BPzAGh1K9jeX3yaw9UJRvhXIwnV8xCnZ0U/V7/JrjTzlYY/4RuEQSLa6MNhJ24FqCfAz6CVFd6RvAggk2LyMvd7wesS4r+8J0EmSU1ApXjvdTPuJ5vGpfGAQNLqFvMka2SNYISKVDVaIqjn2JYJNV4UsNKa7eU1oTjLI9jlHNa27fh37C45xxO6XN8/vU+xVyQggO+TADjMQIbDs6RNgLv60g7EXAW3y2t3sz9M4KI8/k05k8ETACtk91DjY/gTNo8sOrawION0FGjrahftLnCJo+bhVW9ob30ypt2cr6yD3/0U7a/t2/LxcRee/Wb1qmn1q/WVrk0ug1qaAATNkP7AcgDtodHM1BKGOr3ptTfvhFtt2/V8MAG4yMb7F+yzmDfNh2kV+o19yKsSwFg3tSYy9u5gisdeF+L4dHxceNzaxXDBYAevu/AHvNtp2uD4dhWywhQNr6SVtZ4LugmABreAGvO0z3UgTbGil9nbZsVPsc9Bv2xQs7uzsb2OmZvv/Qte/WP/9iuHexb1a2t2hvbEvfKgwNb9nr22KPP2LC3Z4dXL1s17Ftvb2QL3It6lQ3G+waUj4b0+gPrdHs+TpnqJ1aXMPDX7qPAOYn3CM7jOO9jH3xvecYu//wsFigWKBYoFnhgLFBueg9MV5eGFgsUCxQLFAvQAp//hb9fO/xMKSEc4CRFoMPGBL423aFNV1BchTpZc1NSueSoql5bbz2x8cBssQyw7OAuwSAeSzBUbxZN+gvgJlzz0tGhfePFr9srr75sr9+84ef+4Lveb0+94/vs4ODAgZsDFoCzFRSkXPIeUHExXwS8bVRubY5lAhkAOQBBB0UO2kLVt6VadjVcALLFAqpfBZmhiIXiD5UGWIqyza8PG2JpNoEzVd18xfeeTxZL2RslXlpW7rA7QJwDdyzHXqOtSy+TKUjYh55XE4pmANzlKiA2JaUpfYIrzwknoTIWdTZgIKEezoPKPPK1RkqNUEaH2tAVgknhHeAzynUglVSSVCoHYA41eMBcR0HR3wDAvRYsEhKFYi8t7Zfl5uyXVIS/RNqLdgMuwnVXCAPwpvQoUG3iO6rqPLiQ/AfHhfo7FPewJWwYSkfAx8jTGmr3dhl8wJWA16y7pw2wNk9tXCeWujt2Y1qLpPL2FBMJ5nt7mlzNUfdQ8SM4EcCSsmcunXff579eHdpC3R1qfIxjjGv0G8GpBz5SXzsQdkU47AIYHePec8Tit3Va+p9WGLS67QgEEag5IEtpY5aLhcM4T6mR0pT4Uvq0koGBG443KDpRffZLKIB5pW2YGPNGm6YhxlqbWifScsQqi60ymmBIzHHj0cjtgnHNAIgrwF3RGyk33Ac8XUTf7TifzTz9Aq+Ha7sC1eF2jBMGNlSt7t8RztP7U4AD80mKRMW4SmrghO4bhbtDdMBYqlkT2OPcwHnLVy2k9B7N3S0FBhGsOJ9M7Pz8zNNPYPVJZz7zvnJQ6CrlVi0d/pxWofTwyyJyQidlO3xuPBoGyE9BRc/D29vzlBLxfQDQGn7kcyHmsKVNzyc2m01tNBi7evfg8sN2cj6z/nDPA5GjYd/Wi4l11gsbIdVFF1CX6YdijoEvaC7gvb09Ozs/jyBhGkfsB84JWOmCv7OzM08tA31xtze0wd6R9UaHZtXQwe9bb71lJ3fuGHIWH+3v22pqtl5GH4QK3Fy1HnNh1+8fPnbrtS1Xc5tOz+309MSOT+7aoN+zn/mZn/G6/caXf9Nu3nzdzk7PbP/g0BauYE6rgTAHIDCR+hYBC/SZz2/I79+PNCEMhPl9D6taoFquYl7rdGvr9zbWr9d2CKC/nFmvXtt4PHRl8ttnp9YZj60zGNqjDz9uVw6u2KWrl/z+OVkv7Xy1tPHDV+25d/2wHV67btPabLHa2OH4sqfH0JVBDA5y3uN8z3znet+F/T/xI+8vz9jln5zFAsUCxQLFAg+MBcpN74Hp6tLQYoFigWKBYgFa4Mu/+g/ryWTSqFXxfQNHoLxaxzJ36x/YZD2yxQI5K0OJBvjlyC2BlXjA3NigPrM9gOXFskmFEcpW5p8N9rPZLK3fS6BRcmXOkRfy0qFNzs8dSIzGYzs9W1rdGaSl5gGU4kE8FL++dNiVcZFOooc0Gym3c1wLD+6REqOHTYkSAASsDUjIPKsAcQHomOLCz11FzkhCND7QO5xzpWCAGcAGz5EMIILryAZSkccXaRciHcR8tmjBIIErN6ELw3r7cA3m9SWAAlUAmIaNYYvRcOTX9r5LSmNXviJNgQPTgH24duQrTbAyqa8dznOpdcpjHOrIyLFJNTYhAvqSuY8DNLTL/BtVrQPVVmFOFRvAHfNPt0rJ1n4OLqGcTsEB2DB8kirVUF/GJnyRmxrtC6Vtm1/a/RL/S8v2PeCQltLHhoQRHEDZaKMHS0Q1y+Xo3u+SX5X+5sA/qfeo1EY9HAqntCaRW5wpHNpctZGOIBT/nic8+QR8Bu1hSggqMqEiJXxmXzBPN9uJNuC6rhx2pSpUpxEoABRz308AGf2Pb1jf/qDf5JfFeZ4+xlPMphysqS853iNwobl3kW99ZUPA8KSGJ0zHtWM1Q9iLEJb92wR7PDVFqMkJrfjarDpIOcnhmJECJNrMMufzWSjVRQkOO0F9zo0fI1DC9DjbKxqiTNg/oOnh4aFtVis7Pz9v6u7X8pzE4ReAfPB+2NnzxnvQY+3jCe2JeYDpRtr5LoIlkas+fDdGEX2f+X5jQ70WrnpwCmMy/bWxBTh0Wq+QNuJDG9B2tAmq7fHe2MZIBzE9s9OTu/bwQw970Oz8fOJzXqThiKCXB1Pg4ymvvc9vSbEe6nCkq4hxhCDBCpsDMl1G5BpytXKcF5/jfdd63ZErx5Hnd1Fv/BVldHEtHL1a2eHevs2RQiPZDm3hxpvj8Thypa8BTwMI3z0+btK1AKBH2pq0Ksbn5oDvoXKvbbR/YFV/bGvr2XLTsao/8M3q5rOp3XrzTbvxyis2O1nZ5HQR+fwTxGVwMO6DkcoIq2em0zPDMBmNBh5gHY2G9pnPfMY+/OEP2x/8mz+0L/3yr9jeeN/u3j1pA4oprQcCFYDUzOEefti1zXxpPU/XFMHRbqcyjNUmqFZ1bDafWQfBoGXko94s51YvZ9btbmxvb+z3z+lyZbPl2s4mE+t1ena4dwAntWvXr1t/NLQB/Hw8sufe9z576Nk/Y92jI7PByLrLnqd3Yr5kBr84HumDupEt53n+9qkffb48Y5d/chYLFAsUCxQLPDAWKDe9B6arS0OLBYoFigWKBWiBf/65v1XPpjPPPTkcDR2YIKcnVcl44MXfuju26XoUG4klmEu1LZZagxtgA7V+D5kmoVgGnAkgwo3IqPzkEnj8jv2iHCaljaIcgi2hkIMarGeTydRBR683trUvSw4whf9habamVvDfkqJ2OBgFWEuwmRCOm/VR0YuNmQBIHL5gMyWoxRIwJ3h0qGjYQK9qFMiuRpVUGA1AxvVDkhtt91QKAMOhvpvOZg73fJMnQBlXhYdSmzABYDrPWb2s1w6GCPYU8HJ5PGCT52IGFEJ5aXOoSCMQy7JdRe1q6OhHKg4dhKd8nbiGwzcskV/HJncpm2uTCsMDDrhej+lJ2s2tCIIIQh1uQdnHdAopwEAoT5WtQ1oA/aSAdviczokcsO2mfLC/w1NRn0Y+cLPVZun96AC7yf0bS7jhEw7qBUiiDHz2zRA933Is/QY4R93RVwRICEQEgI5/NqJMBhmCtQbEZXm+GRdlxUlFznP9/NT3WhaK5rjzsbde+jJ39jkVgbRfqE43oWZPYBmQLtIZxIZh3OSRKVkA8la+2VuAYAA7T4WBXLnJzg4afYPO8JcG4KbUMV6PZDP8hlTMlWdCjzFFQIq2uArec/KGOpb+iTkE479JHZHAJFXZ3n7A2QRWY8xxY8EUrBIbNpskJhjJlCqwOdSq6CsAP5/jfIOyaB/HBIApNwU8Pj62y5cvexE4BkAPbWFeebeJrziI2RR9HQGgeM9NRbkCxOectDkfrgsVtCvDubGjry5I6WhSehoqwtn3rGdcsAX7VHQjK2+zGsBzXqcgR1pZkCYQ667nviHr/sGBw+Xbt9+227dvNykPwg/gCsg/3Ie+N9KFAOhzlUAnYDluCmjDwpa27qT0JyllC0wDv3BVdNqYrousyd2RnU/O7OBo3+armdXdCAKhTePBni1mS+tXAzs5O0mholCrc17k/Au/gC0Z5NLxqHN0k7YEwb0llPW19QbDUFjXXasGYxsMRh4UxHzt96X12o7GV+2bL37bXnvtNYMyGu1FznruPcDrHR0dGQK0x8d3PYXTpkZe7rVD+4985Mfsve99v/2j//Uf2+3bd+3k+NQmZ1O3NeZ0D5ytVh4kTDfYZg8AW0TKpvUa/tT39BT9QajFPRjWq1wBjrDDEQAxAPfs3Cazc1t7HQDfNzYcjr3eGP8MLty+9Za947En7I033rTeeM+uPfec/fCPfdSefs97rXP5iiFT9Li3F/mcmcM+BWkYUGOwmOCZ9yd9/eSHPlCescs/OYsFigWKBYoFHhgLlJveA9PVpaHFAsUCxQLFArTAb/3S367xcIgHW1+KnqCWQ6Sk/wTMOZuubDLv+oMwHuId0CW1Jh7g8R1en376SRsNoLSdy2Z1oVwNJVNKG5GUnAChKV9CUqZBXRjfxQZNoSQFCGPGVgIVQBgqP7mEPZbwh4rMgWsiME17UnqHRkPnCr9thSQVV7qk13eES0vmAwim2nADpvSvCDD3rqeSCPDcAMmUO5eKY4fVDqwBJ1MuZXxuUjG0CmJXV1Ppidy1SZFJmzrASykQPK1DqieX6VNBSRUnmgvYwNQNAOmR+zktyU/ZCCIDRCBltMVzR7tSlClCApg3Kt8md2/SJ6bUBk06ENn0DH3LVBph/0hDwN7AdQjLGAxgqgSmIAD4VCjotvY8sQE3G6DneXwjdYqrk5lb2fOVJjgmaVO45F/rEEpf2oOAMPrIwSPTBLhCcjv1CqFMo1p1YJf639NjRO5tluXpM1I6CT/U0xAE3A1fidQLeM8+ZAqLJjsy4X1KtUGYS+V1jVzpSSHr+VuZ8ib5QQSK+gF9PR1DqPKj6pgHYnk8zqO6ug+/Txu0xcaLoaoFrFMwGlAulKOet5y2Q3+mFCA+PlOdHMY6v415BH+ulk2QGgEt9CPVrGgjQFcEFyIYBBU3/tAXjdoSSlsGRlKghLCe9cYmoUifATt7ioJVBB7QV77JZm0ekONYxHGuokd6ml6vAc+q4vT6IeCRcq4no8YsJLCavukK8Hv+wu98PkkndjrwkbSxoaS7QWCEPo86+ZhZLhvFL/oAKzwYOIi5MkF7hArqUEuHb3lkMcpL87nfP7AapAq/p/K/XSUSwY04F3VGYAbjaYV0xwY3WWHjP0/tAlVu37q4JgKJ8PtuCzY5J3N+R70YkOPqgGY+SfMY/c1nBAfhWNWB660dLHcBbHsAvOHbqGdsMoj5xL0/xqvn9I5x0PhQWg3j3onGwGeRZ7kbqVlga8w9GN6D/shGoz3rVUM7O53Yyy+/ZP/qX/1rT7UCXx0OR7af4LUDdARDbt+1f/9v/8QuXbrsuZ7Xm47NZ7FSo8JqH1+tgZv22qolXpa2qle2wEa7/W6kfoFdrWvD3tDbtOisrNvr2rDTscnbd6zX6dqT73jOHnriKes/fM0+8hM/aZuDQ5t1OtZP81BA8PCRrTk0BaGpWKabaj99/IX3lWfsHSO4fFUsUCxQLFAscDEtUG56F7NfS6uKBYoFigWKBb6LBX7p7/+XNZeOA9SFKjZgEZWmnt93bXZ0dNXOzs6bzeCQWgAwB3mPoewDjTg5PkZKR8/RqRCMQNWhUFqWj4f46XTRbAyHGzGWNSPfJACAK3fTBl14EO4NAnAQKjCvKmERIS4qggf/9j8oCWNjKW421jz4Jtso+Ikl6u0fl9kHcIzvuREWUgYwxQbVdMxL7RuJOeRO+ZRlyT5hiEPZBPaa5c+EgQ4tIt3HcDxyUB+KW+QsDVUt7cE6OnyV+ofdAdoCqFFFyr7h+dvLlwPq8Te8hvo8bUqYcg83ylkpF4ZxaJyuG9aiMjrgDOsKv2NqivZaAU0JwhpFXFLM5f0S6tp0lQS6CF4JytBuqAl9aXkKhsCOUOnThzSYEP2bIHvKU+upDfR7bsJGZWz82sCp4TDU5ViST3/hm8itGkDVYTH6PwEyDUikDnClLKBt01dpwzC2xWF/Uv72PKVLgmJxQkDdlOYEX/lnLOtP4wFjmPljAZMdlEO1mfLHIt+sQzgo+/uRdzhyZ0fe47g+l+pH4IGwmf7WrFZg7nPPvRxtYm5Zpp4hiOe4QIJf5ldm/+PYAL1It9PzviSMZ17wJqWP+2/4JBXsGLehNk394KksYhO+8B+m19hYvwqADjvhd+ReblcrtHULvw5/dwV38tlISdJ6LtuCdAn6fdu2BIyTv+XzEf2QQJ6/h0K/HV8c7/QHwlC0ITamjEBLxAuIjROwTvAfSmJXUbtqe+Vz8nI593QV+KPaHPB6ODi0zbrdHBV+EOkbwg8JH5er8CPkBYYS3zprqzuRBgWKf6x5gfbdNimY4atQEhTe2rgyNimkPZA2ifCYcz/brpsXdhD0MKQ6SYFHHzOwXQLoidUDMEdAs02vA0MwUBZtiDzrHkywgf8W81G0JwIqANIIOMXUjEVAVYXNAjue7gl+NZtOfY7yM7ECASrjwdA6y439z//TP7SDfSiiF7ZYIKASQbjeoPIcygjyLGZzG1Xj8Mte11ZIdJNWoWDDv9ViZb1OZXujsd2entrJ5NT6dW3ve+cP2LNPPm3nk6lN6649+YPvsg988s/ZZv/Q1j4XwEfThpgpCES/5vzKe7v6KQNJaE8By+3YL++KBYoFigWKBS6+BQpYvvh9XFpYLFAsUCxQLJBZ4LN/77+o8WCIh2Q84E6nMwcAY4BMpMWAKs+5AFSqADR4WI78wS2cC3CHh3rkJI20ELERlytQSf7Se9+wLAGCajCKdBAJhroyqoocksiXmkSSvrS4E8/9ApYjtQGBMiEWNhuKy7cwwiEANmBKeWfjoRiQLUFUF9O1kCIu1G4g5teAUi2BDM/TCdUoQVTK3ck6UNkVdQuw4opgVWI2m/a1G4f5BmSiZm0e2tNy/Sb1gwcB0KYA14lRNikLqO5tACkQgaQnCHjIDdGSojwaHJDJ6xoEnSCYYJab/bVa73Rc8q1Yrh/qPk+DQqCe8iGzzi1YDrAV/xegOKBrqHq5keC28jfgf6MCThu5xeeoCJWKCp5dqe25kRlsYBnbA6N1Wdan2Ttvy58J78JUBPIxnlTN2/4W5bBfUVcGWiIwEaAqwEy0hfbYLiOAKNOIhCLUbJVybudgn+OB6V0AnRxnuwo6/AfXJIAFFAsomDaGTClEmJLC/TDlsG4Vs1Cfhr8QescAjnGH900fek6dpK7N+oyBoVCgdq1O4v22TaS0zFcc6TRihUDKV9wEG8IP6OtUUcd80wZPWtVrrKhIru9zXmy+GCp/QjYGNNpgUChUFSy3Ku12HqKfxLXjeCqztwMksXlkBBrafNDqpS2Ups8zKMMgGjcUbVPIuIoW435LBU1jxVwV+eIjz7xVG6s7SNmBoBZUzpGTfr1YxKaivpIDEHRkw8FlqzexmVyMv/DR2PgzpVJhWhhXlTO9BuaImAOhrA0IjMl+O8BFME6gyfHf9tX2dWlrBZ/Mu1+lecXniBS8bOdKzgkb2yBAKn7CJRVU2xNgw0k7hjGPdobCHj7Z3g+gwI6xXUOVXQ3s9p3bdnJ8Ygf7+zYeje3tW7eS7SKFCe6De/09+3/+9R/Yb3z5K3ZwcNlsU9nVK9fs+C5SbsBOtW8YeHhw5CpoX33C/PNYtZA2qO3gy01tg17fNr2OXX7oij375BN2NBrYyd07NpkvbGZde+HT/5G996OftPNOz5aeWzlU6pjPOHY5vvHqCvgUxFWYTFsiEPHnPvqh8oxd/uVZLFAsUCxQLPDAWKDc9B6Yri4NLRYoFigWKBagBb70D/6rGuBiNBr7V8xFiYdiPKQyfyyWhEMVCGUaIbBvaJRUs7HBVBW5dBsws31rjY22WliAB9HpCps/xeZzyGGJ8uYzpNHY2AJL6BNwdOjQCxWhb2qVoJTuRO9pIBxmtJul+QMu1IhJiQmVHoEDVhA7yJU/gABVAjdKVpRL4CkQkekuqOb15fcpR20oIkOV2YK2FlZHUgMsaU5QEBtipXzErjN2uJjSLyTYGMvO29QFBKlUx3k9EizUdrF++C7SJ7Qwn0CA6mCqMVWZRvjFNsGu2NAMQQJuYsU2ss2+7BoAihtRJWWzA9IEn1UprApjBgCokAUwVbDsilpXmBIoBmgPVWBKg9Js8BZpCXAsyg0gbx5EYdsVnhOcsN9U6ZrbVIMX+A35kFUpi98Z1OC4oS1ZFuE01bRcat7aJqkeE6ijCpNjlRtCOvR0MNeOO/ozQJgGRRw+bSI9hI8JKpubDf0CZjrY9U0yw5fRFq0v29oEdyI/QxPwIXSiKpm+ALDn49iDDaHupb3ph6z7OgVbtF3aDw0sz8YZ60RFeLQnghe+miBtVMeUIgyi+BhJub49fXOqI32EbSZApU0IPnE+fZn+wb7k3BNd1G5m2gYa7oXQCuzUZwjvGEBxqMj0ITFxJHAdaUkYGIo+j40sPSWJ53OOjRDjL/zHN1uE9nWz8FUIKCzybkfKEqRiAKxkHuflCkQ1KeZT7mmWj7oirzX+eth8LuU593z9HjzBnB2BBKbkqZHWA765PUVvpzOhAt/TinBDUgZL2g0TdY4L2BsbksZGo8wTHWCe/ezzmeSdZ9/pmOech0ArchiH70R6ipiT416U+LvfmzrYzLGqPBh76ztvGfIzr5ZLh8xQksPGnr6kW9nJ26c2Hh/Yv/jVX7c333jbZuerJtjRq5AWY+LtRpdVw6H3B+rkec27Pb+HHuzt+70VauXLR0d2+85dm02mdrg3sl6vtrfv3jIbDOzK40/Ye3/sE/aBT37G5tXQqtGepw3B3OFpXdL8w1f3cwQPfcPNSFfCP9oRrx/74HvLM7ZOWOV9sUCxQLFAscCFtkC56V3o7i2NKxYoFigWKBbYZYGv/srfqc8nE1/e7g+kKXcyQQdhxHwx9835QkEXAJcgxWHwfB6bEWGJNfIJe87J7dygBIN8QPfN5bqhKHRAuFqHegzLoOvaNzPCMnyUg03TqH7OIQyBF9WWgAZUAjItwjYAjJQM/pfUdawTXhUCNXAP6j2mR8iO8Qfs9NDttknqT8K4VlXL5eOJlAD2UZItym59QCdkw9JzlkNAqfbktdAHM268JYpetiMHXjmEZPv1e7xH4IB9r8q1HEJTpYvr0C+o3lUgrr7YqvoCihJC8nuHFAk+ad9rXQlbkZA1QE7YmO0lBCS0VfUjjiMsVbDE8tkHWh7rue2LSQ1dpyXwSf2pQI8QzeGVbCzJjc0i/3Vs/tf2Wag3FeywvWpvry9yJHOTwxS4CHBIiBbAEAb1DdUS3KStUQb6Df1Nf2OghNdnmxnUadXZa6tTqpMAbgGaYqwFaEOZSDngASukkUnKaKbFQCCCgZ1IORASUPbL1hwmm0F6/lvkf03pZ6i4pvo4NtRLyv6kqMbGZ+xb5s6FIjt8JSCjE7sk5KeCn5L4rfzQKS9xo9b1DR7DrwgqWffou+30DrRT9E27KsNXOkiggGW0qw2oRk5q42wzUF4br7A5+hXd0elgg89W+R19i2ZHm9v5M4Bz5C5nlvuU25v9k+Yw5PblfOb9BQjtKypS8IIBOUBQpFNxNTjsFLnSI5AW4baNIc0FciEjdXOC4mkVDMchc5K7n7qDB1hWX+G43gqe+Y0EbUq5kn3Dw7huBD4SDMaGmF2uCvHRdd/7Cu3n46hCORjHkW5FwTLmp2rQt/PZzH3v9TfesIeuXrWXXnrJ00D5pq6rtV2+fMnrd7h3xc5OJvbmm7fsF/7R5z33dNXpWbfu2KCPTRBr3zAXOZXPF9Acdxz6I2a0Px7ZoEI6i/gf7vH74z1DcvX94dhOTm7b2ha27mzseDG1p37gnfb0D73bPvLn/4Kd1ZVvaDgE6PY0IdEHDHzmc6/OlWp/tPFTP/p8ecYu//wsFigWKBYoFnhgLFBueg9MV5eGFgsUCxQLFAvQAr/9z/52fXZ25jl7Cd18g6qkZIPaz4EgYEQCxTl0zKElnqQBaKhW1JypeE8VNMAOwBKhB2Fd5KzEw367PD8e2EMNpw+xqp5q4WILFgFJoABTANoAnrRBIM7jplxUjfIaDciBurIBD1FeC7KT6i9p/fBgT1BHSJyrWFkuFYZq0wb+pg3tAMsGSSmqy8zVFryOQlAF5NywD+d4X7saL0BcwL6AbKwny3ZA60AnpcbIho5fA6CIy/YTgCIcox0I2HIQi+L4HfufamSCDEAt+CP+WD9XxovquoEZnms4lIoEuhEICTCyXLYKatpZVe8K79k3vA79S+EVgT79EEAzIGZAKyr92G/52CH4o+1ZXu43bBOOZ7lqywBiXZsvFjYYDrbydmPjOm4m1/h1bbZKtmjqgCXvAH6JN2pAhNfVsc6yoIDH3BAwP9TAtB2BnoJ+70Pm8G02aWyDLhowQTnID84yWRLHNLYAACAASURBVK4GIzTQQhW3+lXbNylFjwQceG4zzmWDR6r8ffs2BqLSgczZq3NRDIXYgDM2bYuND31MppURqIvOMVzpQV/lihD6pIPJtOEk/ZUqWZ3TGGBAHVxVnAJdtIP6WfhYrBrwudeBfMrFnVaDEJSyT1tfiBRC7oMp57oD+s3Gg3/4kRBS0w7ptOHw2eF6SluScuL7uPLdCxnoQY76Nh+5toE29AAMNjddLq2fKWZxTQfpHuTC/S3uK2GTCFbQpmgTA1/4nePJFfvJJ2iDXfNOzC0RfGMeeaZaQV2hJoeiGcf1BwNDKhnsUXD3+NQDLa/euGlQaO8jlZTV9o53PO2w+Zmnv8+O75zYs888Y9/4f7/uOZk7dW3TybnNJmeuVq43K7v68EO2qjueCmcxmdqlgwPrD0d29+6pHd8+s9/97d+zw8Gh9TaV1wMQGxsmwg+Q7uN8tbRz69hP/ezP2fMf/7TNe31bYBPS1J+Ybxnw0farL7OPaVMe98kPfaA8Y5d/chYLFAsUCxQLPDAWKDe9B6arS0OLBYoFigWKBWiB3/ilv1XPZjPfPX65WLQqRYA8SbvgAMWfyONMQi1uyKQgkg/lCkGpQsWDKM8hgCAsomJaH0wJShWSElYRNDQgNkEqhayEAQqiFJi5wgtQBAAC0FtU1rEPV1A238IpqQcVVLEuDWACoEnwj+BCVXMKUVl/vrbQYzuVAcom5GoBHVWgAYdyMK0QRCEr+85/R7tSPmwCAgLgXMEby9Hz1CYBex1OJejvwYRkM/Y5f9cAAwAvNkFTAK2Qfev6vvlVKJlp0y1onurgNnDbh+KTsI6wljaB8h6qQNadEM+bl9Tm2ie579HeWkf6BOF4Dj5ZhvYTv9NX9W2OUY4B2o8AK1967m1HOoykTKXdabdGCQygKEEVHc/3mxlZbw080Fc4jn2cZBtfahvwvhk7qc+Y0oY2zQMb0Q9tLoTc13lN2pvjkG3Kx6CO/fzYvK7aV3rd3PfYP9G+dpNFtT/L1rmKvsI+Z2qhrf5GMCXBUW2rzrscuwS5CmDVD7UNue/m/bY1nlOgQP1E4Tavz3kf1yTQbeB8k388NnuEmnlXX2ofcD5gn9F3tK8be6KOyB0t9yb2L4/RFRMK3llv7ieg/Z6Ph/w31pHX4u/sQ9qJfef+6DmQsRHf0o5Pzq3XH9qNm6/ZarO2S1cu23y5sCefesJevfGqPXzlEQfQf+a55+yVl77tIHk6ObPxaGhVB6t65rZczDypc6c3tH2klOr3bTqZ2N3jY1tuIJ2u7Fd/6dfMph0b1gPr9nueBsc36+1VNpnNbI30G5eu2Ac/8Wn7kU9+xrqHR7bp9gxBg2YTRglWsF3qJxwXDJ7Q7h95/w+XZ+z7Tazl+2KBYoFigWKBC2eBctO7cF1aGlQsUCxQLFAs8L0sQMUylIrIo8lctFDc+fLnpGoDrLpnc7uUaiEUYZGDkcACD5lUQPN7qpUVnjmITOCCYJkbBaHuVAXzwV0fXlGOgigFEPkDPuFBXg4hBV4dkCDnp/yLgNcjJCUcU6CsZcJuUBcrJMW5vrlaAs6q5FNlKm0B1aKCSIWpOaBU+ELwQ+hEeyhk1bq6Aj0tu1cYTwjC8rCcPTYpvBcsa3/7e8m1yfYoWGafukIcG0MlBTrbSChGCOT9loIcalOmbCHEYDmu7JV60gZsN141J65+r2OF/avtIwjTOmt/qL3pJ7kteY1d8E99lsdpEIM+pG1nnRoY2e85uFMIT2iowQPPqdzk0o1+wO9IacN+3wVWNfjB96wX6sDxyvahLFU1NvUFMJXAlUJJHePhFxH80b7Uduv3u66V23pXn+t4JvDlnMA5MIeK+pl15hihr6I+DATk9lQ74xqhrE8baabAiKfTwPcJzHJMcbyy31AW5ygCPfpQDj/zOUSP0zpxvtJxRz+jspqqbB2/XM3BgMM9wYaUBkZTG7E/2c+sB6+nY0/nvOZ779R2hsrH0q57Q95uzpO77jX0IbZFwTTrylUvOmbZL6yPz/2eEgab0wIsn9lgOE6KZbODw0ObzCb2xFNP2Guv3bTLR1dtPp3bO9/5A/bKyy/bE489aq+8/JKdHN/1NFHXHn7IfeNbL71k1x973DrrtQ2hkF4sHSzfPZ3Y0cEV+/Vf+Ze2mdTWmZntHR3YfLWwfr9ysHw+ndh0vbZrTz9j/8H7Pmif+Im/aMvewDfvi3t2uyIH7dE9CGgr9W0Fy/CFj7/wvvKMrTeX8r5YoFigWKBY4EJboNz0LnT3lsYVCxQLFAsUC+yywJd/8b+psYmQp1poNr+LDZWo1iUgWK65oVd7y9Tl2AS9BBd4CFfgTHUT60Fgk8MqwhKFCgQpCh5QTg4iCFUUrrTQp81dquBBwRjAGjYp3AWfclhGAKWQi3CD8EMhQ65W1DooYCdYzuG09h/rwmurOnwXTM0BpJeVAA9/0zZvfQdYC+C+AyzrtbwNBGKSF1bBHtvg0Ao5VEUBr8dtgfvki+gnAjgcS6Wx9jXAsqv3EojTvo8l6atmszjaPG+3+h3roalMCJK2+j0pJanUJFBSYMrztB9pPy3LEwJI6gUFaYSd7vvY7Ez6xJWggLCS2kTbz+v7NVN6EfUx1AH113oSLnLs5vXNFZl5wEVtq8AYSWjdzlkqjLwvAhS3UFkBlkI+9SsFpzrG1BY6lnP/57jOwbL2WxNwS/mf4zduehegXn1V663zn84JW2ODKWq6Xd/YjTMu661+db/xy35kXVk+/Vshtl6b86r6i9Yf5zM4w2PVnviO8x5tvtX3WH0AuJqlwcmBrPYdy6R/5PcDP3aHYpnHExprcIW2Z0CTwJTXVSCe+1HuYzloVpCtSmnMP9jgE/05nc7tzt0TG4727KWXX/FNDbs9BHdm9uyzz9irN1+1R64/aqcnJ/aed7/H/v3XvmbXr12zydm53b71tk3Oz+yhhx72dBY3b75mV649bEfYABf2r81evXnDJjOkCBnbn/zR162aV3b+9rmtMG/0Igd0hf0N6truTs7t8Ppj9v4f+7h96j/5SZt3e9YZjAx7K2BlCX2F80A+9+V+THvh+7J5n84c5X2xQLFAsUCxwEW3QAHLF72HS/uKBYoFigWKBe6xwK9//r/2VBh747ErlhvQFFLWJqWAg5IdG83hwTEHw/iMB1DCTi6HVpBByDfoD/38XLEYG31FmgX9T6FMQA2kNIhjoozI3anAU89XaOjwLl2DbZhOpzYajRo7KRhRuODvwTKw6VS2qd9oOGw2PyMAUZWX5vIkvFGYo52Ugzx9oCcsIWTF5zw1CevcpHuQPMUOg9LFFJTo+6Z+nt5i+59KhPpqX1dNppQhCpMUbrV2bFMc5I7pOXhlw0LU1Dc2k78c/BDmASznfsk6UhVKEMbPWlYOjdSXeHkFJ+w7+jyP34LASfmfn8/P2s+77I/2UOnO/NJsQ+OjAEoVNrpc+fhjvRR6NbbHmMv6U8ErzuVnjmeFcnptBXS5H3Nc8nuWhRUQroFPkYU8QLQ9LiJtCf7ygBHHQA5LeX4OBLVctpFzHj9zPtI26hjXslk+64c8vux3vHK1wq6xkuf2ps9ynsTvCPgt5vMtsMxrsj80uEc70y46XrQ9XE2C7zRoksPmZkxJQdpn6vP5PJvblb7g+bgBN0WdncNv9gXrTJtznGCey9uPzSDzVBg8Ru2hY33bz+5NuaLzvx6r45V+yfuczu+0n46tjW/qt7bzyczu3Dm20XjfvvXtl+zw8NBThEwm5/bsc8/Ym995w1NUnZ6e2Lve9cN249WbdnRwaOdn53brrbfszu27duXyZb9vrzYb64+GdvXoyIbInb9c2dt3btvx6cSO757bmy+/aXdev2ur04VV/YGND8Y2Hg9dPX0+m9oZNs08OLKP/fhfsPd/7BO2Hoxt3a2sP+jbcDhoAgXsbwab8zlOATNtVDbv01FY3hcLFAsUCxQLXHQLFLB80Xu4tK9YoFigWKBY4B4L/NaX/rtm8z48CAJk4GEYmyKB7HIzLAcQKdepwhRCKwWehEdU7OkxVDw1EKUDCNxWiw/gfDhXpWQOd/jgugs25Q3N6+dtBHyT3J+xwV1suMU/T//hoBQpGQJe63V3ATGkFVkBsKYNCHkNr2fQicjlnK4dG1QF5PWyU0oJB/tJlZ0rQX2JfAK4eI/NzXyzQwA7bLZIEBz8OxRnuIZsrMbrKfQimGL71basD18JLx0gpRzcTd0FTOZwS2EL+4XtI2BSOEsgdU8AgukRmOfZgRX6KvqPsFGBEN4TjtAHWR+FbPhtK6dzUmMTluW+yGuwDE0Dw3qwXuqLu/xS6602JhDLgwdbvt7tbIFl1jcHd8ix7Lagclj8QstTX1cf1DoyKESb5/2tdWAeYfgplJIKOzlv5NfHUnxej/VRsMXrKmTO+5zH6NyV+yHnHtqKUJJ9qn2soLCtb6tUxndqF5TJ/sP3DKzlZfomdGkO9t/gxym3uI4VDeapIjafmzlfcS5WUJrPrTlQZ1kKSjkf0CZaPtuMVyrfdZNNjuMmrVI2TukLOn7Vp/R7ltXMUz63xdzJetAfOL/pHJND/Hzey+clTYXEemofsK9zqKzzUGv7taecwSZ6t27dsUuXrtg3v/VtGwyHHtS8e3zHnnzqSTs/O7XhqG/Hx3ftqaeettOTM9vf37dO3fEN/b75zW/Z/t6ezecLQ+LmTlXZM089mVJhzOyN73zHprOl3Xrrrk3vzu3Gi6/a0QDwGnmVJzYaDW29WrhKerJa2/mmth//Sz9tH/jYJ8zG+wZdNcAy+pD9zDGhfqv9Rjvo/F0279uaocuHYoFigWKBYoELboECli94B5fmFQsUCxQLFAvca4Hf+dW/66kwer7kvDZAUWxiBLCMG6NuCEXFssILppHQkglm+MCpD9cKhAJIVo3iV+FLDoJ4zRyw8gGX10eZVKHmwJllEnR5HgY8kEvaBD78Kzj0h+T1xoGt5kpWNRyOyWFXXrccjGgb1aYAJFD08XwCHz6sa1tVIcY6E3ioMo8gRcGoKv4IYRSwaH0VKCgg0zopvNTraH0IhLQMBUGqpFSoqSCP7czTU+THoFyFbswfTh8i/FLfRdm5MpcpOPIggtpboXcOqbS/aGf2R35t1IkwmflrVQmpsJLn0gd800TPCNAq13N1Jm3kG0yu1g6N8McAkvoBy2cZrJcCWfYd+1VVuHo+z0FZnh4ngWUFneHvUKXHSgn+RrBMu9K3FLpzrOwCvrvmDJahcDD3XwYgCFG173Se0GsjFYvOVZq+pbF9Sp/BuYo2RD2Zp7dROgMqiy1oU/qEjstdPpXXk9ek77LftI36m/aD2pZgnMfiN44PVTFreonm2OhhD3TpnMw2bdtze1UD+5L2YZuh2sU9i7moW9+pvF55wIp9hPqp7yts17Gg8wjrwDazvmx3Pt7zObW2jZ2fn9kc0PfWbXvo6jV78cU/9VQYAMd37ty2Rx99xCbTcxuN+nZ6dmqPPfa4nZ9PbDzes2F/5MHYr37ld2w4HBlWyAzHe54r+fufe85W86kNepW9+uoNmy/Xdnw8sXpm9uIffcOG1jfPQ9/Fap+VDQd9my0XNl2tzMYH9uM/9Zft3R/+iE2ta3V/YAcHB9bzDfxiZRLtw/mO84faSu8b+L6AZZ3ly/tigWKBYoFigYtugQKWL3oPl/YVCxQLFAsUC9xjgd/85f+2BkgeDgYOTgmZ8JAONSPTWWDZMjfv44M0C8vVY4Q29zxQ36Mmra1XAWy1t2ACKL2GwpEtAFvXroyjGpf1oQJYAYUCWAJJX4qd5bIlLMjbVHW6vuQY5RBQKhTjg7XCdC71dqASlXH18xZ4D7LS5Bv185NiWSEKz1dlsBeZVNBel6R8bsqnilhV0Mna+vDv4CWpjnNwSbCEPLf+FxWJt6k9Ln5NbaDtFdIp1Nnu11AP40/b6n2VFNnah349uab6mfebKzt3D3L8rkrl+00FCk3VRvnxtAs3MSMQZjvQ4wgOaF9T9UjARqjFY+hXHtSRDes4jthe1osgrlEJJmDHPNdt37VLApqxhGM3dSjnRd2d+z1/y8f8FsD1tNbqEzKkXTHfbr7H8mtR6NO20b7Wv9r5pbX+LlCqwJdwU9W3u/qa52h5eg6/z4F7rtDV+Sj6dTu/dw7ZFOTmYJJwF36AOdmhHcZ1UpOzD1BP/MaNEukXOi+xngzUaH9tzVGSaihXPis05jn0YQJzjl36Wh4EU6Ury3D/hAp9x6qG+9k3vwfwerSJzxfrTRMgZXAxDz7omGjqk4BpHhzS+V19NLYHbTce5RjJ7wsct/y9Kc+wcd/MZtO53b17aocHl+xb3/q2z6f7B/t2cnJs16497CkwxvsjO5+c2/Xr120+m9vB4ZFt1rVdvnTF/uWXv2zvfve77dHrj3qNfvf3/0979OFrNsSmqPXGbr72us0WSzs5ntjyfGUv/8m3bb+3B3eyo8tHNpmcOVg+OTu12aa2k8XK/tOf/Tn7oRc+ZLNuzwb7+z7fQtnMAAH6Rzc/VRCPPvX0Rb7KJ+4P8NHPfOSF8ox9vxtO+b5YoFigWKBY4MJZoNz0LlyXlgYVCxQLFAsUC3wvCwAs4yGcYBkPv646tEj7oH8rz2ccfwpUCG1zyEJwogovPcZqz4h5Ty5lgjZChhyK6IO6wo8cGuhxupy3gX0A5567V1JfZOpAltnvVr6JFh+sCWF2tk3Ly/NSJ8ZHGEgQ5nAo5RV2YOS5ouNBfbVeRQ5pQis8uvtmei3Q08943+QoTscyKODLxdN3gIqEK1ugMPXvlj2re3Nda93VL1BrhclUuikMCgVcfc+mUAR57Dv2L6G5f28JzieI4e0lIEtq11ypy98JnO43LlAvBlMUzjXAWFKn5KBXbaggjONAfZU2oQ1ZH4WkOn7YT7m/0c6uXHWHME/Dcr+xw3ohAIATGEwi8NRc3LsAZN4vOeDTz2wTISTb5vBeUrloXyiI57iMPOrb8472J21JsEebsk25L7ANu9S+bDOVw9oerkhAeeqnLC+CTpFKSFMnEG5y3vT2p5QN+bjD5/F47AEzLwdK3KSix3f4Ha9QtlJxr0EcXIPqUpzPOuNYzcVMxW+jjk+pe7SOCl7pd7gWz2W7eQ7qRpCtNtE2+pyGsZ/GcD5OWB9C8xwM59fC+TgGKZxWy1Xjz7qaRINlub9qyiWUTd9pgjUSCOSY4ioeXaGCcnCP0VQYLE/HdvR7bav10s5OJzaZzGw4GNuNGzf92lAfn52d2vXr1xz8QsU8Xy7t6pUrnj4D4HlTd+yJx5+wL37xi/b88x+0hx96yObLlb300g2bnp3Z1cMDWy3m9p1bb1mn17db37lrs9OZ3Xzxhl0ZX/Yczb1h30ajgZ2eHNtwPLKT2dxVyj/1sz9n7/ihd9miGtjepUu+ySLSc3ClDu9/2r8cpxyTtCHsg/8++vx7yjP2/W445ftigWKBYoFigQtngXLTu3BdWhpULFAsUCxQLPC9LIAcy1DH4cGc+SkdVAAsZ5vSMW2EQh4FQfoArdCBqibN1+wPozUATAsFv1tdCYlYrqrJWgDV5tfcBYtZRqscA4UJFWx+PD8TRPQ6XbcPIXqjes6WcwPu9fq9LTWegkW2keUo6MihHDYihAIyB0dat7zt+pv2gQYJGvAWmROalAMKebScSLHQKqK1n9RuDn1g0gSWeX1CF4InfB8QMOyJP74S6GndqZb3ekh9CY8I6cKnak8doMcRaOI7guW83tomAmMCOoXk3kZRhutn9Ul+zz4l/MxhnZ5DSMbrE0BqXVXRybKbIAUgW69ysKzwkr6GOtFWrlTeBAjUsUWgl48H9tGuuuh8QCiv4zQHe24DQFPZ0HCXT9OGu8By+1uowgmxcuDL4/K5herUvK/VZxUIa5/kc5D6GjcS5XU1vQPrkMNknk8gzRzaqOPk/NxzLF+5cmV7pUMCnhrw0HFAn6W/0L7oH00jocD4fvVSG+ZzBK5DW+IaHL+8rtqq8TNXq9fe//ebc9Sn8jL4WdWyCJAg8IY5mkAdZTNQomNZfZl20jkqtwN9SvNFswzO7ShHU+aov+kcHdeL4N6tt9622WzpYPnWrbdtNp0aVkBMpxNXLJ+dnVi31/PA66VLR55Lebw39ln28Scety984Qv27ve8x5544gnrVQNbbSp7/dVXbbOY23o1t299+9s23j/wHMu9Tc+++e/+1Madkc+7vQGgb9cW85mND/bt1vGxnSw39pf/xt+0p9/5LtsMxzY+OvI+4uZ9aBNtDnviPTdRVCBPuO4pb7pd+9gH31uesfMJqHwuFigWKBYoFriwFig3vQvbtaVhxQLFAsUCxQL3s8Dv/drfq6fTqedWJoBzQOGpEQIu+8Mz/kvqW1UoKbRqINo6wDRhDB8w+fCpMGG5DLBF4IbfCFYU5ug1+TCvQEbLIAhRWBVAEQq+XgPdfCm2c+VtsEy14Nb3UMXKxm8KChUYue2SsljPZ1sUMgdw67i6mHmV/ThR/GJ5sbdTlMah+gv7Rg6NWAbu7U4pCQhxtQ55X3EDN9oxV3aqOjZShsguiwJ4FTb6P6Z89X7Uh/UglCF06PcHDeRVyKeQimU4pHJm3ObeJaxUaONKwrSJoapL6dcETVt5VLOB0YJG5P5O0F2uS6CEMuAnVMmiXUyL0YDezaZRlSpo4yUVjPO6+E3BjEIu7UsF5GyPq0X72zljWV/1UfcT+FiCygSoVMDmfuvjNsF/HWfqL7v8DL8TNFPx2ORgRj5h2ZSOY3YX3Azbbefazcecgy7ZcFF/vx8wdfsndT/TpNBXaLdYPbCtYleXYdnRfxjP7UaDhG9qJ/owU2awLIJJpvahD2EDNyhxH3nkuk2nM1utoFo2GwyQKzcCM7QzgoP40/FEP6GCmgAe5wEaqoqZbdGxSxjMerOf+EpQrcpoXoPQmbC5CarUGx8ruL4CcNSJEFeBON9rP2ruapaBuadX9dwGVE4jaIo/zj+st/YJ6jubzTwg6O1A2qP1OtIsdTr+imtz1QvbtX3fiNUXHLtsq/Yz+6mq4pHz9dffsMUC88bITo5P7PTkxIbDoafJuHrlkt25c8eGo7HD5aOjI1suAZb3PE3KteuP2K//H/+7vfOdP2iPPfq4h/MOD67Y7bffshsvv2S9qmt/+If/xh559HF78/VbdjS6ZC9+7RueCgOjfzQe2+1bb9lDV6/adD6zt8/P7dZ0aj/zN/9ze/L732mr3sC6QyiVK68T2l71ev6eY4T3B/owfTbfuPETP/L+8oyd3WfKx2KBYoFigWKBi2uBctO7uH1bWlYsUCxQLFAscB8LfOVX/m6NB9Z+L4EK5LxNm4DhFN1IzhVhqRxfSt9JClBsuKV3UbDVlIOyhbuACPHwDZjqZW9zyp3KWVab2SUUQCsE0uYpxKMKUJV9W3AsVQJ1inSm28vuo/4B2KPO25XW+kQd4nhkqiB0dDiTlr87yMGS+So2LYQSGGcQSDR1Z17mICG+JD4H4Kq0boIBfp22DfrQz/ozJzI/E3Cqum+7nVAiRr09HUdK2cFcmmp7AEBuYEYwS5Ox/uxLHIv/FF5FcwOaawChPRdqx5TT2dOHELxHnmjkJ8YfYRPbyPMJ2lCGxwBgZ4HxDIgESE3pIjZrqwjyk9oacCcHK1p3BlH4nfpOGyTZ9qcWRm2nZokN7WJTu2hHpDAJKBg+F9/HhlwNNEt+58cCDgNEwu8aPw4IGgGHe5Xx7Ff4UwcwDL4lCmfYSEGa20NyfTPvtuYM5zHev+kCGkCi39EnUK/lYhm+l/qa6TsaP07tjCBYtLMB9QwapYAVfCSukfI+S0qZmN8izQr9HIeuNyv/XgMz+XRKm2uQJR977F/3zzREdS7KfQWADv8hPYK33Tsb9bdIkcE5pElNhLnk3uCPXsPtklLgdKoWSmvd6H3NmAMsTzb1VQOpjKavUq537+92sDcrXngOfA/HuM/IKgVeWzcu1KCWBmpY/i7Y3N5roo7M4ez5gVNwlIFSmJKKeYbMmgAUUp24ArrjoBq2ZrCRuYbZtzwHY8Sni+b+EHOYr8rw+2MKXvrCD3y/9DQYt27fscEQiuVbdnZ6Zof7+zY5O7VrD12x+Wxm605li9XKHnr4ipfl+Y4HA4fRv/mbX7Hv+/4fsEcffdxXieyPB16HF1980U7PzuzFr3/Drj/8qB3fOrZhb89uvnTT7r591+9NFTbnW65sfzg2q7r29nRip12zv/Rzf8Meee45q3sDOzi6ZFWn5/exHsBy8jek56BvOIjH5n4ptU57v472ok8//eEPlmfsfMIon4sFigWKBYoFLqwFyk3vwnZtaVixQLFAsUCxwP0s8NX/7b+vkbuRyjcqkqjKwnlbCs/04KygLgeegHub1doBjaq8FBoRHBJq5uBN4WGrkGqVxbm6drt9rVqaAIIKNqrKUGeq3pgzk+24HzC8nw3vVfO16R0UhKDOmjs0oFzk5sS1d7VpC5Zk0BX1UYVkC+juranC2tb2oVLPwY62n9dfLGLjQu1rrRvbqX2s8IV1bfrDVfFB13bBte9WXu4r/NyAoQS4FPLxfauehGIz0nvcr7zme1eRB6ykCjWg0W6AT/tuw/kWOhGUqQqXIJrBCPpJHAtYHkEdD1tkqTja3kZftnBP7aopL1qldIwT9qvCePUg5Fmtk7xd/Zk+q2CY/al9n8Ni2kdhZu4H7TmAmturClhPta+DaIdbUInHxnfc4I5zG15hVwQ+mAs591eOQaq4AR8R/CEGz4Emz29UsxIUaeF4Wl2QjOJ2y8DyLjDdKlwjWJLPBa0fJZgMQ6VATe7TOv6ZWsZfs81EWY8G4ku6ktyf83lfx5vOifQFnavog3oc7xdsq86XebAQ56GM6M+4z6jSWv236Uso+qvKj2PwjUp6jmf6SjMW4CtQtqfc1uxTbUv41dKhPs5DyYlSPwAAIABJREFUmagP5kwP1nkgSPYrqHEfWNh8sbTbd4+t1x+4ehkrh472920xm9q1h67a+fmZTRdrVywfHh14oOvQlctL6w1G9pXf/h37s9/3A/bI9ces36ts0DM7Ojy0F//0T+3mzZv20je/bQ8/fN2mpzPrLLv22iuv23w6t+lsYfujPbPFynqYVwCWZxOb9Cr7yb/+1+36M8+Y9Qd2cHDkKTYw5/QBs4fDsPVw0KSe8X8bYFWNbxAbfaL3D7T/Uz/6fHnGLv8ELRYoFigWKBZ4YCxQbnoPTFeXhhYLFAsUCxQL0AK//c/+Ts0l/XwoVsCk8EDB53cDy10LJRz+sLzYUyMAeKT0GGp9f0BPu8jn4CJoSnt0Emdu7Tzf6h4Fr3GDPC5NTxu68QjUQ8GLqxGTEpeb4N3PQ6hu9bbsqHfAlW0AS3hHWM/PcQ2Xdze2cUiXFMFNfWUzQBzraTESEMIxhBwBPbYhFstgXdEPXm0ARaYCELjqYCX1lbc1xH8O4/Ra+ftd0EltjLZrgKJV2yYVbqMODgVz8ye2UbDGOm71Uwcps6P+SA2i/YOl96hjmwMWsC70nQqx1a4EUqHEjEAJ7E9V9C6wrH3XQMdkcwLcFqalvuZGenUAMvQvNmxE5QLShE997z/PXJuGTawo4MoB97SkOo0xAxAbaQN8mKnNswvBnkiEo38KrRXOKmT+bnCx8cssUKXgNsr1hDzNpXOYvFWn6E1RK8dY8WASFKUpbUTYtW37LhsojAQT9HGT/hSM53CVgJI2zfu8Ob4OqMvj8tzUat9dfUOwyjHmx6R+aua3ND95WSndDue66NN70wAxyOZ+mMbLruvngFUBtYJFBe46H6g/aluZkoRlMCBCMM7rci5VuL4rMEc78fhIs9Sm4NA0MrlPepugXE4rAmgPHMegRZsTvrblYm7n5+e+2R1Sa4zH+77Jos8zMmfH1pW1g+U3vvOWK5aPj49dtbw/GtlmtbSHrly209MT6/ZHtq5rG42Htr+/5+WdT6c23tu33/nq79szz/5Ze+SRx20AmN3d2N7+2O7cuWuvvPKKfe3ffc2ODi7b4nxh/c7QXn/1dVsvNp7SYrPcWHdV26Bb2Wy1tNPN2u5u1vYT/9lftYeeesrB8hB5lod7nv7CFcuuXO41qwea+TyWQPh8pXM8+/4zH3mhPGN/78m7HFEsUCxQLFAscEEsUG56F6QjSzOKBYoFigWKBf7/WwBgGQ/HnvMyLXMnHOJDIoGUggFVTeYKX0BIKpd2wSWFT7qhnwIewgyFDpEKANC2hYG7YUICp2mDIV6PcIFqufUa6SViib2CpO9mPdaHoONe2B4KS0IsKuRU4UaYhM2ToIZUG7CuOezK4d2uzwTWuxhhDn7jOhEAiBzYkQoEf1TLsr89hUmnVU0qWNtVz7wNhE6EbIRKIeJrN29UX8lhlkJlvb7aQX2FNuWxzLGqimUkbs79Z6ciFcAacFFy2uJau3yPfbsFwVOQRSEWc36rP21BQrIah/zw0RaE7lK3Rj8gF3rkEtc/7Y927HVt5fnNW8Cp/bNVgKugUw7v5Fw6J+i8oOkZ9Hv1k9x39TfOJe0xUEO2qVHy/ua5jU90Abci163mD+aKBba/RpnIryxBFYXEquLGGKXCleNeFeCsM39T/9Tyt9rZ6TWgP7eTzo8c0/nYYKCGY8n9TsYTy4zMFRGsod8o7CaoZTnsVx0HnBvzOSSH6gqB88CDlpfbhJ+ZpibfcC/vI9YfK20wrjF/MZfyrvnIAwu+OiTuSxwrHKtsexN44BEIvjkUjlzW+A9BWJTFa/rGt4OBj7nJ+Zn/Dvj75ptv2mAwtKtXH7pHsUywPJsv7LU33nRIfHZ2bnfv3LEKivf1ysHyycmxg+XJbGb7B3u2tzd2aL1YLu3w0mX76ld+z556+llXLI9HQ9sbxf4B+Ds9PbVf+7Vfs6uXHrbz43OzZdf+9OvftNV8ZePRni1mC6vWtR3g/WZt027HTq22//iv/ow9/PTT1t/bt8FgbIP+0A4Ax5HWYr2OfMvDQZO+yH3eA3odD7jl8x76p+RY3ppNy4digWKBYoFigQtugQKWL3gHl+YVCxQLFAsUC9xrgd/95z/vqTCYFoIb5xFM5IBAS+CDuAIGAkvCW25GRcBKaEI4kG+UlwNFwgyFNYQUOZDRugGo+MZ4DThrIVLAk/g9oAOhWQuk27y18c8DgKVIH8t8tpGZU8+N37q2XiGXbUBbPGx7G7J/ZbQP4LF5Ie1OIBrQw/+/X5+wRWEIVY5qM7VN3tvaT3iPvMkBlkO9C9DeQna2D4BuY70qNgbzpABp2TProjaBEpKAKZ3g5+gxrqj0fMABewi32j6Omms6a83LzTzO+K5VUjP3cKvMzSEHAVPYyDW7TS7nHLAR6LVtjn4CKGH7dimWqdK7F5AG2MuBJNu8dT1puLcBEFRUxYR/tGNjW/ThBn0Yfs2yVTVKuIb0Gstl9Dc3hnRfzXL0Rj9E6gCey3I1oLQLpuocorBUwbjCSoJZ+lXMEQGWG7W1qHz1+o1NElwl4Ma4wdji+GE9nPXDB5hfW3Itq0+G4UPhynrxd/2s7dPxiO9z+6MJ/d7A66TwO7dFzDvtBn38neXfA609DfbuDTYVmtJf9NqN/SSVh/aD+pLOQdruPK2RXlPhLnyvzbMe9uH1mdJC28ZyaEcGLXX+YxlqG77ntXE8A0zwZ+0XzpUKx73PAaNTTvM8iMjxHPe2tdUyn0XZ4b+hIG83qI10LUhJMbfj0zMbDEeeCgObTy7n8y3FslUDVyw/9PBVvwbAMjxx/+DQfus3f8eeePJpe+SRx2x/vGe9CvcbrNio7fDgwH7+5/8He+qJp20xWdrsdGE3vn3D9sf7Np3O7WC8b8vzqQ26PeuPR/bW5MzOuh3783/lrzhYHuwfWr8/dD8dDgauVvY851XXU2JwvvSgZC/ytmOViM7znIMKWC7/8iwWKBYoFigWeJAsUMDyg9Tbpa3FAsUCxQLFAm4BbN4H1RWXPhMw58CPgCMHvzQjwVicH3gqVzXy4V/BABVkqqJTxZp2E8HTFozxawWcaEFI5TAUxyvQJujitfT3e4BCujCPZS5PlMe8nDgnh0b8rPCFgIgP42xH2CxgdQ52eD4f1BVqKNDie62HKqB5Tdoexys8JiynbbQ8vSYVewrKcrC9y2cIw7Y2MkwKQoUQPHcXtESd8mvRZgrLow1BDPE9lqOjDVAQUoXdwCnkAQdMTBwu91WtG6jJcrVwsAp1ovYNUwfQfltQUpyXdsNX9H9ek6+5yr+FtZEOg6CGx+cbiYWdAFJDOag+lU93wWe3cyzjemgPc377mPATQ7GssJz2UdiJ72hnKkS131lf/pb3HceFQnGHiusI+MD2aBOCUYSYam9AYt9oLwPzOibZhk4nAj56bD4GfKykDQF1FQD7Mu/Htuz2kULhJsv39m+2FcQ5YGa9tH4on6Cc6l6W7/NzFel5WI98vuU8BAVuDoFzO9BftI84H3Cu1/kP12RwDL9roIxgV32G/sn5iNfDNegnvOcoNCbM5bzMV60vrq9Bny0bpQ0gMU50BQH9nvcLng+oDHtp29mPKLdtZ+RY1vsj3BC5vOfzhW8CiLp6INUwzhYGxfKd4xPPsTyZTP06p8fHNpucu2IZucLPZ0sbjsd2+cole/bZZ+zll1+2/nBoo/GefeW3f8+uXX/Mnn76HdavKhsNKlvXazs4OLCzszP7wue/YO948hnPsbye1XbjpZu2mC7s6OiSnZ+cNTmWoVg+qzc27Vf2F//aX7MrTzxh3eHI9vYOrGuVjcdjG43HHunc29vztDDIPc65EDsGui2R+qqKIA7HK14//sL7yjN2PgGXz8UCxQLFAsUCF9YC5aZ3Ybu2NKxYoFigWKBY4H4WoGKZgJeAmaBBIYWq03b9TmiGTdF4rOOrpPJVkKPKMkISAiUFrwquFKwRmCqwizaqSjmurXXJ26Bg4n5QUyEdQYheN2+fwgW1e34cIWi7PDug7/2UsLSlQhRCDu0nvT7fs0xtf563twWZqsqOqxEmsd05WMzBTg6qCGx2gfL82Bw4arvVh7RfFUwhbzWBJkEV288c01XVs/UK4DT++af+mJfrgQtPMRG5fgk2eU4OARVKs76EqfSfbQDV5q/WMttyt/uDkGsXWKZPqS+rfdt2hppSAyq0IY9vgR4A6715mHfVVSEe5wOF9rtgMv0r9zP6nNVJ/d9svNbm4d4qr2OeS7nZFFFyTOtxUcdW0Z3PVflcCSUqTsnnJQ2G6TyXj8+8fZFzNwJv+XjIfYr+wvJzf27qivp5Ops2f7CO/XzugbJ1lw/e0/YMvufjJJ/fOUcToqK+uKdgzLA/c7vxHN1sUecZ9k8+T9DH9R6Rz327/Bt9SdvzOjhON65t5pOVRzW2VlVw/G37f2ycuF2XyoHrcrFMG3CmNEMClrl5H8DyfDazxWxm8+nELh0e2HKxsE5/5JvjjfdG9vTTT9mNGzdsMBp5+ozf/73/264/8rg9/vhTPj73xv3YiLPbcWXz5z73OXv02mO2OF/acrq2V775ik1OJzYeja2yynMs96xjK6vtZLW02bBvP/7TP+1guRqNrdcb2Hi0b33kb0ZQBwGDfq9RLDMAhYsDKCMftY4z9tsnP/SB8oydD6zyuVigWKBYoFjgwlqg3PQubNeWhhULFAsUCxQL3M8Cv/8v/scayk4+3OPhmkCpATvp5G0oGbCRUJTwyMvhxnbpPAXG+IqKWqqjCf0IHBTgYPktIIj/IZljUkLzAVaBHSEHVGIULebwRFW4bN890AWb2glQycvAZzxkQ2F2L2jZzttKuxNKEjI1ELfbKgwV3u6CKCyL13Q1J9R0de0P/zgH6S3yXJcKO/T6XKqt3+Xq2bB32hAuQXrakLCYn1EfVbVqG7CUeiu3ReNT25vn5W1k3bQPeIymbeF3vsS9XvnHRtUK10mK9sZPU4oF5tnVfuQ1+eqbAVrkVcVxVNTD96h6VL+iH7JO6kv+HTZZ7CD1yMbzr/I62ExRbbTtA+0/U/m9BiTa8R2QWsGytqc5zusQClitr7cPG5Yltb+X436+rcZUuKbjVa+N9/QJnR/uZ2vtewI/nF91+1tzkh6nARVPr2KRskOPUTs1flSH3bcgIQJgjV+2dgwlqlg4zQ27IHneNtpAVdoOXf8/9t47TrKqWv9+qupUruruyTMkI4gYroKimCNBRUGCXEHSReDOABKHIaerEkQFBVQUuFdFr3IVRVAJApIZchJ0SDNM7J7OXTm8n2etvc7ZXTO8v/9nTvvBme6uOmfvtUPN+a5nP6sRrakN2rGRNvjryvbTaXuUsz+x/vtx9wG2Tg412NnYOPTuO37boghEiSZew9pmavXoc0GtgmyfsljYdXrbZQC69z62L/qfGwaM/dfa3PP3c7NasiSM9i9SNFv7LRamkrZ1TmcRixXfayptg6pmZ0JfbyYgpu+FqlIWuyRXMFXe326JYrnRamF0bALZXF5UzUODg5yQaDXqKBXyqFYryJX6ZX/P5jJYsGA+Xlu5Ev39/Sj19ePeex7A7DnzpXgfZ3OhmEE6HchJDaqW777rbkxNVNGqthAkslj56kok2gnxVy5k80CjjQTHJ53GUK2CWibA5w44AKW5c5EplpBO58RjmZ8ttL8gXJb9jnMtlQrHPVQsW1FYl7RgvBj3WLHcO0vj7+MIxBGIIxBHYFOOQAyWN+XRjfsWRyCOQByBOAIbjYAPlvlQzOOtAk7Fh1ih5zTQ66mPDRTY78OHatphOPiyMTWZ//DN9xp0MUDhP+TzHvq9tsOgiv3cB3r6OivKxUdtKqfVq1i9lqnmmw7IpvfVrh/Bzuj++rMIpNB+wwCW3YfKUjZhOtzjNfyj+3ZNvZ5es1fV2TtYGwNW9j5TMfI9BMsKjCNPT38MDEaFftGCJPSrd6zC67uCcP79rE/8s3c87Vr+2BiAtdfTZ1WgS0stTLR4oK90dyYM4TwydSfhtfXN7Fa8wnJSaK4dAlOD3z6A1HmdQpBIiS9oLyS19hvcTKRYbkvXg3nA+lYPPgT1r+X3xwfjNk+tyGUvCH29rWrDub7hK/kai7W1q/d7e5cldqbPR12PNn8E/glYnq5YtuSTn0zwx932Dr+FtnZsrvfOadtH/Hkm109o4UIDl/Y6P1kjsaEddXK6vUUv/LX2sBiixd3Wde860EXB5Rz13x9TH95bmza2bsMEkPNL5ni0mpG1yOuNq7+vbmz/mLZm6TfO/znLEtsne08qyFoTye50+P56c653H7GY2Rzxk4E2nj7MNfDKueYnEv193E88WtJmY/td7+eEv075dzulYPPZILAkJwhEvdMrVgDWh/M2v+y1ohimBY3nq2/z3sbDbB9kT+qxZKLdin4lZJ8J914B0C0By0PrR8RjudFoYmhoCEluzJ02ivkcRkdHkS2U0E0kpHjf3LlzsHz5cvQPDKBQKgtYphXGlltsLQUrk8kO+vrKYofC5GqtUsV99z6AylgFyXaAf/1jGZJdJpPayAdZdOstpDi/0wFGm3Uk+vvwxYMOAvJ5pIsl5PNFJJBCzkHlbC6nMe5awVeNa5BhIpft1jll89nG+zMf3jl+xn69BRb/PI5AHIE4AnEENrkIxB96m9yQxh2KIxBHII5AHIH/VwQIllm8zwCc729p6i1fLeeDmumgNXqgxOsofjcG2kJ45ySBPsw2cKDKNj44p0QpRVps9+6FMnwdH/ZTDhyZKo7vo/JyY8BL2iWSMo1WL7yWAl9OjdULWjaA7s4z2Y7jh9DVxUQVqQTYemyd//lQyqBaL1iZDr8cwN7o4GpBOx/4GcjzY633VOhB5apfKNDuHYI3CYyqNnktHzz6wNSa0wtKrU8+HNP2EbCpcpNHrKketjln19oYhLT5SJjCttDvUwCgKMlbAusNKvGeZrVi80nHOIWUs1iIlJMG2SM4KX1JQmAK+2+QkPfidQ1m2d8tkWH3slgYgIuGTOM/HXgrYPe//Pj6sdhY3Pk+v6/h3O+xPfBja7DX3st42TiFKltX6c4Hudo/+f8NbG8M0PnAsBfCGqCL7h/NaZsvYV+6qoT3vdfD9c9GhMcTCJant6kXLNt4EPrZfSweveswHAcB7dGo2B5i8fFV672QunctWX/bremnPfy1s7G1bwUIbZxk5QrtV/gtBTJT3Hx0H1NbjGhsIoCqcU660x/hpvc6HxQ2xuH9xGpI55k/t7me9DVqFSNrWvz2NXEj680VNDU/Y90bbS/U99opAL7f5q+tJf9zyF/LUTu41qPTCuFe5YqF+p9XfqLE4s1aAxt81jGc7rSD/zvbS6NxY4HT6fYqWhCViR7aREQ2GeiqXUu92cTadUNIBRmJ2eC6dUh0u8hl0pjR34f1Q0NIpLMhWJ49e5aA5XJ/v/gfP/jgUsxfsJWAZfYhCLool0todTSxViqW8Oeb/oJWvY2gk8aKV15Dp9lBJsgi0e4ixf+6CdRaTQzXq2gXi9jzwK+ilckgV+6T4n25bAHFQkE+AXjqJJPVxDPVyzaX01n1nSdYtjVrseIc+Nj73xM/Y7/O+op/HEcgjkAcgTgCm14E4g+9TW9M4x7FEYgjEEcgjsD/IwIP/uWqbr1e04dfKZxEGwh5bHegwJSjdiEtEEW7BarjBMZ4nsqsGi+AMPKiUHjqQIcpKvlgLgA4FSmiBRi724hFgIMmokTk/xkgozjKQWKDvtpYcVjWv4rSUeFKCJ/Do+4GdSP1Ml/faiqUYB/UqqAt19FmuJZZbJyVgCBpp4LmvRRkWvj0XSEsl4axhc7So0v/Tr2fwnLzcXUQwlkmKLTpCpzgn/zeQuOokkIeT5kt/TALEQehDPL4v3s9QOlDKR2SCLb6wMfgoUEbH9YZ1DNg57/WQKupvjeA2dPUy9P7Es7EHqW3tJJqZDfuGlDOFc/WwFMfCjASwBbNdR1eHQv7ucTC/SvRbFk4L6zoJWEWX2+WC5owMIWvu7YOjo4857PLY/TCKh9uRhB0w3+iWrwE2vG6YVEyVRv7UNm/jg9aZf0KKNT/1CIgUjzLNQSOtTawMTGopP2wpIwmIPz1xo5yb7GxEQDqFqsldEwRKqJHz3fY5jT9iH1lbJggCdemmxFunCyp47fRLT0NfrjLbLg5+ushjFuomnfvpiWC2MOwaBmtOhSqMp7+CQnbkyxhIhYCtApyxU3N51jWpQfIe9tg+4fNTYmR299svshruPe6+Ou80v3PEjDhKQWD0VwXLlki49PpouXArI1R9F47raGJBwO4UQR1T7XPgzBh4Iofyt7l9rNol9dpxXtwSMT/PDzdQeFuW/oje4utH7cU2FZboTpO0z+vZE5TKUwFv5vfIchO6b10X4j2NT3VwvmrY8vPQu7+bIclvGwPM2htc4TX4XiGa8Hdk58pbAuTX2yzvp9/76BSrWH98AjSmaxYYUxMTKDTbCCVAAb6+7F61UoBvHwvgfHsWTOxatUqKaRXLvdj6SOPY+78LTFnznykghSymQD5fFYKWErirgv8+ea/oNPoAs0kXl32KoJEBvVaHelkgCzXZbuDqXoDY+0GivPnYY+vfEUUy7lSH4Igi0w6g0K+oAVfqTpPq72Hf7KJP/dPpPj7M/seeyxvuM/EP4kjEEcgjkAcgU03AjFY3nTHNu5ZHIE4AnEE4gi8TgQe+POV3Wq1Gla339jRZn14lupQIbTyi7FFD9cK0+R4cNtZFxBwJJyPcILgQn1pBSzTy1UAiXvYFgWn2ln4KmGBQvQTdspaA0sCF9wRfQPRvL8cxaYSTo4Hqw+xqHLNQkHAt0IgA7N8rYBkp24T/9m2PqALs0ioappQQH1DVelrMMRgnkC0LkHT9H9WRNBRPWsNvFu8JYYEKK69PtglsCDgaDs/3Mgz1gDodOsOOs0KwHMySx8wh9AvtL7w4LoPXTfiMW1tsj97FYR+X3zQLNDNAUMbu171a+/07IWqGwPg1g57r8A1KcoW2ZbYvWWkp1mZeAp7dwE/Nn57psE7l9ywxIYpljcGA6eNuUu0+K/jHOgdm973+HHs7S/fawpBe58pPn3/Z3992t/tun5cfCDtt7MX+tt7/GvoStLEh8XGYujvKfa7XmsCG6fedmmfRdcaKiQ3ptzunZOyZ/TY9lg/pJ9ONdrbN3uPD/gFLjrVqj/XDJ7aa2VNu/3Iv46vzvbnkj/HDB5vbB5ZbHzo3uuvHcLnHv9n+7l/ysBibDYZskcKvI3sRqxtgZz02NBexAes1tde32M//n7beW07GeP7lftjZnPMxtrWicV8Y/PEVzvL3x3EZ+JC93EPRrs90l9f9lkR7hOSNO1MA8s2frZWeteWv2/zela00H4eAthuF+OTUxgeHkUqSKNaraFRr6NWqSDRbWNGfz9WvLYcM+fOk4+fcqmIuXNmi2I5m82hr9yPhx97Qor3zZ49F+kM/ZBTyGTogewgd6eD22+9Dc1KG7lkHs88/hxoP99ud5HP5JCnZ3IyiXq7jaFqBYUF87D7vvuim80hyBeQDnIoFUoCkcXywtmZ2KkGm6v8XpKj0wC+JoNoHRQrluN/fsYRiCMQRyCOwOYUgRgsb06jHfc1jkAcgTgCcQQkAgTLLPZjhdB85ZEP9whVCZZfD9TZg7ZAFDkmrZCYaiZ9AFWYS5gswEGUW7waga+pgvVhdJp1gaeqS7iCWyHgDMfQgW+HcxUaU7mqKiuFAaoYk/c6haWpiRVWqDWBYG17QHYg0nyTQ4AkSjr1KlWwrIpPUcc5MBxBksib1oCn/ztTaFPRZ4pGUzSbWk+As1OGS8Q8YCaxDW1EtI8E+QbNrS8aqkiZSrUelXnqx6we1GbDwN9FgCR6n4EEU+vp0XZ9rQ+7VSmp4F4SB6KeNC9pBY8RlNPrW0wiUGOR0d/7AMeGffrPDEBOty2x+WogTOInc286LPPhn7XFb5NBOB+WGYji6yzR4l9XgIuXKPChId9DJaIP42X+0OrFQXAfAkdzxsZQbQPs5z7o64VwPuj14erG4uADSD/OvfGyOE4Doc6HmvPKB3b+VmvKT1svNg/E0sQrhhjFWRMCnbbOBx/E273D/cBOSXiF6XwA6bc1SVmoB8F9EDx9zQAd8S2PHhP8uBlwDuNKwNZTGM/6bHPMh+q989pvr13b7Fzse1tTEhcHvG1vsvlkc8O3n/Hnsw/ne5M8fsJI7tHSBKAfb3+/tzH017Wtu9714v/cxo3w0fb83qSExad3TvMzy+4bzlOqr8U8OUoiyV7qoLmdNuBnUFcShdG+7a8vW39yXTnVMP20hsH6aa/zPOr9tWLrycZK4ugaPDFZwcjoGIJ0RhTL9HQeHxtFOpnEnFkzsXLlawjyefkMKxULWDB/HpYtW4a+ch9KpT489OjjmDd/S8yaPRcZAcv0PE4imwtEUV7I5nDTH28SsNyfH8A/n12GVq0tFhdMGGRSgTjsT9XrWDM+hjzB8n77IZHPI5MvIp3JI5/NI5vJSqwMMHO87MsgMwv49a5NWyexYtnfAeO/xxGIIxBHII7Aph6BGCxv6iMc9y+OQByBOAJxBDaIwMO3/ngaWDbA7D8cKwhWFW4vxNkYnBJkQ+DojlmHQNaOycsDvQLlZptHuLWQlj3o+3DLYIUcSvZZY0gTFCr7x6uDFB+s9Ri1QBizCvCOWxsUMEggkIKKZLEDiMBYdJsIRPjAXXybPasJ+mx2oJYaek3ng2qGGs4ioRfeWP8N1hqA0XhPtyzw4ZPdJ3q9egFPA1bOIsQHZvp7VYf3hFK+VT/qkFmHdh7TxpswXZTpUXFCX5msbVNgbSrvjQEtH3bacf/eiRoVSvR/E1lc2E+pbI2guNm46DzwVZO9CtT/F1jesF96bbVzUXsAGwMfCNrc7x2zsL0esLS56K+93nVogI/X9T1hbR7I6zktz5DzAAAgAElEQVTvzUpGBjOKmVko+G3154oPWHvHoBeC+nNPb2M+spG3rw+Qba34MN2HkoxluG48GxeeAmCRR97f4mxxtX5sLJ62xv21Zq8jWNZinpH3rd9366uMu+eFzZ/7e+T0JEkitEyZNkvde6KETCr0i7Z+2J7nwzkb+14lMK9tRST9OW3zx09mbCyxYe2Ikj7aWh/627ThmKWcRYQfY79N/nrzr+m3zffdZp/5vd0vm82GYJnXtTHxx9ofZ3/srU1sA33QZf6Ib3MEcOX0jEv+cFOjjQkLHfrQ2//88aG5gWVe14+lP/f9zwObc/4+Zz/zfan5+6mpqoLlTBa1ak1OpAwPr0cuHWD+nDkYHFwHulUTPM8Y6MO8uXPwyiuvoFAoivfxg488Kh7Ls2fPEzsNWmEEQQK5PD2bG+gvlXHj729Eu9ZFupvBC8/8C1PjVVH/5zIZpLmumk3UWi2MtRoYeMM22GP//ZHMF5ARpXJe9hFaYXC+ESwzBj5Y5lqQOasZWYm/n4Tg95/a5X3xM3bvZhp/H0cgjkAcgTgCm2wE4g+9TXZo447FEYgjEEcgjsDrRYAey1R/2cOiFVzyFXr6Xj3qag/gvfDXHq5FISdWD5GS1zlZqkpZLWwVACSoTqZSV60xVNXqrCucJYb6pSYEbiRVPBa+jg+zag+himNV37riUuJpqfYVjjYo5HUQ2gdKBpRFdepUk6YmVV9jZ4Xh2V8IxHEgOiocR8Upi4w1XP+mez5H7q7qSWt2FQQhCgRV5a0WG2qNoT9NCDTpVTr6YzQNDsqpb69YlBt8s/kwv1KtdDY9WcBr2hzwYag/3nZfHxzZ/PJVlfYza5sP+HoVkP787AXgBsx657DdawMw6ikWDXrxfr0wTOfghskSmWGe+lV9WCOwxN+bEtSUlgYcDVDLinEqz16ovLH4WTt7Faa9MNf/3getcg/eL6nKeYNg1tYN+0R1J/1+p8+TXsVyb+x77z9tDjqwrGsxgvrWHr63V2HrjwHv7UMrjYmDqE6xvLG54UNB62cv7LR2h3PRKZZ752jvmpJrO/9s2zPM/sTuYWMt++NG/Jt9EGp/74XYvYC7t729c/91177ZPrg57CdQ7D2mZjY7Cj+RZvPP2ifzeyMJxWnJILdWNrYfGKT1wbklEww2E1haAVmbI/Yaf775c8ePh70nGaTC+WVzmxNIIbO5Rrt3Jje09+i9pqwNdwLHX8/heHsnC3oTVdYmf+1H+5Xuz+MTUxgaHkEyGYB2VNlMRgr2BQlgzuyZGBsdRYMF8TodLJg/F33lEoaGhpAOMgKX73/oEczfYmvMmTMXQVrBciYTIJ3hZ2gb5UIRt912OyaHJ1FIl/H0o8+I3zITNelUWgoFUo3eSSYw1moiPXsm9thvPyCXRzpfFBV0PlsAwT9jyHEykGzWGBYzxt7GSiynnH0M3/eZD+8cP2P3LuD4+zgCcQTiCMQR2GQjEH/obbJDG3csjkAcgTgCcQReLwIP/fVHXT7UG2SwI/0bggNCk0iR5B9d9q+t4ERhlamS9TQyrTDELFleHipAO+3QUsKK4AnUIFi2wmAEeQn34Gq+yM5DWQormXemwFgFUVSlWWEyHzxpv7RImYE5U9T6fef7BfC6Y/0CJ8IH5rbaGDhQLTd1gFLV0dPbLoWppOBWQgp9+WBRimc5QG0Qu1cZx2sLWHa2Hr1wbhpw0RqHG1g9+GDRoFEywaJqqvDtBY+h/3SPrYDBPsas1WprgSuBtpFSWtujhc0MtBoo0rmiiYBekGNt6IXOOlciO42orRGqt5/JcXevmKTfLx82hhDEsxWx3/vA0OaqtNqKAjpobOpt/pxeqpx3BtJ6gay93+/zNMsXzxvXH49emOYDRUsChO11QLfpVNS+arJ3DYSnCl7HO9jvK/cG65e1X8EZ13jUI1UsK9S2JIKN/8a+91XkvfMzgvIa93ZL7+UD616wa/HwQenGAawlbCKP617o7b+v1WiGyRb2x1eo++BTIuGKlPrjbEkN/mm2FjZ3et/vg8heqGpA2OLrx7R3Ptv4maLe5iP/tPhwvlo72F7zO7Y5x7ZyXhM+cg5YYstiYOpif23789XaYHu932deyxTqbAfv4yvB7Zr+/mEx9eG8P2+CTFqslnSH0aQjP1N4fe4LEj9LEjiPbX9d+Otfrstiti5RamDcT/xYOywOMvxOaW/X8pXadi/urfwsnJiYwvrREQRBRjyWqaweGR6SYoOzZgygUplCN5VCo1HHllssQDpIoUIPZiQFLN/74MPYcqs3iBUGr0GwnMtlkEhSod1FPpvDP577hyiVy9k+PPrAY+grDogCulGtoVVvgHO7lQBGGnWUt9wCu++/H1KFIrJFVSwXCyWkg7Ts4wTLhMzsh9li2LySegaudoJ9vvA9HNOP7/ze+Bl72qdd/E0cgTgCcQTiCGzKEYg/9Dbl0Y37FkcgjkAcgTgCG40AwbJBMQNRvtrRHhKlcF2P1+00QOqubmBZfSvoQQwBogqlqabsoumAJG0j0GogIZ7ATkEW2SVPO8JPeNzqdKUqPeEsFdF8uG23CHkVJvCLfTDPTl/1ZuDIb7NAAP9+nr+y9dvgdqejR7dD6OfsBgRG80h9Wx+i1XNYLSK0kJcWjRJoIlFQ8CzXcbYYziXDwXeFXQR0QaDeo4TbjqppJ60QnBSn6gjklgJ/oghX5bcPFQlxzQt5Woe7hPV6bJyAmJc16GRFFG1cTIVqlhSRAjjEPa5pHJcsTAVvinObU9F1o+SDtlfBIdvgt8XgjQIdPb6u7WRhRbWfULhpCtm2+qKGX049y2tzbCw9YjYelgSgMt6zQ3G5grAQoAAuwn0r3ieKdeIb9XW1QpT8AeeoxNFBSB0LVaObrzd/wDnieyr7MFeHObKU0H5OVwEb6AsBHq/pvKztteE87lFh+2DZIO7GEhYGA/09wZJQkQLTbGzoG92SvvM/rk9/3flglP2x+9o65Z8tFt70lN6cF1zPraZaJFifo3mqiSpbl77XtfV9A/grwVSLGYurv/f1bpRmquDH3+6zwbg4xTLvaQDa4mFg+f8PvvJ3uh51Dlnf+DMDv/yZqbulUKp5sHc1VmynFDB1SRMftNv12DZaqVjSwIe10+YB91wHDHkdA+N2HT/GMk6uPb4a2sbN9mcD1tFnS3QSxvpm97I4G6Tk73kPKyRn4Fn6027JZ42MpYPC9Vot9AiWudjuIJPmXqw2KPbF+1mb/bXH2cX1bUX4/HG39/pJCT9xwOv3JjlsL+AnwejYOEbHJ8TGgh7LtWoVUxPjoJi+r1RCtTKFjgPV8+bMCq1b+LmQy+Zx1z334U1veRtK5T7kcgUp3pfNMlmgPvv0UF61chWeePhJBN2MFO9LdgNNZLa7KBeLaNbqmGrUUQ9SyM6Zjc/u82UBy6lcXuw2kokUZs3kvfVzyS/kZ/9u4M8aVDy7uWextHUdg+XeHSX+Po5AHIE4AnEENuUIxGB5Ux7duG9xBOIIxBGII7DRCNz7px90+SBIJRIfBO2B3ocxqsJSSOz/nK/3H85DkJugKo7AgwJlKnSp9mVV+QyopjRbgTahcruhyNmOz5v3rxVikoJzoCMmklROsQBgk86TkId9HuuNVGdkilqBjw/PVFFJG9uENZHa2geTcm0BVoG8nio3BTiqxCV8EmVpSlW2BNy8kv6Olgiq+CUYMCuPIKWeoQKd3H3VskMtFOy9ahcSeeCqAFohi7RB/Im1H81WU9TephA1cGUKRB8OGiAJYb2nENcb2rFw3sv93bOEIBidVkDQK6Bo0IVtaxHuOvsRts+8TVM8ki4x19hIXzgWMoe0z2o7oqCYX72wzVSOvBaTB2H/+H5nS2ExjiY2Ya8r4NVTTMufpxoCqscjKGngxMCYv1gMgJnC0oaM77e8hCkTfZjI14UqTXdBAi8F2LrWfGjpqyFtXE3VbEpIA1eEgnZE3cZEYss2uX/R+mpMvmaa4pVj0dQ5abG111vsbWwMFPnqUQOgPhwkzFLwphDY2mxwzWCnzU/bP+waUbIi+ie57jcJ2FLxAahdx/dmDtedg6r+621M1Xt9Q7W79bt3oxSPXnc9i7XNFxsz6aMZ17jXytpNJkMvbIunTr+oj7ZvGoi0uJna2GLpt88UtLYPWJv5HlMiR8mdqPChzatekGwJDn8sOF6cZ5kgKtbGn/HLFMy2vs0iweLvq5vDte3WvyQEOfc9ZbvF1Y+vWfL4UNfmcW+CgUC5Uq+hUChIm2krwb5MjI+jVCwqTHV7kSSuJNmzob1QOEdc8s7AsiUH7PPP1oy93k/kWd9sX7P32HznZ0inm8T6kRGsHx5FsViSZOvE2BimJiYQJBPoKxUFLHf5mdRuixUGC/hNTU3J506hUMI99z2Ibd74ZpRK/SiWygKWg4AeyK4ga7eLNavX4OH7HkExXcKKl1ai0+xibHQcs2fORtuN7ejUJBo8eTJzALt++ctIFopihZHL0cs5J2CefeB+Y2NnSSOOg3hku6Sf9dnfrz7xgR3jZ+zeTSX+Po5AHIE4AnEENtkIxB96m+zQxh2LIxBHII5AHIHXiwDBMgGE+Sfydb6KMoQgAhAj2wT7uQ+aw4fugOq6JtodAhyqwwik6d2b1oJ9TRbH48/aSHQdgHUwhmAkl8uFSkdTn3UJMnnM3hX+4/3z+ZwcISZpNBBsNhcRtzHbBUJwhRkKVxR8RSpEKthUNctraV8iOXMqSIqizB6oBV7ksqFS2cBSJs3CSVRtKrhQgOOO80tRQLtvZBdgAFihjt5fAY32S9roVIn24G7wwlePKqBKCIQ2cGTXVhBjdg7RbDBfahvP3mSBvdIH1wa4+DNCH1NiGmybnJyUt5XL5RCq8XcEXiFodrEPwatnx2HzyOARY8122ft90GaK8hDeeCpUH1b5c9qPt8XT5r0/n31Iadcy+GoQ1N7XC5Msbj7AM9VvmBRwR/P9ePZCXb7WgCOvZUpWg44+nBN8qGQ9BKE2nn6/ZJ4Q8/dYhhgAtPgaxLbvDRD3joNBJIJlBY8KMn0Ya/Hy1xx/z2v60N/GyZuhei16vLsv64tZJ9gcNGhq9/DhbbiPuWt0nBWCf81eSBv+zgPLPmy32Iftd4U6oz0lOokRJZRU3W3j6o+9/dxUsQaJLe72WpsD/jjZ77iXG/SdmJgIFaY2Fj5YtvgZpPbbzTbw/qJqTmpxSr6etknst73Xj5+/lv19xKCrvZZ7qCUpekGtn7ww4O6vJVuHFitruyQF0VXFcrsj7czncqhWKsjn85r0smQOLUnomOMlP2w8/DkjsaLy27O48BNg0Rx1Vk/uRIvtEXYtPyHAv7f42ZPKYN3QINasHURf/wy5FP2Va5UKMkESpUJBIHMyo4nT2bMGUC6VwDFlX/J5eiwvxRve9FaUy/0olfulTyzel8mmBTCj3cGK5Svw4D0PAc0UVrz4Gtp1PT3RX+6T9V+ZqiDIZTFUmULfNlth1332EcVymgUCc0VkgoycEOJ4M442j/3TCLLeaIXhEnX++uP4xB7L/kyJ/x5HII5AHIE4Apt6BGKwvKmPcNy/OAJxBOIIxBHYIAIs3kcQyAdHO8q6McVrgh7HHtjxQUUvxEwG6k1MsCxWEM5GI52mRUIdrVZHVFrLV6zAlltvLSpW89AlyEinM6qpdaCV1+fDbbVaVwjlfEL7+vrEcoFfPtwUcEgVrIDc6Ei6DwX4eypOqaDmUW/aSZhlhajT6K0sYDwJqmbTaS2wxAdqfhFmUalloIU/0yPatGfoPWbdcRDaQTSnWJXSftOUi9JptUwQ8K72GoTUHfrmOhhr6jm2zYqd0e9YQbTCaas9ZzDZh0e9AM6HNT4wtbiqwlntKlSNypgqXOLcsXYYXB0ZGZF2cXwMKLN92teogJuBY97HPJp12O2fZA6Uy7F+TQIoANJx7QWHlgwgWzUo5cNSX1U4PamgANBX2dl42jw3COUDKH8+WXzNDsC/v4E4/ozzm++TOUcltuurzHFnOcB7G2DzVdnWf1vE1mZrN5XKBDy2Tu1105TKLrEiPtRt9SH3oWcI6F27+F5TY/ueuBb7ECqzzV21SjCLCVMosy++Itb6Z7H1+9XbRyu+SbDsJwT8RIXNU65FH472Al6bWzL2wqmjSFm8N/oRIfuYWsbYNTmOvirXfs8x8NW0BoXt9xavXqgbJbw0+aVrIlL1GoC3flt77X1+ssVibW20tWLtsjHmn5a0McWx7W02J1rNVljQ1O5lffH9g/1++vPX4LuNHV/HexlctraZJQev6cP23sSDjU9vQoonQ+rtluzLTGhxXvOaVCwX8nld365YpZ5U2NAKw+aHv6/IZ4izABEo7PzLo71o43YqfoLIT+roZwstnXJYs24dXlu5CgMzZsm8GhkeRnVqCukgiYFyGVOTk+gkaKOUksJ95VIRY2NjoiDOZvO476GleOOb3opSqQ/5QgnZTAqZTBqZTApMhKaQwCsvv4JHHngM3Trw2sur0G0C5b5+jI2MYv6cuZiamEQLXUwyIddfxu777YegWEKQY9G+vBTv4xfHyxJK/NOSF2Fiiyd/3J5sn0nsE+MVg+X4H55xBOIIxBGII7A5RSAGy5vTaMd9jSMQRyCOQBwBicAjt/+0y+O1UuCIsKvdDgGzwgAtxCYP0l6hN/O1FaCWpBpMgZZYR3StIB9EnSWgQ6wTWIAujccefRK33nYHhkenkC8X1COYrwFQr9XlGDOhjxUL5HVpzsACfgYVCXX5cEtQrUCViilVGhtM5hUEhoklR1S8SVTBKcJiFo1S0GeQi4CT0NQK/0nf3JFtgSGEDEGgRYwICJ3ncyabdYroBNIZ/pNCYTkhLNuQz+VD+K2exx29twe+zTNYAagWj+J1RTFHtaoU/2LBPYW8tVpVwDZjR5gSpAKxpyBUUGCj6mf2RyC9sxVhH2lVks8VkM6kJT6E+3ytACYZa00K8L0G1NQWRG1FGAv+XBWSBA2aeKDCjYptqtuq4m+q9ieiHqzV1HYkBHRdq+UYqlalEGOXyldCogbSmYwoJllwqtloKMTOsBhXCrU6x94Ze0j/CGQJS9WnmWMeKiKdWpFxkCQK1ZeNusxbAWF2lNt5JGvhRp0LvCcBWyarx+t1PlFtqwUL7cg+40/LF0k20PLErGJckoDzXKwFMhmUSiU06+yPxo12C7ywQpkuui47IPMjmULGFaTk+oheFxpMyzxie+l1askE9SpOCsTWbIPacHC+pAjqnV2IWq6ozYslMxg3jgG/p7+x+Oy6WDO2VjDTAJsA6HZLwJatJQHLnCtMFPlqUaeGFY9pg6hMRDmAJ17YDlLJ+pM5r7Cdv2Oih31oNJoYGRmW+MyaNSscE0u8GCjUfS0qLCgxpsey82Zn2zRpElnm+B8P9KM18G8/5xjzOubnzvmjCS1XLE681+npq0kQTWARqKpqP0xKhIUgGV8FvbLWXUJJrqi1QaUN/L2BPksssC2SrHDAlj/nvhh6gCddEVKJq0taQF+v7jsJfX0qqfOMe7o7IcAx6rQVwPMeHMsI/CZk72YfFcZ25RphsoFe6J22WBdxz+TP1TNbveh9mG6fO5q86Mr6lCSXS/jx/rKWXRys0GmY+Ol2MTE1gWK5jHWDgxgaHMJ2270VDSYD6Xnu2sAAcM5Fdi1mxWNzzvniS4/5iadFAKXtLqFp64k/Z/sUWkf+54yrb89iY23jzloB2VwBa9etw8uvLMeMWbPV7qXdwfr1Q+g0m2KF0azX0AI969MY6C9j5owZWLd2rSRemaS9/8Gl2G77HcQKI5vLI5sNkM9lkUzpaZtskBaw/OiDjwONBFa9ugaViSrQTSKXyTJzIZ9LE9UKxlstZOfOxucO+ArSpTJSmTyCdBb95X6JhM11xoGfffyyZK70zyvGytdan7n2YiuM+B+bcQTiCMQRiCOwOUUgBsub02jHfY0jEEcgjkAcAYnAg3/9SZeV5vmwaCo1e4hX4KIew6qwc56xDkYoKOhIwTAFuvow3nXF+NotqsKodkojnQkwMTWJYt8A7rr7QVx11XWYPXcB8sU8mq2GFFzjMd52Q20cglRaIBIxobBG8fONVKraLkVdKVY7cupDQq96syU/4/tMhS2KWSkeqIpCwlAqLAnD+B6C1t4j5gacFHpkBKJacTmqpxtNWnMo7DAYJj7LgRbma9SpinZuxcr0FPYmCFWAFp/H0ywMBTQaXeTzCvucPbM8qzdbCogJwvge3k77DSQRgAUQWfyQ8I/gMJECGu7oPq2R02kFtaFHtgqzpc2ppEK6arUp98xkEmi32EZahWi/pP1OAU0+yXp5bKsUn3PwmpCIQu1EsivvBwhVCaUVRhp4krniwDHvl0hp3zjuUkdRih7yHoShLHIIVKZYjFHjoAUIXQwJQtv6PsIdXoNjmw4U/LJfhGBTFcJ3oFhQCGa+2ATGfH2xmBElOq9NtptOp6TPdQN4hCTtLlqNlowx28v3NZvSMwTpKD6yHkCgCAGxCcbHJQ5UqageyPQj5XwUCIsAKWTQqGkRS1A/mGij2W6iUCgjnS2g22qjUeXca6vKvlkLkwUEdnK0XoA04RQTJVR9El7l5D6mzBdQJqpvhYoBvW6pQJej+eovrgBN1ZyEewqWOb6B/JwxULDckXUuXtutVqgoZ1y5VtSrmjuDgnfCRbbJlI+cE1RsM6DiP55gsiItPxM7Da4VJJBjgqJeUw92t8r95IQpdwWWBwptCZppB6PtaEpSgP2T0wC8TzbDDQXJQBNmBmVlzFxBRo6XFCdLBWg2NDllII3XqddryGZpxVMV6x72m3sJvwIH1vh+/o7/RbBV9zCqaAnzzZLHEhg2T9hOQmSOH+cNkyiyD3HcggCNBmGyQmv+ngkcjg3nKr9ntMQjudkMT2Qw5kxkcG5zrYoC1Z200LjwBEZNwK8mAlpSwK3d1BMj/N6SKUxYyOkNd3+2n575na4CdK6/Qr6AWqMma4bfmz6cyZdMJift5VgIcG23xWpI/fM1GadjyT2xIwkmiX8yqdYWbB/3EynAx3EFOq06hkdGMdVoYu3gJM479xTs+K7tkerUkei4JB77zAUqpy6YqNRrhIrzHkseFsIzICzbpnlt25EQB9xlDVgyxLM6saScfY7K5ySTJekMJqYqWL16neDrRCLA+qH1yGezmBofx5zZszA5MY5GpyFgfNasGSjmcli7Zg3K5T6kggwedGCZ/sq0xjAbDCqWObcIj19atgwP3bsUnUYCY4NjqE020ag3UMqXUBmfQB+V0Y0GaqkEUjMHsPt++yJd6kOaNhjZPLLpTFjgkXFnf0xdPk2NLklMVxPAU/az35/a5X3xM3b87804AnEE4gjEEdhsIhB/6G02Qx13NI5AHIE4AnEELAIP3Xq1gGWr9m4AxBSDEbihalDVu75aUUCMOwar6lCCDYImAj4tcKfWDm2w3H2j3UW+OAtHHPENHPS1w7D9O7ZFf38ZecJnKgubDQEhtMsggCB7onI5SPL/TRnnVHcOdAk0cvYX4k/M+8s9CcG03cr0WLTJ/JjVQ5QghECr0awLPOEXYYzaKajiU78IagjAtDCgqeeksBRBhVO9tpoNdJPqG02wnkpmkKTuTTmt+i5D1altEOjR6kIBEUEV+61gX5WloswTIq3KcAG6DnAGCQW4hE8tB+RT6RQ6Cb2eqOY4NqKGlasK3FGfal6zi1Q6KUpg/jwdUK3Ig9GE4nVVU0vxQKqYqdZme9kmvb5VEjSFo8RAfKyFhIfKZ1WCJqWtqvpz0IgKX76OxNqBaom0AzOck2yHqoxVBWfqQPHqdn2WIo5SMLAt48l+5XJZAVwNjoeX9Ag9mQnjcqqkpZ2HJSDsGDwBl80fAdpthbKiNKdSsU0wrGBNlao6toRGrXZTlI6MAmeUqDxZ4LHZQIsJEY5Nu41cLoNWo4tcuoihdetRKhWQTFIF2RTlcZ3JgkRalIck/7KOBF52UCoVBQpLQUuV4EsBsMYUPWVzcg9NdkDAJqEndegW2yQzEElVp9t6JoQVCCgFMa2wmSrnuX5Viah2LpyLTMzYfsFxbIhtAueWwmZZA87OQVeQ7R9UuRJiq2pV5geV1bSbqVRVLSvQPSFKVyZKuPpNfc5rTVdZO0WxFFPUvUcLezImaiFj6tgQWBKUt3lqoCn9nwZ+qYqnV6/Mf6DZqDuYpkkZxkzgrLPo4QmByckp2V8kceV80Qnfzd6Ee4fa1Oi8pWLcFLn8eWhz4+Y4E0aEuPzK5LLhuuUACaRkv1hwTU5iEADndIW3VTXNuS/xF8WvPuKI2p9jSACaJOzVfcwKbfLaut50TsuJgTSTPNATGvIzJqF0HzZVs8SuC7TqjGNa4mBWQZKA4Ki4bBmTEZyL/F5sYwi/6zU5ccFtg/HKZpziVZJQGi9T2tu9eX1+bumJFUgCIEH+z/tn87jqJ1fjkx/7MPb6wq7IJZpIgdeQjJMmqDinHFxmP8zWQ/de7b/umHoqwfYF24Pse1tPkjwLy6I6db2bV5a8sLnHPYKfEMMjY1g3OCzqZcZtaHC9jGtlcgLz587F5MQYckUmJYCZMwZQLhawauVKlKkoDjJ4gGD5bW+XBFS+UEA2x1NH9KKnoj+BYj6P1a+twu1/uRNpZESx3Krx9EEG7WYL2WQgCvXxahU1wu4ZA9h9/30ELAdZXq8gcbUioZKMosrdKerNMkugvDsVY/9usPnBufHJD+4UP2O7T+D4jzgCcQTiCMQR2PQjEH/obfpjHPcwjkAcgTgCcQR6IkCwbN7BvgLJB3xqCcAHSvUYFd9Le2gWmKPqVX0oVyWjvF+AhlaoJ7OdqlVQKPZjotLBeeddgkWLjsPPrv0x3vjGbTA1MY56pYJCPitwaaC/Hzwy/MILy5DNF/CWN22DlChc3ce1iM7M7kHVsVLAj0pXddBUmOL8nQojqn0AACAASURBVEXZ7MCywWJCJxY6IoSkGpnAiBBVPZepqLSjzkA+mwstFNghHj8n8AjVnWm1AKBSstRXdCo3hWn0h1XQQ8ijUE0As1NZigeu83Ct1xuYMTBT4IdaLCjkCNJafE+wEYGIU+8JMGvr0XoBaCzaRDV0qxWqNs3iROFSZO1BOMvrKjg0oKsWHuyHqDRFEU3QphYX4q8plg8OxgiupPovENWmqv+i+aAgXJXKjAQhPl8rBQZlbkwvZCbwSwB3W0Cj2COIXUQEe2xuanu0uBW/OI/ZH8ZBIEiaalMdI00auHnpoBjhlBah6ogyllBNQJwSJZ0/zqpB5j60z6Kk9JS5pnYkdG12CKRVQUoLD6oYqcJVi5IASafcbEnRSgKuBDoUaXYSyOcyCNJdNFpqS1BrUE2ZRDadRbtNGElVZlMU/lQP8qvWqIvynQuMEW42qgKUCB01YaH+qAJ4HQAy5T5V6WJBIwJ7W78KWcVywSVmCPUJALlO2P8KrXOoIBWVuKo9GQ8qIe0UAedqJkN7GPWlVbWv4nYZL0mwOMWws9sxyMx+cQxr9Zq0I18oqmLZmysKsJyNiVPu6hpSWx61mEkKNDWlqSRUJMHh5pwUA2XiRItQsv0syEmLDY2Ls17gqQvaoNBb3fXFYspYUOlrnrPcF/hliQoDoVxjcm9nw8CtQEF0ZLciViSShFFgTLAr+xDtXTin3QkAzidRjTs7CUmkMa5u7lpstJ+6rg2I2vav85BJHirWCYoV7GuwdI/hfcFEDVqqwm63NVHT6SKXV8WxQXzGOUjStkfBo9jMSGKQanFVuIuFENdFOoWpSl2TF1wjYPIjI/s++yW2LKJo5ykVrltXgNWzU9E5onESEEybjiCDsYkqZs/fEseddAp2es87sNfnP4u5AwUEpM6SzKPSuYuUJD21/TavLDa9YFlSm27O+MkNSXK5/cHAsu13dg1bH7y22UPQB51Ldmj9CAbXDyNf6JPTEsPDI5IgZHKVYHnt2jXI5umZnBawXMhlsW7NWvT19SOZSuOBBx8WsJwvlFEoFBQoBwlkswqYBRqPjOGvf7oVQZdgeTXGhycF1hMsFzM5LWiYTGKC1kgL5mH3/QiWywKWM9mCrEMqz015zXnNv1uxX0scBbRUMrsaF1fz9I7BcvzPzjgCcQTiCMQR2JwiEIPlzWm0477GEYgjEEcgjoBEYOntPxPFsj0w2oO6QTUDEurtqw/hPlgWGwhR60bgLxnwIbqLTkuBoymW2wnxfkA6O4CvfvXr+N3vbsQ3v302DvnagZTVClzO0D81oWC3kC+iQ8jZJCCjUi4qzmXDF6pYveO3esTcKWcJBATi8Bi1eq1GYLkhslJCI1W/Kvixo+y0FBBMnQCyQQbdFr1Sm04lqEXN+IBtajfek+Alk1egJkpp8XZVz1AleISFBPMKk7sCThSS8PVU8hF2sZ1WLCm8lviZqlrWvFFVzx1BQVEgmg+pUwqLyrapSk71XTYfVCpuVdkoaNH5r5ry3GAC25vO0AKDasbI9oNx07ayLwrRVbFKMExwqHNDgJdTBTJe/I/+0I3GFEWzDgQqZCKAEqBOb1en3jSlrB2lZ2ul/+qfIepRAhCNHcdSFZWExYRTVKArFGzKddU3O4XJiSm1aXAe0HydaBRNgS7+sGorUXfqaFNpUgVMpbPv5yuQMJ0SQMmkisB2Ny95D7aPamZRvQdJvPTyi0gijS3nb41kNyHFt1JBF03Oc6r2O1Tealtp3ZDLZsQihApPtRlh0JNotjuYqtZQb9YRpFQRz/kmPtAtTQbol/unrrOfkOSGiyHH3Hyz2UfCVa4jQuVcpoxGTZWb/Dn3C0JbTSQQelLRqr7ohGKSbPEKnkmBOKdYN9/v0PbE1q3zyB4fH5f5SVCm4LWNRqsmVjo+rGW/nKNLmLigMtdsZOwUgdol6Djy7waXqcQlkFU1vbNEoIo8n0ONtiOhn3QaHDImO8w2QuPTQH9fn4wp28rrNBoV52+rylv2wy9wJ2vTgXi1j9GkiMFuwlhCY6pPORZyGkISdZFKXPZnJpscFKYa3gBeZaoivtGRJ/P0IoBq46KnDgjI/S/OFaqezT+X2Smx46gT8OralnXOvSrQeS0wnV7l4rNOlSzbqVBeQHUmjWq1gpQr9kbIrNdgbAjjaX2iiQqxhWEygPJo8XtXkE41NttNj3b1DGcCJqeKcafIZtJDLE/aNby0fLlA5VNPPx+f2+1j2O3TH0XQriKQGLYFLNM6Jp1Un/bpe4ydFvGSWHJIRONvINlAfQiKnVeQJOjc6wxA+4p9+0yVfGsiIWB59bpB5PIlNJq0XmlhYmwczXod8+bMxtDQkCRvmGydOXOGJJ7WDw6hr9wvp3lMsUywzEQToTJtMHhigck9SbA227jxt39EY6qJ6lgNrXpHrF3k86zpknZBCkOVKaTnzBKwHBTVY5lWGEyoWrE+U7z7SnXrJ5MSHB9f0W0Jt09/6P3xM3b87804AnEE4gjEEdhsIhB/6G02Qx13NI5AHIE4AnEELAKP3HGNFO8jyLAHQXtYDNVgov4zZahTv5nfJI/n94DlbkIfsKmMsmJz1IrR+qFFX9x0GQce+HWce+4FuP22P+C4Y/8TtUoFyW5HHp55/JbggPAjkQxoGIFuh4XAzNJBYaSpfAVuEQqLMk8LjRHAmi+0KtO0x3q8XI+kE17zqDMfimlBIX00j1I+mFP865TElJhRiC1H2p1PKyGl2BF4UFsAKgGGK4Yn/rH03A3UP1kBrl6MTel0tXCakSzCJqqnCSTMm1WsLyhDdgWyeB15kGfrqTiUImROwUn1qFP8EuSEMK7Fvious6Pdpqoz4GwKUgNg2mBtG0GgghGqdtta4NAVgLMChFaUkHEzCGXqUAHyrsCjk8gilVIoxvuJt6pTnHIc1HdXRaOi9pSCVJFNBv8eegM7uwXxxKUvsFMYSrFFB3p8GGRKRVPhM97iUSvKa22PwUYCRCs+qQpR8+WldYlen/AwVO6laZWhtiocB00saDFBVasSiDpflGQXlakqCrkSapNV5LIBavUJ5PJZ0OK61eGYE9hKikK8VpvNuqwVsSYQn1mC6I6o+0vlfqQSBH3qWU4YTTCnR9kV9omtSUCrgobYy1g/pRhdoHBYC2mq8leU5VSgE8K21ZeXsVJ4TPU2gRjVqdrKZDcrKlOLh6mQw3F2QFP9uhXW6brU4n2EtIw5oaP5WdMOhIvRxlKsIBzkNMWp7l2cL87ywFNPUjnNOBgI5B4QpApA18baTmJo8T57nXpC8wSDFTFV73QtlKi+8wTtVHLrzyU/FirA2WeuFV32qm4VCxEpFBjZVVgf+Frzv1brnYacPtBEndrncAwZMgJoAmICXiazgiCDjih89dSIWZbomk0KsGU8Oc6Ekiz+ZmYPmkxhoqwtdjzqjc97pcQmp1RUcM72qEe5zh9ekMXfCHXFgqilvs/8arbbyDLubi2ZJQ3HlTYnldq4wmjCXZmjGdQqVXcCQcdBkm0deiLb2tHil/7JGp0TGuK+gRm45HuX4xsnnYojjjoWu376I9j1Ux9BulNDwM8k9lhU7ECiEymWbf+2/dDmpEJ/rvfpiTvbS2wO2viKLY7bb2yvskSCvUenAi2IAgHLr61ag0JJFctTk1MYH59Au9XE3NmzMTY6goB+yQlgxowBzOjvE4/lYqEke8uDDz6C7bZ/OwrFPqdY5vpOIJ/nepepg26rg5t+fzPQTGLFSysxOTqFVrODQjYnYLlYKGBwdBSNdAoz3rANdttvH6QKJadYzsvvuYdZsVz7PBHw7wosyikiB8t7/2XFvu760Q/Gz9jxPznjCMQRiCMQR2CziUD8obfZDHXc0TgCcQTiCMQRsAj4YJk/M9uESNWqr1QVp/r+qp+sA0KdtqjWRC2aTIodAY/vkp2yAJ9ByFa7gUTAwmVUsvVjn32+hhNPOAnPPrsUxyw8CrXKlFCZrkC5JNKZrMAJIlUBvuigWp0StRrvRbDJJpidgdkwUG0o4ItHo0VNrAo6AhXzhzTYIoXLwiP1CaSDbOgNqupcAiU9dl4Zr2Cgr88BFipbDTCqms2Uy3LsW8BhZPHA+9OygW2QIleiXOXxcvqWaiwJ1CqVKQU77RamnFcuH+QJsxlLKmEJm6u1iipSExDV7MyZMzEyMoKBgQG5RjpLywItDmdgVI/Ws6BZWsC1QleF5GovMv1YuCk2FbawO2lnD6HF3wi47Bi//p1jRYjFF1uhuwjSCVgx6wHxvya4TKNFT1in4jTApjDSTKlVMUhgYm006xABwC5jIHCavrNkogSmWvHQeT7TrkXjLO91sEsdGFT1rDBVQbbYVrhkgVhxpAK0upx/9CLPOksI9Znmf+Y7S5CWCrJ47tnn8dTTz2CgbyY+/olPCiRlsbZf/fp6VGuT4o/8xS9+Ad1UAg8/+DBe/OdLUmjr3w/YD9XaBNauXY3Hn3wK6WwJwyNT6Osrix1BIZfDB3Z+v4A4KhQ5d9OZPP50y59x6x0PY/acAg455EDMmzNLXkMYXWXBzGIRxVIJtXoTt95+B6q1OvbY7fMoZMtYv34Y11xzLQYHx7HXXnvgox/9GJa/uhx/vOlPWLNqDb68z954747bY2hoDX73f79HpVLFdttti913203sOdQtVkidJnOct68BNdtPLL4cV0lKgHYVodvEtA3ZwL/sMFyfeljCzb8IRBu8k0SIFErkXqFFDPWtCkh1vWsyiV9qERL93OaGAD8qjd3rTKHKwwVmKWENZSLExiACkVY01JIg+mquX7ZF7UD0hAATWQo0pReuc7pnSOJJvmjdwXVAKxn1a9bTGFwzTFao5zXhdiabEyW79llBIE8FqFWMQlVLboidS8f5x0tB1C4qVdoQFQRWt5tsgxZhpJqY3r3ck+Q+4n+sCRb6GxeLBY1pq416vYpiIY/RsVGxa6DKXy1yArFs4RfXD73A67U6CoWi+lXXaqqydRYilalJFAp5jI2Nob+v3/lxmz0ICxJqsofjZHuGrPVEGlf86Gc48dTTcfSiJXjn27fCoQd9BalWBVl3MKPDvYVTVjl9+H47iePPKRl/WisJrHeWPm6vUpsi9ei2jUNqBJhk3s0zu55+hrpigy7pODE1hVVrhwQS8yQP1yL7zMTovLlzsH5oEPlCTiD+gvnzRLlMxXKxUGT6Bw8//KiA5SLBcrGIXC7tTg+kJZEpkLvVwZ9+fzPSyGLlK6sxOjSGcqkfk2PjKBdK6LTaqDabmOi20Lf1Vvj8AfujzsKMuZIkqvh5S4U8PzdMhW+ey/YzSQqF89sVwPROMH3mwzvHz9jTdrj4mzgCcQTiCMQR2JQjEH/obcqjG/ctjkAcgTgCcQQ2GoGNgWU9Hh4puhQOqdJXfu6pAfl3quHEbiCRELApissOPTfVEoFqNCqWaRLbQUrA8n77HYJjjjkOTz35ABb955Fo1mvUJaPTrisUdA/zLE7Ga2ixs6zA2VKphImJCeRy9JntCuwyMMuHbqo1+eCvSmyFIiwOxe/5evbBPHx5n1aLP6O/KNXDCgfYBD6cB2kWd5tAMVdAo9YQmwzC8/7+foEAqpBVIG8wzfxqpXCVs3YguCnz6HyTR8tVcZnN5dRvmF6qzlNYAK0ruMafs62i0oP6WtbrCoUZa7FwyBNIs2BbQcBnrpBDtVqTfvB9pgAlYCJsFmsEvt+NIdWlgrVM9pdQSGR2ETYW2q7IjMI8R32PUgWCrrChQBlnk+FU0hxHtVCgutElJGhP4eabAm6rCdj7z7LoKLrZC9jr/YltykBV0alXq2/vwjHh71JJValbmwmS+SWgWJSfhHpqZSKwrUOw1pDYcW4ZoDZYrapkqs2BdKaAH/3oJ1i2bDn23WcffOazn8Wrr76CE084AXPnzcLFF39blcGZNFasWIVTTz4DZ56+GO/b8d/QalckcfDUM8/iuv/5PX7wgyvw1FOP4cbf/QYLFx4thc3onUoLBLZr+Wurcc11v8B551+AZ557Ft/81oW48opLkc/SZqCOZLeLASod1w1i9rz5+NeLL+Pscy/FlT+8WK7xjeOOw+c+93m8/e3vwHcv/T6OOeYYXPWjq/Hxj31YfvbDH/4QF150Lq695hqBggTbV111Hf59/72wx+c+g8rUGJJJ2rYQFqt61OxfREXsfLfN49riTTUskwvRnFKAZ57EIZBz61B921Xpq57AOj4G97UwIG0UVIVs9jH+NW2+yD1l0uue5hhuCBqlEJlbH+IT74qQWpt4nZHhYRRLRYG7oq6VonC0/NB2hsvJgWP1K9Z0jfjTC7y2pE40g60/VlRRTh1kqVyXuzvvY0m3hT7Q6jSjsbb3qz98C4VCThJJouKHFuQrlcqo1alA575YwsjIMPr6uT9WRG2ezxdRrTSRzRYwyfFNqaJYY9JVL/MgCPdhAkYZty4kqcd9kbYI6SxhcUKgN99Dxk+F/dw5c8SGhns57TcILyuVSQXtbkS4T4yPj6GvXBYFr/lTi6WMsyCa/oGWQDeVwuVX/hhLzjwH3zhxMbZcMBdHH34wkq0K0klNAtFaicOgjunT9xjf2iIcB5fQsu/tT0uUECzLXkgbHLcnW2KE7fNP/dj1pZBtlzC/hsH1I+gmAiRSaQHxq1atktMb8+fNw9DgWuQLtPNpYputtxL1/Mj6YZRLffwUE7C8rXgsF1EslpDNBgLCuRZlTlJRns3hjr/cifpkEy8+/zJWL18javVCNo92nYVyAzRpJxQkkZ03R8ByK5VGtlBGLl9EIZeX/pmnMvvE5Kb1zWxYmLqwZLR/OoRz4xMf2DF+xo7//RlHII5AHIE4AptNBOIPvc1mqOOOxhGIIxBHII6AReDRv13bperVvDV9xbI9IIcKUgdCTOHHB2Up+CTFmlRFJrYCeVUqp1l9nsfOAxZxatJaU473Z3L92H//w7Bo0bF49pmlWLTwKHRadQQCNemjTAWiKyjHB992C5l0FuNjk+jrp4JN/Yn5gEtPViq8WECLKmP2o1VvIC2enymBroTLbAMVdgKWCbgJAsRfl0pbqth4hLioajathSZH/KkUbTRqcn/CMb6e9yNgZtzUP5pqQD26LxYAVmRPPGwVLkxOVZCjIjBhij8C5aa0ixBIvYXVU1YKhSUSch+CZLHSJdh3RbgIb6ls5n0Jb2hRwEJnHBcCAMJu3pOKRUIYXoBxIWA3Bbl4DYO+0yrl86GKWFY4FaiqJwlXFZLbl7TPAdZQ2SlHwak2Vnij/VGQa8pRU11SSZ5IUu2txfBCSOz8Sn2LA4XYBpY1RqaYjtqj4A2gP7OCNusXY2F/t35GP1OQbd/zGnK0n2pIZ4ugth+RulFV5jyWr57MAvXEIxuibE4k03jo4Ufxwgv/wvMvLMMVV/4IF5x/nti5pIMkFv7nkajWqwiyeVx77f8gnQzw7FNP4Qc/+C6q9XFRmRaKZVx0yVV405u3xfDgauz1pd2Qy7I4GosB0n4hL24XN//5VlSqXey7/5eRyeVx0MGHYskpp2Lbt7wJ7UYVya76cdMqg5M6XxrAyYvPxnkXLEGxmMC++xyIo//zMHxolw9jyZLzceBX98VVP7oWhx36VXzyk5/C2WefgyOOPBivvLwM275lO2yzzRtx4vEnY8bAAE464VgALPLHOabKzSBREF5rwDhKFijsMjAnpwGSUbLCvMy1WKUlsTQBwDVjql4By1wrVMJyfjkLDQVdslBC1S/3Hp1b0X6v84pYkSBYQW3oQ+OsVsy2Q6xyulSsq7TariW2IrJH6EkI/px7DDe4Lq/p9i67q6qMde1YQoZeBU7XPK19GjdXUI42KzQ4FnCvMWBSilCeELhc7sPo6Cjuu/d+sOgnwT8B42c+82lMTU3KPse5OzQ0KHN6yy23QKOplidqx8EEIv3DawKY+X2txiKGbaxYvhpr1wxhlw+9H+lsR/Yh9pWnI7inmFqXe+LyFcvlZ+94+w6ypzF+I2NOGTtVQSaXk6ReqdQn7SyWCqhVx0S5zy+2NSv968o9Zs2YiYmJMadsT0thyzAmbhxsLNQXX5NItIa55LLLsfj0s3HCyaeC5tgXnH06CilCX+d/7IpcMvo2LSwR4c9Zm6f0wu/d92y/MpWzgVTuABuzaDGlcnh9XSACltetHxGvk2SQEduQlStXiiXGVlsukHHjHssFtc02WyOdSmJ4/XqUS2X5zOIes+1224fF+/IF+lZzr6LyPiExDRIp3Hf3A6iO1/H80//EyOCY+I33cyymqvJZUaUPfTpAft4cfOHfD0A3l0Ou2IcgyCIT8LMz0M8V59XOz13b861oJT/0/ESfxZS/j4v3xf/ejCMQRyCOQByBzSkCMVjenEY77mscgTgCcQTiCEgEHrvzug3AsloKKCizLyt6Jw+UUpwpsjngQyUVy1pwqiFKOSqM81kek1YlYrPVQCqjBcmy+ZnYf/9DcPTRx+CFF57AooVULFfl4b9Dywz5RFaNnVhs8OG32sToyLjcd8aMmXjxxRflIX7OnNmYP38+VqxYgVWrVgsgmTt7DmbMmCFgc9m//iWgln+fO3eOQDtRBxNKCQilV24BLy57BSPD9P3MijqPqlH+mQra2G67t2DZiy+h3ezgjW96o1hSrFz5mkDrrbbeWnwo1w0OYmx0AjvssB26bapwVfWcSCl0TGeo2iOECvDkk8+iVO5DIZ/DNltvgeeee07uRR/NOXNnO89Swlktrkb1YqtedYA8jYYU4kvhr7fejvHxSYGQn/70p+Uef77lrxgbXSt9/OQnP4kFCxbgdtofVKfQ3z+AHXfcUdTbUpAvYBu1iFcEltVDtveYOX1OPcGygm8BywZ8FRqKl21XC27pcXEFrwYiFOyp17VCfLMt8OCyErjQzsKxZk9tHinqbX4qtOHcVPuSCCxTsawqVuunWXmIbQBjLGpXVZIKhHWKbaqY5dg/x9CBZbNRsASM9UuViUCt0UW+OIA/3nSLqPOv++/f4Yc//A5OXXwG9t//Cxhevw6HHXKQJALGJuui2r/4wotx5NdPwnXXXoSZM/vEyoPe241mgFNOPgOf2+NT2OOzHxUI1Gyool9UhNk81q0fxY9/cj2OOvowPP3ss7j8ih/hnLNOxvbbvgXJbgvZlBZdY++DbAET1TrOOOtSfO/730az3sEfbvwDbr3tNjTqHbxjh3di8amL8b3vfg9Llz4qVgVvfOMbcPyJR6JYCjA5UcXpp52B9YPrccF55+Ft270FkxPDSCU7yOZ49L6FhFP3mmpf7AYInTx1riaN2AfzbddRVJW5Foe0hITAaGiyZhq4MmuTVkuSWfyPY8W1TPAlEN4SJM6f2CFbtTYAva4J+Dy1vsBiLWwpYFH8cjn20dz3Ex5sI1Xs/GLihh7wLF4nfXeAWAo1ihf2dLAsfXd9kMQE14idBGEyxhUb5bWYlFO/eKq1CdBpC6Fri6D55z//Nd7whq2w00474/gTz8GS047F9ttvJwVCOV/+ducdAm+/sOfnBdaqSbOuVSaNCCSZlNOTHLQwyuGRpU/iwm//DDfc8DOMT1bwox9djRkzBzBjYDb22usL0mfG/JLvXIoPfWgXPP3UM1i48AAUS2mMjY+LKppFV4N0RpJqtPKhBQb3PTlRAeCWm2/FBz6wI7bZemtJ3om9D1MV9PumZU+1gnRGfcltD4jmQATgBSxTwR2UcMn3rsDi087GiYtPQ7NWwTfPPRO5ZBtpsTUCErSd4CeLAOPIO3n6Hjg9AdKbmOB6svlp81Y84plgdJ+NBlb91+n+2GYaU9TEk5NVrF0/LAVckzyBEARYvWYNJsbHMXvmTAwOrhNVOGfGVlttiWSii+Gh9WKF0ekmsPSRx/G27XcIrTCoWA7SnBtqN0P1eKLTxUP3LsXE8BT+8dQLqE81kMvmUZ2sYKDUJ59ljW4Hw/Ua8vPnYu+vHYhWkEG2UEI2V5BkKi1+OP8s+WzKZCvqp4tXi6n6MdWESyZWLMf/1owjEEcgjkAcgc0qAjFY3qyGO+5sHIE4AnEE4ggwAo/f9d+vq1gOC7A5aCY8gp6zThFrwIowxsAyQUuukEGz0UTgFMsEeFT/Eiw3OwnkCrOw//6H4uijF+Ffy57GkUf+BxrVKaSoNuzQp1VMMUSBRn/SRJDC5HgNhx56Cr75X6fgPe99L2747Q1YtXoV/uM/Dsfk5BR+85vfYo89dhcV3PU//yW+9KU9se222+KZZ57Gt771Q3zn0jMxa9ZMhdyiFFaPTKr8pio19PfNwqOPPInvf/9yfP/738dPfvwjvOFN22Cffb8gbX/qqWfwf7+7Geeee7oUrLr/gQdw88234cwzF8sD/COPPoJHlj6Gww49CGg30KH/bIoFjuhJzaPsVDe2MWNgDu6+5wH84cabUKtN4XvfvRh33X0X7rjjdvzXf10gdhb01dSH+K4UzyKsz2WSaDUbqNfp7VrCH/74J0xMtrDX3l/EzTf/BS++9BJ23vmDuOuuv+PssxbjH//4B2655c84+OBDcMNvb8TR/3k4fvvb3wqQX7z4FGcH0UJa8geaJAihWVILtxEMREfP6Qc93QrDXm9QxuwHTNjs24PIXQQARQJRmRNUEzvw7F+vd3WqdYJ6uxL8qlWFKpEd11C4kVBIbteyInJmt6E2BWrZQRUnISe/rL/WZ/XDpQ9wFykpJKZgU4slEvwRPjkFqvNOFcsMjnUqjceeeBrrBkdwy1/uwE477Sjg7q1veTNGh9div333Emh578OPoTpVxysvvYT1Q+vx/ve/C5/81EdQb9RRrTUxd+4bcPLJZ2L/fb6Anf7trTIXeH+xE0lq4Tiqnh9a+iRefvllvHen9+PS738P3/rmedh6wTxUxkckyVEuFzE0NIxMoYR0rohvnHgOLvjmmVi3di2uvPJ/cMIJR0rS46orf4xddtkFTz31Vncr+QAAIABJREFULBYtXISRkVFceeWPRbE8NTWGnXZ8P159eQVuuvEmtNtJHHvM4chnCSOrnKnIpgN0pOais25w00WUxa6oWaiGVyK3gRXGRndlpzr2vY/17WaHoV7MvJ0U/mOBQge5em1WQnUqCCv1+L7OX76fY+2+lySDWv/wRIDAtB4VvA/ROE/oNS1WGE6B789nVT9rGkWLXbIAog/Q1S/Y4mQAlfdgoTdN4CigFx/wVkcAIVv5m//9rSiV99v/33HSyafKvveud78DW2yxQAq5PffcM9hii/nijf3CCy/gxRf/hXfu8A5ss81WWLNmFdYPD+LNb36T7KOlYh9qtTY67RSOO/YMXHb5t/Hnv/4Jg4NDOPa4Y3D00Sfi0ksvkHb+9Kc/lZMTxx57DFasWI65c/rRbhMKZ/HoY4/jne96F+qNFu6++++YM2cesrk83vzGN8upk0atir33PgLHH38QPvqRjyCXzWDdurV49ZVXsN2224p3M/doKQyZ0ESSxEbWqiZL/C9NCaXxvR/8GIvPOBunLDkbxWyAJSd9A0GnjgytMDhNEkwoshysFj2V+Ip3NfcDTbJZIkzmCm0rnLbc7ucrlm2cCMPNgsn2Q3udbHme0ppFahPdDiamKlg3NEIvKaToZ11rYHD9ENpUFPeVxVbKFMtUm/M9oyMjzgpjQ7AcpPl5QyuMlBZGpOUPknj2yefx/DP/xEvPv4ypMYX8rXoLRTnt0kGLXv3dDkpbLsCeXz0AyOaQKZSRTqtNidjuJJOSsPGThAaWpW/TTn24PdklHz++83vjZ+z4n5txBOIIxBGII7DZRCD+0NtshjruaByBOAJxBOIIWAQev+t/BCxbtXdCY/PctcJEtH0w6KFq5oBP9/IgLg++7kFfipy1WgJXCJpTCb6P3sD8eQOJdBKtNpAtzBArjIULj8Pzzz+JI75+COrVCQQJKgg74iEr16FNRJteoW3k8wO45JLL8N737ohPfeqTuPrqa3H44QfLw+6SJWfg0EO/hnnz5olFwPjoOH7xi1/ilJNPwNp1a7Fw4Rn45fWXCTQS5XRK204gTMUWH6DHxiuYM2c+rv/1/+KJx5/AG7bZGosWHYXRsfXI5TJYuXotfnbNL3H2WaeLCvD551/ALTf/BSeedLwoCl9dsRy3/PkvOO64RahNjKkiOJ12BdboMZ1As0ElbYBVq9bib3fchYnJKrbZej7e85534/rrr8e5554r0PB3v/s/PPHkkwKC9txzT2QzATrNigADFu6iZ+myZS+j3D8DyWQad935dzzy2GM49NDDMTw8hI9//MP429/uxJ13/h2HHnog1qxZg/e973245ZZbcOut9+D880+T/s/oK4tyz/cgNv/p0Duzo37QqbRCVVFXevBNPZgdcJUCagTSWpxNIAT/51TLIUB26tV2py5WIWKVQl9jsZOIFM6+3YUpNhXuRpYcRpVV9akF4cQqxSnlIz9bBUvi/xsqSjfcB3wlfqjadyDI1WQM4Z/FyKwBCJa76QCNTgd//OPNmJioi/3Adf/9c5x33tl4dOljmJwYwqEHHyjqzct+8BMcccTXxWf2oYcexD1/vxf77rc73r7D9mKt0mwmseS087Hv3p/DTjvugA79sYOU0nPGOpmSOXTCiafh0ku/I7Ybt//tb9hj989g6YOP4JCv7YeZfWUBhoR6mVwBa4ZGcObZF+Osc09Bq1XF2WdfjAsvOhOlYhnfvfQyScxQEf/1rx+JWbNm4eqrf4p3vmMHXHzJd8XOI51KC8hkobLddv00Vq9aiQ9/eEf09xcxNTmObJp2LxHwZ4Rpl8Pj95JYIHd1HsTicMBkQUTsFMDJWKbkT9GiOsWzATqqf3UO6vzy4bGo5cUWIyXqY/r+MtYGxHgNhZL0+/bmsiUHnEqdyTAbX4I+wnGF4lqATeeJJSkUcKsy2fk/O1U5X2f7qK0dAdJOBW22GUyYRH68OsSi6pd9RE9ZcLx1jXANsN8EpUnZS5aveA3v/rf34H//93c47LCDcckl38U737mDJKr6yiUBzTvu9B6ctuQsHHHEIfKeYxYtxIUXXSiq4Wefex6nnXYSalUCd6qF2/jGN5bgyiu/g3POPwcf+/gu+PLee+PQww7DBRdcIHNjyZJzsP32b8LBBzPxwMKqeQwPD+M737lU2sKikXvv/WWJ/8KFi3Dw1w7G3+68F1/cc1fs9N53YZ8vH4wrr7gEc+bMwdNPPYULLrgcXztoT7z00os49dTF0vZ2i7ZGLABI8KsgmLFiwlELMprvP8cghe/94EqcvORMHH/ymSgXA5x6wnHIpdoClmVvoJM/13OHdh6aJDKw7MNqA8GarNJx7k2sGYTmn0z62EkCs76QOeoU+JqE1WQFAXG33UalWsfawUGk0lmxNJqcqmLd0JAkR3iqhKcapIhot4MtFsyX2T45Pi4WKEwyPPLo49jubTvIiZW8gPgk0rTAyNKDnRZHevLkteVrcO+d92P9qvWYHJ1Cq9nBQF8/KmPjyPEkTb2OFj20+0v43Fe+gmSxiELfDCmEyb0pLT7iCpZ9H2XGPiyI6xTLYcLHjQv7/ekPvT9+xo7/yRlHII5AHIE4AptNBOIPvc1mqOOOxhGIIxBHII6AReCRv/13l1CAD9f8zwBe9IBop7rV+1TAcpLFhlyRu2RKHvIJmgkQ1faBXqN8ilcAQCDa6lDBmxCv104iL4rl88//Jh5Zej8OO/xANBsToN6T5DmTyaPVJjgjKGyh3W0imcpjfLyJ66+/AWeffSouvPBCHHfccWJH8ZWvHIKf/ORyARSTE5Molwdw/PHH46qrrsLg4Foc8fWT8POfX4Zms4ZUoFYMfOgWhSU9RekDnc6J0jSRCnDsMcfhq1/9d+y047+JUpWvnahU8e0Lr8RVV1yCtWvWYuVrr+HG39+IhccslGPuU7UKrvv5/+DrR/4HxLWYytl2B8uXv4qtt95GFMgjo6MY6O/H8PAIfnX99Tj88CNx1FHH4phjF+Lee+7BOeeei7///e949JGncNRRh+Ghhx6S78855yy06xNo0jM3xSP0XRREWdjAhRddgldeeQ3HHX8sdtrpfaJyu/eev+Oaa3+Js85agm23fYvA/fvuuxe//vWvcfrpZ6Cvr0+AChV96DTluLPCPnpFO89lQi1X6E4gbSoqrEbYYdpl/1i4KPS66vMsRdwcAORxfVEcijmxetxqEUXOD4J9HpNviTqO16NfNr1W9ToK8fi6jhSHC51pBdgJxDHVcVKPf7PQoQ/4TKXK6xgs5JyX7wnq3L8A+b0VBjOQxGPg9VpNQKqAIinup1YnFq+w4BzbmQiwfmwcy/61DHQaKBfzWPnaSvQP9CGbzqLVrIuCmF611VoLK19bjXe/+z34x3PPY+asAYyNr8POH9hR+r9i+SpMTNYF2H7sYx8ROxOC3zVr16C/T+ES/1u69An88Q83Ydttt8PXDjsIjz2yFL+74fc4Y8lJmD1rFlKEmEii1mjhvgcfwvDolNhtfPazn8YD998v82x8Yhzvfc9O+OpXD8AvfvkrPPn0U9K/t73tbTjy64fj9ttuk3tMTnYxa2Yepy5ejLv+djteffVlnLr4eExMjklxTboP+4pPLgXCLcaMsWw0aXXDfYD6Xgg0Y4FBUQ+7LAFBZCqdE+AmY9eosO6n7C2iUnfFN0UhL966bo+SuaLe7Aq8qKYW+ipX5s/NwiQdEEjSmiDyDjf1KecA76tF6TSxIkX6CJNNte88yMNEBJWvbu1EnFzXFK8n/rROHSuFTZ0/uUJqBztDIK82D1L4U4qCUkmrFkS0GSKepMKcyuBMtoBf/+YGKea36+67SqJmiwVbYuHCY3H8N06U6zz66KOoN6qYO3cW7rzrLpy25FS8tnwtJicm8MMrrsW++34Kd951L04/4wTxQaYtSr3Wxiknn4Yrr7oCJy8+A3vs8QnsuecXcMABB+DKK69CPp/H73//e6xduwaLFh2Da665BgceeBBuu/1u3H//38Xn+Xvf+ymuu+5ybLnlVli8eLGcBKFtx7y5/fjoLu/HrrseiP++7ruYP28BnnnmOZxyyn/hbW/bEocffpCA8BUrXsUWC+aiVafv/nQ1t54W0D1GPrOoV07n8J3LfojFZ5yDY48/UfzMl5x0HMrZFFJifZIQL2OB0Vy/TkVv4yVzg4k0Fj4kCOZ+mKbtU6Q4NssgH6DaXmHtib6PLDVMiR5OxA6kWN/q1WsEKnPPGxoewfr1I6g2GliwYAspUMvTO0EygXlz58hpnqoUpM0KZH/yqWew/dvfgVK5X3ys+bmbTgDZgDUAuF8l5FrLX12N2/96JybWjaNTactnCPdpppDTiSTqzRYmWSRy5gx88aAD0c3nkSv3IZcrSm0BgmUr3sd5zP9sHdmeqnp/9aq339mJlRgsx//ejCMQRyCOQByBzSkCMVjenEY77mscgTgCcQTiCEgElt5xXZdwlg/nfCgUla1nJRCGiU+iPPDebCoYdFYJVIm1qUh1CmZCHCoB+ZSZTKjdRDaXQaNRBemQFBFLFXHggUfg5JNPw+OPPYQjjjgIzcYkkt2meEJShUsPSVHCgkov+vamUSgM4IwzzsSJJ56ApUsfwSc+8QnxHT7kkEX44Q8vEngrx6cbbVx00UU477xzRa172unn4Gc/u0KgE4HjSy8tw1vf+la0ecyanpepNBo8Wl4o4aabb8XqNauw9OHHcOl3vo1MoGDh+WUv4qGlS7HPXl/GjL5+sZSgOpDetvlCHi++/BJuvOmvOGbR4TzrLmCCsTzjjG8hnc4jSHUFCi5adJjAhBtuuAFnnHEWfvHLXwtUJAj49re+jYWLFmKvvfbCBz/4QSxfvhwnnHAWfv2rn6C/lMb4+KhABcKtxx57QqACfZUff+wJXPXjn+OnP71cINIrr7yCgw85GC+9+BJK5bIcf3/h+efxpb32Ekg6c9Ys9aztNNFpT4c2pt5TEOcgrijSmVBQOEzwwqBIkUCqdMX7VQsqGpwTXaoolQl5XfExUavywqpm5jyp1moh7CW8sOPoBn55bY4xVeM+xNaCevT1dQXazL5DbA14lF+PzfP3HHP7Yvz43vGxcYElbL/fV44ZC0L2lcsOaGtROk5/wt7Ie1zhH9XW/GIBNELPBsOQCkIl30DfgBTjIiQSqI2uHPOvVmkfAQz0z8bg4DAymRyyOSr7KwjSGu9Wq4uB/lmihmQxMyoRJycnBBil0xm5HgvQpVO0TUkiGaSwbngt1q1bg2efehqf+sTHMGvmDFGRbrHFlqhUm2i02ihI8S8IsJ49Zw7qtboDqC1Z39l8Tgpd0vebin5aYsybO0/Gv1GnxY0WFCuxCFutgsoUPXVZSHMMmSATxtrmjxTUdHCVakzuM/VWG1o+sotui8mNhPgis7hbq91Bkl7nBS3u1qiyQKeqIyX+Znrr+S5zWxGXYh0WhdBUsLu1SPCqale1VODOQi9u2qHYzy3pwDbyNRZjwmXOFRt7s0/gGNp7Qg9k56VsINGSD6ZG9k8HMNZ+csJ/rYFN8R3m5GOfRLXblP3WLHwGZszGz352nahW99zz86hUJtDfPxPnnnMejjpqIWbNnCV7DX3Cd9llZ1x08VW4+urv4JKLLxMP9hv+739x5llLcPPNf8Buu+2KSqUmc25wcBSnn3Y+rr76Svz2t7+WoH7sYx/FhRd9H9/65tnSllq1hquv/gVOO+14/OpXv8Lun/scHn/8Cdx8yy047NBDce999+Hgg7+G/v5+fPOb38TRRx2NO/52D+bPG8CHP/Be7LfvEbjssv/CzBlzZD1w7Kncv/+Be3HJJRcJWK9OTSBwtiaMnW8Rwhgr9GcyLIFUkMGll18hiuVjTzgZpWIOp538DRRZ/69V1/0o4DgmkXDJA1v7Pgy2CWzqaLFl8qwsfKjsv5+Tzx/3aZYaHsTmcLIttXoda9asc1A4i0qtjldfXSFrdO68eVKYkXYW2UwaC+bPRaNeQ61SEeUwbXCoMn/HO98tY5/OZcX2JMO9QdTvuhSyhTxeeXkl/vynWzG2ZhSpppYtrFYqGCiU0KjWEGSyGJqcQLdcxN6HHILczJlIZHIol/tZ3lU+x8z2wtagrAUB7/o7JvdYD8FUzJZU5J8xWI7/sRlHII5AHIE4AptTBGKwvDmNdtzXOAJxBOIIxBGQCDx2189FsWxKVR+AmOWBPEiLWFMLPmldKlOtEufwoT6FthxVJthTxV8SWmAql2dRvxp5ImtGIREU8ZWvHIaTTlqC5559HEceeQhazUnxJjawzGJMYlpAe4xEWzxdBwbm4OKLL8Fzz/0T5513lhS7I/C5++67BVztttvuAvruvfd+Acp7f3kvvLhsGRYtOhtf+tJH0W43MTQ0hC232hIrlo9g330+g7dv92bpC6HE8/98Eddc+3N8/7LL8dvf/B9uu+0eXHLR2XKPR594HDf/+e84/5yT0Kr/f+ydd5Qc1dXtd+fc05OTRjOKKGeJIAM2FsZkECARTM45iCSSjRHJ2GAwNphoMNg4YBMEAgwiCKGEAAmUsybn0Dm/tc+tO2r0+b31/v5UrTVrNDPd1VXn3rrV9Tv77JPCyhUr8O67H+Gxxx5A30A/vlr3tagBb7jxRvz7n++gprocs2ZNx0A4LMCbgJM341T67dy5E/fd9wCef+E5lJZV4Mwzz4fXa8dTT/1BlH+M+xVXXIHFixdj8eIlmDdvLvweO8aOOUggJdVtC++4Cz/4wY9x7vln470l7+Opp5/H/fffi6uvWogRI6sQjWUwc8Y0nHjScVK6ThjBB5tBDR8+XODr2WfOBfLKb5qPwsZ0Gp7o0ySXZYm8+qjE79q7eFDhbByfNL9Lq4Zm4ntrqEV1w0fF/pRSmGhRStrFi1r5yHK/+NDKYf6fYIVWKtof2dj0IF8UpbTYJhgKQQ2bjWZohOHiqW34IxOGqOPNGYplZeWh4RFBuNfjQSweFxUuIQ5tXnjMXq9XVPI6DmxgxpL/RCKufJuZSHE54fF6EY3FEB6ISLNJpaxW5xBhrcAtuwWZNH/OCWiqqqlAPD4Aq001hSNY9vuKRKVYWhxEb1+PgF8qnvv7++X9Av4iUa+6XB6B/ul8WnxpGTOCKLeL4McujdYo3g0EQ1L6LhUKFosA70AwiFg0Bq/XI+crYb/bo/xUOd9sFjscdqd4sw7OizyhHs9z+nQrEM4EEtXp3AYfCuKq5ol6vmh/80QqjTwTWfRTz6QFCtMCRzzVrTYk0zlptCbWPBba6nB7Wg2t7CiUml1mw6DHcj6nFfGyB8Y0VPMwnaKNj5prtA0QI40CYFgILfVxMk6E7DrxVuiBzHWT57au9tBJkcJLi4bWGrJrxau2FNBqejWn1Tzm9vS21PmlG1Mq5T7BMhsr9vYN4LsNm/Hnl99ESYkb11x7pXgpr1yxEg8/9ALmzfsJTj31VDz19B8QjURw8y034YMPPkRXVwdGjhyL2bNn46OlH6C9owUjRjRg5qxZeP2fr2PWzEOwfftu/PHpP+PKKy/C7MMOxlNPPY3W1hYc9eOj8ZOj56hrQS4rCSsq3seNG4+p06ajvaMDv3r4YdQ3NIjX88knn4yPPvwIzz//V1x40Xz0dPdh8eJluHnB2ZKc2/DdHtx667VYvWo11nz5pSTf5s49VZqwsrqE9i+SjjHGifHgeqztJnSjWZ4LVLg/9uRTuOmWO3DdTQtQWhLCDVdfBrctBzv9ry3ULSsFPQzlvI67hvr6fQa95V20gfi+8ljWGmMt1OOqtqPn5T6LFL29QsUyZx4TX2xi2NbeAZfHI00OqST++pv1kjSorqmRhrCc3h63E1WVFUgmYkjGE7KW87UbN20VyxE28bS7nPB63XDbbXAYVTb0+Lc5HIOK5YH2fmTCrPywqORQOgOPwylWJSm7FQP5PE44+yyUDBmCHG0w3D6xvilUKWuwrBMpusqJ12o9t3VykuPEhMHRPzjYvMcuXBTM/5sRMCNgRsCMwP/qCJgXvf/Vw2senBkBMwJmBMwI/LcIrP345Txv/grBsi7t1woxUV6BvrYKGAk8FrhMoMRbSgWWRSVKcMxGSTliHQIlKpYdyObSSFIhbHfAYvdj7tzz8OKLL+H1f/4VV1xxgSiWQfWs2CXQlsMhkI4WDBYrIZa4rWLZsmV4++3PcPfd14ulA+/vWab+3nvviWJSqQqtOO64Y+Xmf9myz1BbWyvgjTBOK7JXr/4Kp5z8U1SUFQk46untx4pVa8QSo6FhGLZv34nKyioM9Peju7sHwVCRAMNJE8cjFAhgzerVsFryKCsrRUlZKVauXi3xGD16NDpaO1FTU4PqmmoBlg6nU2AIVWIutxtvvfWWqH6Liotx1FFH4fV//Qts/nT8CSeIxcGf/vQniSOLiy+79FJ0d3eL4i4UZHky7SJy6B8I45VX/gK3xyPw79RTT0NTc7M02aquqZXjJDQsLStDY2OjbJe+1wrAAkWhIowcMRRWqyol50PDmkHfTN10ShTsYktreJqqBmIa9Cp4ooSk4hVrMUCvNMgjWFSWKISz2pdWlOVGWb+CeEAsFhe4yfHUQJIKTdoB5MW7Vs3g/dWFhXCQz9WAWcOfQuChfVT5GjZA0ypU/l7mqsspanhCsbKyMrEW4bGlsxl4vD5JnijfcGWToMq+VbKFDfoISjnfV6xYgfETJiKeSCplcqhE7F1oNUDbjyT9Ux2E28CO7XvgdnuxevUKzP7BLJSWhWSbdpsLb7yxGIfMmIGO1ibx4rbZleKWwFvUuBkFTQmj6I1sdznQHx5APBZFWWmxjBETPdxPiRPHhNsmyBebGoeyHXE4B+1DBBqJf7AC7/TMDvdHxFeXgFpZI/PY2diO21JNKrkd2jNwzKnepsJ5sHmioX7nvhMgJ6jWpUcr5wsXC3kv5ZtMwBZP0mNdrQGZrEpU0IqCp7cAZvrU0kZDg2VRlao1giBbgTyj4aJRgaESBKoqg+uMnGOyHaWuV8X8fA+lhleNEvcpnQshsKiu5Xgdg/ZB2kJjn2p/Hyzm/mv7C70O6/OOsL0wiaffR6mz6THNhnNq/vN84H94jEw82OyE/Tb099F7l/7WtHLIIhQqRiyekOMQ6wcLLVzoK6983/Owi4cx7ROoiOYay3HjWjGkth7M73DNFBsYO9XJcXlfKvmptGXig0kWrd6m2lgnTvg8UcSGQkaCRM037gdBvFQU5A1VuM0hSRj6gNOjmdcZxpHKfK/Pg2Q8CaesG+r3uqpGx1pbYShJtx1PPv0sbrz1Dlx/0wJUVJThsgt+BqclAy9tIhxOJOnBwqeyUsUAxN+Lt7EO6jWFSS8ufP9Nsax/t++6+v+nWFZgOYtINIb2ArDMpqxfrv1KYlReUSnXK67ZjH9FeZn4TRMsM+4Ey5s2b8WUqdNhdyorDSZw3Q4707nqukglscWClpYOfPDuR+jc24FUfwLZvAVejxvpWAI+pxtRntMeN6I2q4DlUG0t7G6vjL+2wlDJGFUxIHZFTqf8rOc/kwycVxq663lhKpbNz51mBMwImBEwI3CgRcAEywfaiJvHa0bAjIAZATMCWP3hi3nCIrEFMPwRCQ30jeHgjaJxc61BnFgoS2n5PisMAg1VkJ4T8qysMPJSwp9Mx8Vj2UKIafXitNPOxdVX34Ad2zfhqqsuErCczyREY0hvWrvdiTRv/umFalMQkB6ahOAEylQLch+pAJbGUVSYxuKimuR7SiMtw46CAJCwMpUi4KDXqQUOUXRGkcsqBRjVqfR2FgsO6dhE4KLUiueddxGmTZuMu+++S9SgVFh6PS709/YgmYyL3UQ2n0cyRb9gJ/JZ1TSJUC9qKEG5f4QvAsOsVoEDfH6CMNKhmiOp8nsCy6wAPKqLCZ10YyjaBSilmKG2tTvE/5Il6QR6sXgMTpdTIL9WWerGeHrbjBHjR3DjdCnlpi4p156YhYo8UTFTjUzvbLtqzlioJtagVoMj2gsodTP9bO2y//s8N/eBZR5nigNtNDfjdji2hFF6P3RMODdJuhTAVfBCg7j9FYEaLOv92l9lrZWJBN0EkaLcY/OtdFo1SLNYsGv3LtQPrR9UqXJsmT4hqGGjS58vgO+++072c+yYcejt7UV1dbUkB5gA6Ghvgc/vR1FREG6PF30DVCE78NXX6+HzF4ndQP9AP46aczja27uwZMl/4HZ50NvbhZNPOQ6h4qC894oVa7Dk3f/gnPnzUFddjpKSkDSK5BwiWOYYk8ly7NV5Z8VLr7yKw484As888ywOO3Q2Tjrpp/IajjNjraHyY48+hkw6i3PP/Rka6uvR090jiYhnn30JV155AeqHDpV5tW3bNomT3+dHc3MzDjv0UKWa5diB55iCtZxzamw4R1RDSH5JE84ChaeC4m6kMrS3oYVKBnaCPvlSHsZsUElI6PEH0U/P9FCxbFPWJc6tPNcZprOovVT+zAKIxX6FlhEKLEs5vjTUo5WFSgQIoOa+MVlmWCko5bMCsIVJNQ3QCAL50HNKV3VwfzQwVskRpWzV37VKVa+ZHNN9NhtK/a2fr//P5yq7IdqdGLZEYoGhzimxpJGfCfbtsFmZGEhL0iPc34eS4oAAbyY5+Pd9XufKtoVA0uVyK0siOd602MxwXaN/M+eSiw3d4kkxKqE9Ce0otE0J100+pHGrqPjZ2NAuiQmu16pRoaQejPNUNeTkPvFaIU0QRQFMixqV8KASnuPL/eO6R1sgUW0zUcL3SKsme4XnvYbxgwBTkgQW/OG5F3DjLQTLN4t9xDWXXwSXJQu7lXPBinhKWdsQLGsbEw2W9XqjPxZIYtVQ/+5vccHn6Dmmx/7/12OZ8ymTTgtMb+/skKQSK2a4Zqz/9jupoAn4AypxJOteFhVlJQK4CZZ5LQmHI9Ksc9qMmQKAqXrmOLocVliYhENeEprpXFZsTRa/sQTN25pyVP8PAAAgAElEQVTgttCX2y2xDXl9iIUj8n59THQVh3DiOWfDGgjA7vbIWuVxMtGnoLIGy4yX/rygz4tMTlmScN/4Nz3PGeMfHTLdvMc2P2uaETAjYEbAjMABEwHzonfADLV5oGYEzAiYETAjoCOgm/dpMFioVi2MktgqDypGIeXYBDaEFwPhCHx+nwiaFSBQJejsOSXww064k1bN19gszerF6aefi2uuuRG7dm7BpZeei3wugSybdIlvLVWPebCUl03Gsjk2/KKCUEEhDYA0gOSNbmFpuVJXG9CG3rOiulQqv1xWKRVVeX4SLrcVyRQhChu3GbCGnsti0cDyYh9+/ot7sWXrdlx00YUYN2Y0gj4PbNwvsXxQwENjLgF3VofyIzYsGbhvhGmDsEsfA20C7ErVS7sCAgSl7FW+vRqkCAwV5WQO6VRaAaesAp0EBBricjs0A85bCO0UwBaVn9EUTDWhUkpo/s5qVVBVx4pKOcJdDQJ1WT4BHNXo6n0JZAiIFfAgqOd+CbQkCCKozhI85r7nwcz3JXQnDBV1bSqFdD4ngF/54GbQ19eP0rJSUXPr95Y4EFTlsyoGBtDh3/kz1ZM+UfDFRekXjyoP0kIAzv0s9MfVx8x48bi471RmimWJWHko+CT2IQTftNAwQF9//4ACc5kMvv12A75Y/gUGBsK4/vobsG7dN5gycQyKQ0WiLHW4HAgTRDPxkM1j/fqNePOtd9DXF8bEiRMwYeoYaTS5Z3cztm3bgZ8e+xO43RyTrCQVdu7ciw//8wnqqipx0Mh6TJs6BR6vC9FYWFS/nE/KooPzn6+zYtuOvaKMfvOtN2UuXHvNNfD6vEgYSQdC2OWfL8Nbb70rMPywww7F1ClT5Pi3b9uKN99cDL/Pi3lnnCoxo0q+rLxM/F7Xr1+HI488QqxAtC2FzHFJIqgmnnabsinQSl8NBDmHOVZ8rdil5LIS12DAh+JAQAAzzxn6tDKplLfY8NIrfxEY7w2WwR8IYcTw4RgypBp1tbWiwK2sKJPmmoTEomw31hnOBYJkvS6o8VYWEwrkKvTJL5VwUgpctU4ob2U2GxSATL9ni/LX5nzQ2+AW+T58DueNtpHR1giFVgk6waXPKz0ftZpb+wRrCC9rp+HVLK+x2uB0KRU/ob5O1DBOYjtCjyGixFwGuSzXBzUWuvmlPr9EDS7rkpSVIG9hg0Imf7i+EshTScvfMVFBBT5tKIwGi6IWJ6hW9jVq7VXWRwKKjUoWZY2/zzqC5668p9hE7FP0Opz09FdrkTR6le0rhbtqAkuoa5MqiVxGWcMwtlohq+MzuH7J+9jxuz8+h5tvuxPX3HAT6obU4LorL4E1mwAytDNxiGKZsNbORoqikN/3+N5+G8kQJmVUo9F9/s5aPa3Hb7AaYLDZqRq/QbW+keQYTIoZSQ0mM5tbWuEx1MHFxcX47LPPxZqGaySTALS44HZqa6qQzaSRlLntlCTqxk1bMGnyNKkCoupbg2WXNBpVZSB5K9e2HP75t3+jccteZKL0MAfcLics7CvAqgDOcZ8XEZsFx86bh2B1NWxsKOj0SsNNJi8LLTCkEaVxfRqE8wUNUHWCWl+fTbD8vWlm/mBGwIyAGQEzAv/LI2CC5f/lA2wenhkBMwJmBMwI/M8IECwT9mhfRO2dqJ85CBkN5ZZSdxEHKHUhgS9vcp1ul4BlsQewC04AcgrmwqLK2QX40jfVEcDpp5+Hm2++HZs2rpPmfblsDLl0QsAylcOxeFKUcA6XHelMQvml5pW3Jb+0tyb3Z391Ksu7+TulWCQs0mBJQThRNRr+r04XS/hVAzk+UeAOAZNgJ+XbuWLlKjz/4p9RW1uHhbfdDJslC6fdgkQsAofDimQihbSAV6cqv88TWGmIpRAWf9bgQt+U0y6AhyUqPaN5Iv+mG53xGEQZaJSRa6BOFR9LpF1U8qq+XoMqX45MiiDFgCEa7BXCVQXhbaJ21CpOsUMwvEu1qlerAcXuxIA/Wq3J76LuVAcjx6bK493I0TPXajGa/FkFTBAYEuJSnUhoJ039aH8g3soK/LL0m3BFx0c3N+PfHKK2VJYtBFoCljmX6NGbh6jWCWMJvqmcJ3TmtgkNNVSMRaMSN/q4KkMQKnizApLFK9duF8DK6cJ94ftSqTkQjYjCk0pYr4cl4m40NTWhqalFQPmqlasxduw4DB82DLNmTkNHRyuqqqoQifbD7rCjr78PdXUNGBiI4V//ehObNm2HL+DDafNPwpYt2/HZp1/gsEMPR3VNBbZt34RkMoY5c+bg908+g5rqoThk5nTUVpaguqZS+Se7HIhGwnC4nKIuVd7UVP8CX6z4EsXFpbj/wQfh9fvx9NNPYcOGDfjww/+guqoSZ5x+Gvbu2Y1gUQipdFZgLefIY7/5DcrLS3HwrFlobWlCVWUl6oYMUbAvkxJ7j3/+8x846+yzkc4wcUBVfRyNTc3ir8ufqZzkmHGc+NAgjUCWCm82RWTTzIqKCvT198Pr84kVBhXL6RTtOFSSQTfve//Dj9DY1IrPV65HMFgCu2FjUVpagkw6Cb/Pg5EjRqCsvBQNDfXSuC7gV1CUlio8BxRkdorCm+sc5zmV2Xy//r4+aWzIvwcCAVHy08KGX9rjOBweQDaVMiwcVHKF56ue//t7L2vgqW0u9NzWz9fnj16/+Dx9jhdC+H2A2ipe1HxPaYoqIFbNf7eLY087FCaRFKglWOaYKcUyq0mU6tdwIpHn8bW0xSDsZaJBV0kUrk88B2S7XAUNmxvGVUND7rM+Vn1Myk5d+2Dv86/WCbJBNXgB4JekFPJqnhFUS55HWZHIlwBztcYXqpYLkwZyTRJWbscfnnkeC26/C1dfdz1qa6px1WUXwok07BbGyCZNWqUghd7NRlNAvd7o7eukgMxhwwKqEDrrub3/85ncKEwo6MSivpYO2mnQNiKXk4oVNnLl+cHmnUXBEFasWCXrWklJqaxBwZIScA7SCoNJlLT4s9ukEoZWGJOnTJNrFMEyK1Doseyi4luVADBbgGQyi1dfeg2dezoQ7uqHze6SRI7LaofTahN/52g+K1YYc88/H0XV1bA4qWz2wuvyyvzQnw94fDxf9JjqeT5oJGNcCwrV4GbzPvOTpxkBMwJmBMwIHEgRMMHygTTa5rGaETAjYEbAjIBEgB7LunmfgnXKz7IQLBeWBAtkFI9Okaapm3Uq2Ao8llnKTKVfMkHVH9V2duTyGWRy9E21w+4MYu7cc3HXXb/AV2tX4tJLz0M+F0M+k0ROVK9UALIa3sb7YmTz3A59X/c1TVIevAoqqoZv++wRKHNTSjMI1OQ+az9d7buqfFgVMRETAVExGg3BqJykIjdvEfgWS6Rxzy8eEjuD8392FmZOm4RsOg6rhT6dVC4mpAESrQgseQs8HgJmVXqtY0noyjJh8RY2FLEkQQJ5RF3oUJJwASQKnBOSigLcYRdlbzqbFnsCAjg+T16jEL4CpfJyKrxpU6C2IyDeaFTH3xEmUYEssNWqGuYpmw4FonQ5uC7Jl5J07oOTyjkF1sQCwGiIR9U6IRZLt6nW5rZFEUpbA8PnVnveEphwW8o6wS7Hon1naeEx0D8gar3CD2TSFDKbE5sJ7iffgw/GkDEi5OW+MMlB0M7jIMRn7AnP+OB7EBiLqh6Q96V3KuNHGws231P+rUqVqZTjLFWPSEy8Pj927dkj857+2+FwFMlEEm1tHQgEiuS5ZaXlAog2btyAt99+C+PGjcExx85BUZF/UA3rcfuxePF7iEaSKC4twaTp4/HOO++hvzeKVavWYf78U7Bp83p4vS6cdBKbnn0Kj6cI5SVBHH/MUYgnYoYtTAqJZFwAY1//gBxrWVkFvF4/Gvc2oaenF0MbhmHb9h2y3x8tXQq304VbFtyE/r5eONnML5lCVW0dNm/ZLA3S+np7UBIKyblUP7QO9UOHIJVIiJ0HISx9mju7OrFz106MHDVC5lYimRAv2JVfrMYhhx4m4Li0pETGn2NPuxcqnb/99lvU19cLbOf4aDW6qJM5R3n+0t7D5RLYJkpcamVtdry9eAnqho3D66+/ie6uLhQVFYnli8/nFWU1vc85LtFoBEVBrzRpq62tEf9gfhEW8z0Jmtm0jmNEuxW/n2pMAme3bFPPex4Dvzgf+LfRo0aisqxMADSTHpwT2pda2wMUWiLIOcaEllGxoG1jBhMxRlJM1iaHaoymE0s6aaatGbRaOc2GivGoPNdJNbJY7igfbNW30AobE2j0UU6nZL2gJzNBPJMAXAFEfUxVO8+LVErWEKdTzXWxmtnPW1itW1QwZ1QDPVoYMZHIhouy/vCcU8/heaPWFsMs3bh4FCb9tMqaf5KKB7ElIXwmJFfKaQXzVfNFUeDn91mLFF6uC60r+Hud7KR9ytPPvYgFt92FK665FtXVFbjiovPgseUkEcjtpcQWyQ6r0Yy0EI5rD2c9DqI6lrV0n3fw/vuhEwBqTTKalhY8aX/4rJTtqtpDmve1tYm1js/rg9vlxcqVK+U89vsCCEfCcNPTOhFHeVmpjEWWnssOh4DlzVu2iccywTKTNEw8uB02uOy0EjGuB1amah14+cVX0bGnHbHuCAJFIUm++ZwuJCJRSaTSCiPlceHU885DoKoKFodL9osey7Q5EV9yo2RJg2WtYlYXm31jP5iMNq4Bc2bPMu+xzc+bZgTMCJgRMCNwwETAvOgdMENtHqgZATMCZgTMCOgIECzvr1jWCmC5XzQUSHRTGGx0JTxDgWXFH2h1oRSphIhimyFKM4qm+LOys6BClWW7Tk9IwPKiRQ/hyzXLcc45ZyAR74ODPphCCgg4HQKW02zcZSGMdCCdUjBZK3e1vYEGORpm0jdUNRejL6Qq2yX8VDfGCkAryJlDNKZK3HMEMHkCFJaeC2IWsMU9cjg9ePBXv8fmTTvgcdvw9O9/i3BfNzwulpwnBZZSccZtEX5mMwmBWlRBEjryRpzqSAIsNtujilJ8i+1OUcFqVSOfqwEv95XAU1TLhDvSYEvBWgcVywRw4k+qbDOkZJ+gXQCHavTF/ysLDeWFrVR3KjFAeEPAlEjEBJgNKryN8nBui8BLqRlzsNNmgspqQwmsFcpa5cyx4D4pOG0TeMO/KeWaVb4z0UAg2NnRKQo7Wl7wfQh3Ga/GxiZ5HecjVaXcHr96enulMSOtP/gzwSBf19zUJHYs/D8hpryf1SbjqRV1/J1WVzK+HAPGUDcuo1pdqzA5O7hfbNrHsdPfxSfc7ZHGe4zV0qUfY9XKNWKTwiaPjz/+BDo7urBhw0Z09fbio48+wthxo3DQQSNRVOQVWFtcFEIykcGOHXswvGEUJk6ahK+/+xL/+tdbiIQTuPbaG/DNN1+hvaMF48ePkbm7a1cTrHAil0kgFu3G0Uf/GD09nRgzdjS6ujrR0d6O+oYG7NixAzt27JJ9HjVymByby+1DSVkFNm7ejEmTpqC5sRl7du/EkYcfLmrfgXAUnyz/AjNnzkRzcyM62tox+7BDUFFWKpA3mYhLg69YJAK32yPK7IDfh2Q6IZJ8An9OMrvDJb7KVPWPHzsOQb86Xsb0888/l7k5YcIEiTvnHUEz1eFMIHCu0zOZpupUWCoPbyZSnIjEkigqKcVbb7+L7r44fnrsCVi/fj2WvLdE5suQoXUCViurKmR+jB03Vrbld9gQCYdlLhAq02KFzwmF6G0dleaMqqlcXOwAuF98EBjrtUUle9Iyp15//XXM+eGR8hqtLOa5opNx2h9939qj1MSFytVCD3W9dhXaKBQmdTSQ1n9nI0OCZc5prjW0hOF56/G4pUEek20OOysXlJd0KpMWdbmGtWkm67K0rzAsRnIWhAfCKCkugotWOpmMrN06CcaEi0pFqQcTdDxfdMUFf6cVyoUKYvHbpuWD0TBRq3P1NUTWKGmYqGpBaJnChF4ejJdqBKnWIK5aXONZQcLEnPLTVlUWyrqC29CKcr2f8iqrA0+/8BIW3HoHLrvqWtTWVuKqSy6Ax5aHw6YgPGPJtd/CJogFMF3HvXDc5Fhtas0sVB8X2p3o36vEgfKAL/z7/tU06m/c/7SscVQsF4eKEQyEpAnrl2vWorKyWuZvQuyCFMyvqa6UhpxpSZKo5n0Ey1Qss3kf1y0mYalYdtoYK6OSxG6H2+XHX1/5O7Z/uw0D7X3SwJP2MUVeP3LJNAOHJCtM/F6ccOaZ8FVUwu7helckyQgNlvX5UWiLUahYlgqcgs8MOply1KEzzHts8yOnGQEzAmYEzAgcMBEwL3oHzFCbB2pGwIyAGQEzAjoCX33y5/+rYvl7fqH07jUMIlSjMGWFwftkgqBUOiWghzft9FMmqMhnla8pQTN/l81nYXU44fYUY+5p5+JXv3oUn376H5x/3pmIx3pht2SRSaVFuZWjjQZV0PmMUixbbNLUTwCDTSmBtYejhhVaaUoAK6pYmyr7VjBHKVK1Ek8p6IBEktCGDfcysIJKspQAXKfHhWgirkC4y4s1X+3AQw8/htrqckwYOwpnzjsFHrddgDS9Y70eP9raOlFcUkqDBfT0dCk7BGn25hMVKdWfTpcLtGQQewenSxSE3DetZCY4Fa9f+olS1SsKXDuSmRRs9K4Wr2I2HlQKY6c0I6Qim3DOJjA/k1MaZkIarUBXnrgENmrkJY6WHAb6ewXAMS660Z6OMcEyrR+EUlhtiMZjhkpY2QpwY4S7BL60l+jv6xcISZDFt6GHKBsWMv4d7R0CDQk/Ozs7xbaCk6estEzizbJ+ghaCPvqLMgbcr5ISBb3pNUoIz9gxpqWlpQIm29vbEQwSApejq7sLba2top6mapXex50dHdLEqqK8QryGaWHBuHHbDodFQCeVzFS2c3v02+Z+UuHMg2ASgGNHWC6/T6bQ1dVNkxSJsfKMdouHNy1h0nmgqLgI8VgY5eXFGBjohZOwx+EUmFZdXYeerj5JXKz8ciX6+8PweoO44PyL0dPbhVg8LIrnHTt2on7oCOrK8YPZB2PpR+9i2rSpGD16JHp7uxEqKUJVVSVSqTRKS0pRUlwq8H2grw3FJSF0dHbDYnUimc6ifyAsdggOmxUVpSUoKQ7h3fc/wKq13whUHHPQaBx37E/h4PyiSjOTFojscbvR3NiIfM4q8eP8I7RMpZNI8nyXCgc26soilUyjpaUF4d4eUcqWlJaI5QUTLSqJQpUq40dfc1o40F/cBiuV75ybxhzmvHe6VBNNVgzQgoQ2NHV19Zg+Yzr8wSC+/mYd1q1fL/OSinWqnBmLgM+HEo9HzjeCUMJXzl/uN9XphMrcPhWgfr9HVJ1qTFWjO7fHjUg4InOQvyP843nWuHsXxhFcG435eP4oZTztJ5ikUl7lqpmfsr1RylS1HoqhAqsmsmyOp/xqlQevXsOUFYxeb9XfsjLfbXYHmlvbZR7SX3t4w1DEorQuogVPQiCwlbORFR1WK+JiacN1j/YSnL8xo4Eqj1cl0zhWXrdDFO+c9yJ8zivbEK45VDwrm4ic2NZIs0DuD5u7FsBdDZZVgk/ZyihsrB6Fx6PXa64F9GKnr7D40OczBlxWqmDab4jtuZgiMVHGxJHgysItS+wkxqImVomrXN6KP77wEm68ZSEuv+o61NVV4fqrLoUTGdjySg1NsCy+/1woaaMkPtH0W1YJOuUFzb8Z62QBWC48LpWsY4wUSNZgWavX9VzRf9c/K3Cdl7hGIxG0traLBUbQH5ReBRs3bERRUUjgcTgShdRcWIAhNdVSOcBkAuc3mytu3rIVk6dOl3PQ7WNijVDZBqes9YZ/tdUCr7cIn360DBvXbkTb7lYwWcH1iA0M3TauEWmkHTb053M4bv58FNXUwEkFtccPj8sja4cG+/wuDWLZzNWp5jJjJep1nYQ2vuv4/PDgaeY9tvmR04yAGQEzAmYEDpgImBe9A2aozQM1I2BGwIyAGYFCsExIqJWnGnBq0KHUanYps1bqKwWTVfMnZcRAwCTgQ6wKcqLyEp9bC4GLspqwiXBYqYBtdj9OPOlMPPDgI1i1ejmuueoSdHTshd/rRISgzeMXJTQhhdXOkuu0gAbkCGyMxm52BUmVFQaVYsqCQQBgVnbQUK3qhlVKSUj4QxBBIEULCrHxEH9lowlfno30HALBeSxUYVE919WXxq8eeUKBJ78P115zKaqrQ0gkegWOOGw+9HRHURwqh92eQSQSFpBJoMTYspSeCljebGuLBSrHWIasYI1CMlRWe9wugXuCIFiq7naiJxwWAEqlGrdBSMaDJ8jl86jiFKUuCJyUdQjHQ7iElOUThikFMqFYqDiE9vY22Ue+f1GoSMBwUSgk8IKK0k2bNsn/m5tbER6Iom9gQMY5EPTD4/Oivr4OtTW1ys82B3jdHlGyEhiq90kJuKNXqKi13W50dXVh584dGD9+HNxOO75dt15A7bBhw1FTU4s///kVSSJMmzYN1TXV+Nfr/8aQuhp4PC5UVVeLXzCbznH7TS3NmD37MOzatRO1tbVYvPhtzJ93Jrq7ugVgL/v8c5x4/PFKER1LoKW5GaVlZWhpbkFVdRW279qFto52ee7hhx+OrVu3Yvfu3bKfRx99tCi216xZI/69U6dMlvlFMM33Uo0OEwiFiqXpoNvlEbDMhpOZTFIAHZMVtFWIDISxc/ceegDA5y9C/0AEnd1dyKYy8Pv82LRpC8rKy9HT3Y3t27cKKCWIOuzQ2aiuqcHyzz9DJDqAESNGIBDwK9DucEiTQI4/37eubqjMoZJiP8YcNApNzS346qtvBOJWlFeK4pYq2zEHHYTdu3ZKoiCRyoryecuWzRgxfBhmzJiODRu+E7hFKDxx4kQEfH709/Zg5PBhYsUiylUrBMiXlBFmRwR8EUZyDhS5vWKrQZA7EA7DH/ArG5d0WuLK84Jzl3Avwd85HTJ/xd7BpgAtwS/HJJ4g3M0hWFyBxx7/HcaPH4+KykoMH04rDkJHC5YtX46tW7ZiaP1Q+DxOlAc9AplDMt88At6ZiKJ1Cc8HnvNUwQogTyWkIsFKOJ7Owh8ISjLiq7VrsXvXLlF3uxx2tLTsFu9pJh1kXRRlroKJ34ONXLMMFyFVHSDEVr7E2sFoGigJL/p/p5kw43pKfKggqTQVhQXRWALFJWXo7u5Ba1MjxowZg00bN2Fv417MmfMTpeKV9SGDnKGuZmO6BO1hnHaB9blMEjaHFe3tHXB5fJKcSSSUn7hb5qduwElwqBXjyvpBvMtzObEE4vquEldWSWQxQaAAqtpfjq0AdodTVMu6WkAn+grhuwbOqnmoWve0IpnnG8eIY8b1ORyOyPyRZITLiQwbF7JKRq4B0rURsBAoM4aMtwXPPP8nXHPjLbjymuvR0DAE115+Mdy2nHgsM/HJGAkMzSorHQ3HNezXDULlWieJAdXQsdAyQ6vT9bFoeMxEhFbpFlbR6CSDgGsmDSzKRzwyEJGxCRWVIBgIyv8bm5okBqpBX5TabRlP+n5H4xFJJng8XvT09mHvnmZMmTpDKl98fi9gYzM+J1w2h6pkseSQs/IYnFj+6Qqs/nQtOvd2Sdyo1qfHMoXcbMQbQw5JpwMnnH02SocOhd3tgccTkHHQFklynTI8lgttMDR01nHQSQTOM47NkTOnmPfY5kdOMwJmBMwImBE4YCJgXvQOmKE2D9SMgBkBMwJmBHQE1nz0J7HCkJtAQwUsCi4qwMQjV/2fYNlAw4Pf+Ruq3QgYqEjkc8U2QZrn5cRvOJ+FNB2yWJViz+pwwO0uximnnoMHH/oNln78Pq6/9gr09DTD7aTKOQebxSkgVJoD2qhZS0sjQEuOtgpKbUuKRZWUKmHOGApBRXXsTo9AJ+31K6XtKdVYSZdQ88adqjH68GrFoW44pMGBVp+JL7CrCB8uXY4Xnn1JoCcb+N18y1VIZ/pgsWQw0B+HwxaAxx2ExZKShmdUJ9PuQXyKCQMZR6M5n/JPtQuIzGUMwCNKbKoIqdZTQIrAzeawI8UGdw67bI9x1kCEJdAEOz093dLwiRifqj/tn8znEi4SVnoN0Ex1OZunEeSkM2qMCV8JQbXnKuNKGEzlnN/rR2lxmTCy3Xt3C0QkVKRP7dq1awX2UIE4vL4eq79cA3ps89jr6xuwYsUK8dclgBo1ahQ++uhDjBo1Ujxxh9bVYu/u3WLVwJJwQv+qqhqUlpShtbVV1MA1NdUyjm2tzQJ0Oc8EFIq6mH6yBFvKgoPgj8A5k8pIqbfAvRzBvkuV+meI7JSPOIFZW3eXqO8IT6KxKPw+n6gB6V9KAMq5ImXnsRjYMG7FF1+IEprAh2Ca1gxs2MjmdYTVjKHX78Owhgbs2rlTmjhOnjQZO7bvRCBUhGQ6g2GjRmHTli0CVodWDxGwvGfPbtlvqrAJfwniqeju7u6W46yprUVPb4+orGn7wO8sm+/s7JBzj4pswnhCp2wmKb66KnmhfGoJCTm2Pp9fkgA8XiZUCKeo9mZzMI4p/ZE5J3r7+kRtz/Hm/gW8Towfe5DEl+cNQRvHiqprgkSeodxeOpFEib9IFNX0S+b56fF5vreOEBqzkR4TKsz/KEioLFs4ZlQIU9EaDAQEYErix+nHN+u/xaeffopZs2Zh5KjRAvS5PtD/mpD70UcfxV133Aq3PS3JJ56zHBueB+rcs4s3Ntc5flEZLl7mOaC5tQPhaFyA/0B/P8aOGYMRwxrQ0tyExt27ccgh0wQwaisMJlc0LNUVEQoiK7DM99ZJLkkO0Q/doXyMswTbeSDDuSke8ASiVDpzfwmfbQjHEvD6g9i6Yzei4Qgmjx0jYJzWK33hAWmYyERHT3cXvG4X7PQoZkO3ZBqJTFqU6Q4qbXPKu53nCZW6YoHgcEpyKOjxKo9mgdk0xWZTQJUUlIZ6ciw5sWMQ/3yxnLHIORKPxsWnWyfv5HhlHSYaN+ApG3sanv0aqPK7tlPQ3zWM1M/Vljxc05hcYHKKAH36SdkAACAASURBVJ6Kds5jHhuV1jK3jeQC1e1iwQEL/vj8S7jmhptxxdXXYeSIBlx5yfmwZROw5JgUcSCVVcpoWi5zrS1UEmsbDL3uK4U2Kz/U+lyoWNdqbP1dQWadnFRJ2MLtaVWzgGWeN3kLent60dLSioryalHWd3Z1ybrHRIzDaReFsps++Ok0SstLkUypKgq3x4uurh40NrZiyhSlWPYGPLA7LHDanHBaHSpZac0jkY7D5XZh6QefYd2K75DoTUuvA8Jql8WGDJN/2RwSViDj9eCY005D8ZAhcHj98PmD4rGsvcALG1UWNvPTzWWVQl99DtBjzecdYYJl8wOnGQEzAmYEzAgcQBEwwfIBNNjmoZoRMCNgRsCMgIrA6g9fHATLooQ0bgw1XNU3xJTHqWZwSqXHG3nx5qQCmT6gmQwaGxtFdUqVHKGFhR6ZWZYZK7AstMJuh8tVjFNOOQuLHngEX3zxCS6/7AJEoz3IZxOiiLOCvr5UdbGDH42as7BZ7LCB3en3KZBFcSbNnxREVuCb/2zKvkG62SmFtdz0Gg2vFJDWthgKdmjgrOGBVqipONAJ1IGBSAq33nInAj76xWZw1dUXo2FYBRz2PCLhKHyekDTSolezagSnytv1jTeBjobXAvEl1hiE4vrGPUOQYhwTX0+4GUsmBpWBet94vKIgDgQE+BFCUpFJz06CR/6ezd0I0KnE3bZtm/jxUo06btw4DKkbKs3oCBMVGMlj2bJlAjdPOOEE/OUvf1El+RYrDp99BNatX4dJkyeLgrqxqVHiedDoUdIYjo9wH4GoDxaBUxTo2gTCVlZWore3T1Tb3CeCP6pXCRAJMwlTgsEieV+q8bR/rWq6pryT2UBM1IA5wkblj0q/6lgiJrYcBKFd3QpoErIxfmwGSFBMuMb5SEWhU3x8VVO/WCousFR5MisFJfdNEJVhz0FYlEikBAgqdXIvKisrlPdzTw98fj9SyZTsI7eR4ryHRWC0x+WW/afKndYQBEcD0YgodX0eH5KxGHZs34H6+qFYt269QF7aSdDHeezYsaKWrqqqVorfDO1VeqSB3sknn4xPPv5Y4PH8+fNlzD/44D84+OCDMXRIrSiQGXOt+uV+Edxq1TL3lRC8tKxcoFFzSzMi0QjCAwMCs6kYpbq9u6tH/m6z5lBdWY6t27ZJsoHzpay8DP5AQOwaqKYc2lAvx2vJKPsEno6q8aKymlD2DqqBHEE4vYA5f8RShY37OAYErkyc5HICf2X+RGJw+4KiqnzyySdxxBFHYvyEiXLucGx//4ensGrVanndU394AnYrm/9pf14FwAk+qV7mF499586dWL16FVpaW3DwoYcinkyjvaMbDfX1AnKHNQzF6lUrMHnSBIxoaBAbH84DxoLHIftoKJb1uS0gUXXPHEz6KLCo1g9peJczEkJWK2LJNKwOmySR0qkYcll6sVPlHUVxWSVgdWDl6rX44RFHor+rU7ZBoJjN5/HGG//GKaecLF7Z6SQTWhZ4XC5ECeVZ4eCgYllVckg1hnhhuxGNJ2DhWs0kVd4qz+Px8BzleSOQN5tVinI2ZxTFeEaSX8ovXXlPc5yZ8NKJO9WwU9kj8Ut8mw3rDL5OfOKN81ermf8bWKZSl0kVJk74Oq4LTFAxIcLj5DwK+n1IxGkFQv97Vechyc28ReD9My+8jGuuX4DLr75WlPuXnH827PkUrDmuqVYk0hmptnHI9UJBZg1C9bWvECIzDoUey3rc9esKAXMhWNZJ2ULwLNdNaQiYE8jf0dGJPXsaUTekXqA3r588Lzn3WaHBpAtTjFz7Kqsrxe+a6xX93nt6+tBEsDx1hrzW6/eydyGcNgecFnpsc+rlYHFYRPX94ZKP8e3qTehrHRDFstfjgp2J33RG5lXabkNrNII5c09FyZAhcLKhoD8oiSnOXe5ToZ94oTVGoXK/ED7ra9+Rs6aa99jmB04zAmYEzAiYEThgImBe9A6YoTYP1IyAGQEzAmYEdAT+m2KZf9u/6VAhWBbYKv6ULCtWHp0EGrQ5oNdt1gAahMG8MZVyb9BLMy8l+C53MU46+Uzct+hhfPnlClxw/plIpcJALimlv067R8qalRoyA4vdgNRpQxUmgFsBATa00p7A6ncE0VT+qSZUGioruKNK7aXJEvWWhvJXq7P1DbIGzVrBLXDGRpWrDb96+LfYvbMFZWUV8PmdWLDgamRzceqE4XSwrN8Ki6EEJITR/pTSpkoak6l9ED9qATuGElwDZmm+x/J91XiQEJUwlX630rCP0Izl0S6XAlEDYQFDBLd8HX2KpTlgXlkK8P1LSosFNNKKg7YTVHgOHzYcu3btxpYtW+VvxSXF2Lt3L4YOHSrwg0pVwqBx48cJpCbkSGeycHncqgxekgtUglqRiFGF6mRg1d/ETkSBbmU/oErEqSzmfquGhi6kUtL5UYBfODKAZDIu4FIrQ5UPNkvSleUKj5/HLK93ucRyQyCfNF+LYteuXeLZPGLYcPQP9MPrdQukpPKPnrMcH2WFIqxNlHtUPBf638qcoB9uRvnhqrmRh9ftE9sHgnOCVSqwuWM8nv7+AQGjVIJ390dEMU9gToW0KKfpqToIw92iKJbjymZFmUzgzfcjIKYPNy02Ojo6ZLxk++GwqIiH1tXJmIYjEVGfE8Ct/WqteCxTzU0FdVVlFbo6u2Rua4CslZ+cG/Qd5ntPnToVny9fLucxk0F8DlXXPI7RBx2EjvY2Ac5UaA9vqEd3Vxci0aioqhkT/p+e1oxRe0eHWKNwTtP2g2NN2xZaj4RCJUZVgYLHbqdbvlPJTBjm83oH7SUYT6eddg0JGSs9rv5ASMDy9u3bsWf3Hhz5wx9h1+7d+Pcbb8ic7OzswpSpU3D+uWejv69TKbcND17tY5xMKk9b+nt7vD5JrlC13tTYiLb2dvl55IgR+OyTj1FZUYbDZx+CqopyxKKRQWsXXSXAOVTYfG8wCUdrCJlbKkkhCalsFolkSlnWsGFmWoFuCxvIUYFrZxPNOKXbyned6vl4Ci53APfe96CsGaOGD5OkwPCRI/HNN99IEoD2LMceMwfRcD+QVwpUrsFMiLgMexEmqKRyhN7rtMih+tvhkuqAZILnohNVlZVyjnJtZDKEKnHVxNItqlcCZLHnyGbVWmuzwm74LxM0U81LNTEVy5zSVL9q+FoIXTWILExeFgJJ/p/rBecT4TKvJYSUbE7JtSQRiyiwaeBrxlCDZQW0VUPW5154GVdfvwCXXnkdJk0cg9NPOR4eWw4+N73o2bxPedRneSw6G2kk1bTCWF9btPXToL+JcdHUz9Nq631JSAWO9eP7amY1F7R/M9f3zq5u7N3biOqqIRJj+sVLc0sn+xC41Lol14qs2AJx3ZCqDKcL3d29aNzbgimGxzLPJdpNacWyrDvWPCxOBYY/eHcpNqzZjM69PWLzRLslJ+2s0lw/LdK8L2qz4qfzzkDV8OGiWHa5mIhxDzZi1dCY6wofOkmgVft6PPXvdRx+dMh08x7b/MhpRsCMgBkBMwIHTATMi94BM9TmgZoRMCNgRsCMwP8LLGvLCH4fbCpFBZwYiCrFsKiB2Uk+q8qfqVzkDaz4zFqpVqWHpyoPpyqPPsm0wqBSy+MtxcmnnIV7f/kgVq9ZjksvPheJRB+sbLLEFnoZKskc8hY5ti+yEmA6RQFNcKzVboUAXGCtqJMJPbmPVK1yPxXg4UOphQluE3KDT6jIh/bF1KBAQVBCGa2GtiBnyYGAa9uWRtx6288xtG4EhtTVYtasKZg+YyLbeQH5FFyEHznVXJBKVg1WRbFoKNb0/hMYK0UwVYVAiupAlifztWnaMPgEqvB5BHBxo3Fdc3MztmzZIhCZkGnE8BE46KCDBBDTDkMnBQbC/fjkk4+xfv06jB07BkWBIonBzJmzsHHjRvEbpqUDQQFVwor7KwsMAg6xXujpgcftkTEkkOvt7xNYFYnHxO9XSunzefh8XsQi4UGYTACqVLwK9mtFL+ERYWpf3wCsVvp3svGfF7199OVl0zFVoi5l6IYdC60pXHaPqIO7e7pQQmhrmNkSsvT1hwXE3nnn3Ugn07jzzoWYNGkiePw+rxvRSFiAXnl5iQCrYFD5trJJFmPIEntpSGl4qnKfWYJfCMOoyib4JRAn+FWNIRWkSiRiqpEXLLj4yrsRKnHinrvuRnlpqfhW+7we3HjD9dIA7mc/O1uON5mII51KiOqWc00sPDIZgaoEr7qRIucMIToVugqKU0maGLSkEJW0YQEidjYZQuyMJGWYjGCSQeCfBTKeCooTAirlN+dMU2MziktKJAnEcZO5gLwos3v7esV+Zc2XX4oP9YcffiSWJqvXrJHzefqMGeIDvGXrNtQNrRNvaqquv/32W8w56sei8ib43bp1m+wzs1BMgtDjuKWtRRTSfD8CVMJTxoP7WF5erhrL5Xg8WVGtcps8k5uamgWyEhIzblRcKt9tm6iNCdV43vEcZByp7GbTR6ebsJRrEbD0409kLGdMmwavzyMe00v/8wGmTJmAiePGiKUIE2KMLS1rNCTUc1qUvIbdyr61R60/VPiLB7RhDUQrGp7XPG84bWWdJGBm004qYqmSNyovPF4/+vqjCBaV4qJLLkcmncWRh/8AZ51zNv762t/EDmfz5k1wuRy4/rqrEQr6kTHANNdYAdtGQo3wlQk6Adk2h4zRt99uwCeffS7zPZnKYmhdDWZMny7jFipiNUFW/HeZpFnxxXKB8UxoTJkyRVT3iaSae/SnZo6Llj/E1rJ2ir+9WofFQ1nOKwVbOZZSbUBLHq9XLI/knCmwTdBAmuc9z0s+l9B/8uQpSMSjkmxI0HfY8Nan97M400u87XLcz774Mq6+bgEuueI6TJs6HvNOPQEuXj8sbEqZRSpLNbwbDsMeuxAma/CrbR7kZ+kr8D9hceHr9LWUCSKdQNJKdp1U47Fppbs0CsxbxJqlhc1GAyHxp+aaxGaoTIZ5PTx3Y3LMPH/LKsqkaSYPl2teZ2c3GhtbMGUKFctOeP0eyae67S64HS6pUCBYtrPBbD6HpR98ig1rtiA9kEUswURoDj5CY1jkWjOQTiHhtOMnp5+OioYGWF1uWK1OqSThsWg7DL0u76/Y16CZv9fx03Exm/eZnzfNCJgRMCNgRuBAioAJlg+k0TaP1YyAGQEzAmYEJAK0wiDI0eBTQ0/eEBeCZeJahZBVgzzdPCmVygj0ovKRN5Qso6fHsjTRS7KsPS8KOliyAhYIfQmWTzxpPn5530P4cu0KXHHZBRjo74DVmqUtpFhhEMQQVqcyCThcylIjn1OXairplEJO+V4S2GhIIeXIYkGh4DYhNeGKWF/Qsxl5JFOEnlT4KS9epS6kh6fyEtWqOg3h+B70eqYizucvww033oGO9n4MqWtANpvCbbfdALeLr4vCRWKRoV+s2iZjqKChgtRaNar8SDVANewB6FObzqC7p0+sAto7qQh1CexLJxICOQgdR44cKd+pMmXpNO0tCOWoNn7ttb9J2XsoFBDVW2lpCNOmTpGGagQrxcUl4jdNJRrVjVFaNhBkGgpd3aSLYJLAjxCIqmQCNjaMI2Jhs6jsoJ9oDol4BEG/KlenYM9qIYjLKk9QKTeHauxIxbbdgUg4htKyCnz++Wo88bvf46ijjsTZ58xHX18PSkuLRfHOZnh8f0KsgL8IkYG4KM3picz5RVjIeD73/CuorCzDySefglzOggcfeAA9vd24446FCBYF4PNQ6Z2QGBKcxeNRpcTM0LdbJUNIa/gz1d3cV1oAUBlNoML/+3wegcAq4cAxtYqntFhqWHh8efFkLiktxZ9e/Qfeeuc9jBoxCgsW3IzS4hJpBvfYo7+G3W7F7598XKxhCKvUdwXltFpTw2P+TkNWjoXPR79Z+ienBYQr5bdq8sefNdCiPzl9Ualu5HwmWCb0V0pZZSfCY9bqcaqtPR6fxJvN0vg3jnVJKRtT8jxxiBrcLUp1dQ4QDAeLiuR84vu2tLZh+IgR4hdLFTnVxMMa6rF92w4MaxguQJivGz1yFPbs3i0wecjQIRhaP0RUmtxedXWNjHW/+HznxBKls6ND2Rxkc/D7A3KsVEzTV5xjwNWIcDmeUHFgLBv37pYY8fWMpVYI02Zk9+494uE8fsIEhEKlcq4R6k4YPw4fL/0Ax/xkDor8HtgI5GwQ+E8/aCqOCSP5YAyVz7QaN215oBMoXGe4/8qTmI1KHdi1e4+skWxEyCTSlq1bUVFdLb7dlRXlsLGiQ+A/m4um0d0zgHAkgb/9/XVpDMnn/PwXP0c8mRS7l4cffkjG5bxzz8bokcPEEsPKlTXPfVNWL8JDRSGdRd9AGD3dfRJb+jNXVdXKGpPOZrBn1y6J85Qpk8XWRmx3olGUlZYI3GcTwy+Wfy7z6OhjjkFldTWKigKqCiWXgcOaRy6TkjUiTesjAdmqKR7jpJXI2maC84XzmtYyhQ1i9fq9//ft23dIw0aeu1RPO8XmRFUUsPqFx8hrisLpVjz/0qu46rqbcMnl12LGjIk454xT4aBHf5bnA+0z1HPZvG//B+OvrymDcFQa9+nrDIOqlLqD5xu9waXBK39nVCIYyUr+nnNQJ6i0BY+dCvIc0D8QRltbOzy+oPJJt9ok3tlUWhJiVCzz3Of783yJRMMCid1u1bxvz+4mTJ02U5KPLo8TNsNj2eNwq+Z9VjYrTMi5u+nbbVjy+gfoauyRhDAtPlxWm4BlxiTO5n0uJ46eOxdVI0bA4fXB7fbJOidKeodaDzVY1vHh73XcChMFukks1ynTY9n8sGlGwIyAGQEzAgdSBEywfCCNtnmsZgTMCJgRMCMgEaAVRuHNr0DUghts3diOtgHaY1ndSLM5ECECgbOIXQ3vWgvsTto4sOlQVlTLhA60tBDFstWKQKACJ544XzyWV65ahosuOBuRcJd4FZMk6eZ9VGomklHYXVakkvRttQ2qpwgptdKTykNCYO4T99FqZ1k1lXF+uF1eATy8qac/Lu0R4okYUikFjajG5PET1Ipaz62sHhgDlmQTtBDo2Wz0OvYhGk9j5er1eOHFv6K6ukHA4+GzD8bxx/8Q+TyhZRY2sFmcUkNzO0XBILp7egREEbCK4jufR1GoSPxwY/G4KDrb2zukZH7y1GmoqqlBIBgUqwsqdFluTmq7YcMGvPnmm+KBzO3w/xdeeKHEglDK5w+gpLRCmnAlElFpDsZy+86ONgQCQditdokl98/pcaOtrU08fZXanN6lNvnifjKmSkFLD+WcKKodTjcam1rwl9deE5Xw8ccfizlHHSnKxVAwINDY4VBQ2OW2i70FS+4JpqgQ7u+PwGalzYEVDqcP//jnP/Hyy6/h7HNOxqmnngyni76zdgyEIwI7CfR6e/pRWlIuoI++sZlc2gB1GfznP0vx8st/x6OP/hrDh4/C1m2bcc/P78bJJ52EefPOUMo8n0cAPPeRoafdBJuhpRJMNFhFyUt1IAEnYb1WC2s7jFyOXrNxgaP0W/b72KDRKnOlv78PDkmkKGsYmzuIiy+5UpT7Bx9yKC679Ep5zi0LbhJgecThh+Lyyy5GeEBZGBD6MsaMPW0qtDe1VlErdTKTAFZ8/fU3cqbNmDnd8PpNydzkuUagSKi/eeMOvPvO+7j2uisM2xSllFQWKnlp4ldcTChMWOtHIp4S5STyVoGxyn4kI2MnTfrSbAiYE5UkEws8V5jg4bHyXKNakkC9rb1DbBBIyzmf2tvaZPtcA/gBW6wUkimJOyEv1eRd3Z0yvkwgbd68VeYcwWlLS5uo6jnXS0vL5BwkQO7o7JSYU2W9YcMmicG48eOxc9ceVFZVCrA+6KDRYoVBP2u+P72i6R9MsMtxJejiNulDThWtx+XEO2+9gZtuul7sEZgYIqjl8sY5QWiXkjnskvfmQ6tQBy0wjDWTSQmtTKX/dCyWwJL33scPf/RjWG20VbEjHI3i9df/jUBRCPFYFNVV5SgJBdHR1iqNFadPnwGX24+iUBke++3vJIFSN6QGZ8w7A2k2RnU4sGTJEqlEmD51CuafMRd01xFFNj12HWxiyUZ19LHmGpmV87W6ulasbkaNGi3gm80Be42GkLQsoY3KiSccJ3Dzk0+W4q033kRFRTlOPP54DG9oQEdXN177xz9Q3zAMY8ePQX3dUDgdFrhsFtjo5YscslRl5xV0FZUyqzcMiwvGarBJKhN5bIi6X4NYzhHdRFZfh9hkdPPmLZg1Y7rMSyq8mRxkksNKj3qaEEmSzgqX04UXXnoVV157Iy667GrMmD4J8+eeCKclUwCWVUKS+T+dHJD0jjGGhVYWokiXxI+6HhSqkfn/QrU1j0Unego/WuiqFx67fo2DfQlgQ2dPD1rFRiaoKnzyeezasRNOmw0u6QeQFXsTbrdheIOcM7zaEvbSO3/b1p2YNn2mAGCnhw3/bHCxeZ/NoWw+rHmk88r/PRXN4pVnXhOPZXp7k2x7CIpzEMVy0mZB2AL86KSTUN7QAJvbA58vKGswj437r1XYHNdCOwxtHaLHUyektV2MqVg2P2yaETAjYEbAjMCBFAETLB9Io20eqxkBMwJmBMwISAS+XPpSnnBKq6o0VNU32LrZHMGyECKBpUoxTHknQRhVhd8Hy0qxmzeqiAW4QHkF06s4ECjHySefhfvufxgrV32OC88/C4lEP/LZpPh3UklKxZ14EOfTyFmogFNKWO4DlaUEC4TLfBCIKdU1G0xZ0dPXjS1btglw4Laofg4PRKTp3PTpUxAIegUeZTIp8bPUSjJuS5e471N7Gp66eTbbs0nzp7zNJXYYkUgW48dPQbi/D3fcfj3yuQjSmRi8niKB2YQ9hFuMbVNzs/xMUKRL/Vuam6QJGlW4Q4YMEXC1adNmeH1+8TwmUCG85evLSosxfNgwUSezsRuBMNWbVLNRrazVYv0DMbS2dePDj/6D8849C7lcCqEiP6LhMIqCRWIFQJhIoCrCvTztOAiBFDhgXAmCOSc0tFRAzqnAodWOx594Ert2N2PcuIOkWeGlF/8MLpeYmKCpqQM1NcOQzrBsWwEnerMStBF8s+qfIMSStyGVJuDy4tVXX8Z777+Lhx9+QBTWVO8RUPf09OOL5SvR3taBomAAs2cfipraKnh9bgyE6S0dh93hwj333ItJE6ejqqoGw0cOx9atm/D++++Lavnhhx6UpmMnnngijvnJ0TLmVGg+//wLaG5qRzadx9ChQ3DRRRehvKJCgD8B5aeffoqu7j6xIDnk0KmYMnWs+JoWFZVg+ecrQKU+LUMmTBgnzd0cDgvCkTACwVK88ea7WLx4CQAHblpws4DQBQtuFFVpb083nn3mSWmeBSrWOQZZwm+vamQn4FJ5LTNeBKolpeWIROP45JPlePfdN3HXXXegdkiN2CcQGFNZ7Pa6kUllkErksGjRr1BfPwQ/+9mZohynLzTL6JXClspY+kir1zrsLlitDjz4wK8xbNgIzJt3uqi6g0U+5HK0r0khnaLftPa0zil7GwLXTAb/+OcbYrXy0MMPie3MF6tWIxD0Y8L4CVi1YoWow6mGpUc3z20mcqiQT6SSYvGRoAo7lZY1hJYRnR1diIuFDBXHTJakBIbzuYSI9PumnYk/EJQ1iGpqAkaer0zCsDmjApROw9KlV84rm90qyQ6qZRmDyvIqbNq0Cb1dnbjy8ksF8uczHEcF9PKWPFrb2hAeCKO2phzBgF/golYsa1sDnTzScJLvxeQDyXRv/wDa2jow6qCDYLU7Ybc68d3GDVjy3nvoZ5O+UAgD/T04a/5cjB45XGwPCN5p65BM5fDdhk2yxg1rqBW/bdoIEejz+O9fdD9mTp+Ga666EuGBXplHyDFhRPd4CzI5+h3nEY2phNvWrVtVo003LQ6s0rCQSlZDvyux2bjhO4HdlZVVGDtuDNxOehtT8e5DIpXGijVf4k8v/Rm1dUNwxOwf4EdHHo58JimqZc7FJK0jjBhxHeFarJOQnG+8RnCNoWo84OU4KIsJbSnCsSZYVlUoCjwz6bBy5SqB6FSDW/M5SRYIpKZFidHAjzHjDy+8/BfxWKZiefq0CTjr9JPhsfE6kBr0WJZrGi9Ohupcv7+2ECr8aMC5oBux6qaE+4Nj/qyqUhRs1l8auGpora8vdP+3wqbmR1cnXB6/NGWMhMPoaO+A3+WGy84En9WwrrEoxXIsLDFzUbHc04dNG7dg+oxZkkClZzkVy16nW6A1wTKb6MKWF0uSZDSLRxc9jlhXQsAym0VSseyyqioUeiwPWPL48SmnoHb0aDg8Xvj9tE5SEJlf+yuWeTw6Ebm/ipt/040bTbBsftg0I2BGwIyAGYEDKQImWD6QRts8VjMCZgTMCJgRGATLuvxee6+KotZ4aC9JghZthaG8i5XHMtmAGGQYQEH+xufSr9ZqNLPjraslKypJwhGvj9YFZ+Ln9z6Ab75ZgwsvOAvpVBiZdEzUVhaosnGqtexO4jilwFN+ocrblIpb3RyLkIv7wRvZ1atXYyDah2OPPQ5tbZ1Ys/prLF78LrZta0RZmR+TJo3Hovt/gba2ZlG/8iZfl/Vq71odBw2iBBCks3C6HIinE8jb7fjH64vx2mvvoKJ8CKZMmgyvy4Lx4xpw8MHTkM5ZUFJcIlB47dq1+O677zBj5kxpsFZWWirH0NraimHDhokarr29TZpoLV78Nurr6wUwTpo0CY2NezFu3HhVTm1Rraq0VQeVtdw/qqppIzAw0K+aonmDuOSSW9A30Ik/Pv1biAuJJQubxMwK/stnqcSzIQPak2QGYY72x+R3WnYQnBIuc7tUHMfjSTjdfvzyvgfg9fmwcOEdopIj0AqHe+By2uD1FiOZIqBmI7Es+vq6ZQw5SWqrh+CbdRvw5huL0dvTh9k/OBw/OWYOkskYHn3st+jsasKTT/4O3V3dCASKcfOC29Ha0iGer+GB100tAQAAIABJREFUPvgDblx8yYU48oeHy/5Qmen1BrB06Wd47bV/IRKO47IrL8HkKRNxzdVXy7iOHTMaO3fuRDKewKJFi1BVVSlA8Te//jVuv30hOjo68eKLL0rc71u0SEDYk7/7HZYtW4Zp06bJa/sHenHnHTdhypRp+Oc//o2//OXvAvyyGQvmHH0kLrr4PBQV+cQOg/vT1NiGm26+HUOGNmDL1p145plnccutN6O2tgote/fg+OOOwcknHS9jSujMcSycczydlGUKm2c5kc4Q0ilF+X33/RLDhjXg0ksvgdVGC40EQiGOU0KsLDi2tE+49daf4777FqKurlbgsDQvlHJ7Nr6EePSyuVsymUEwUIzvvtuEO+94EPfcczPGjBklimX1uhwyaVpo0EmX57uyAhHFucOJVau+xCO/fhxXX3M5jjv+BMw9bZ6M/cLbb8eiRU/AaY/glptvwqQJ4wUu8317e3qkWV53b7/YWsRjCXT39ErDyp6eXiSSBHSQRpNFxSGBtNxpHh+TGxz7svIKaSDIY2hsYoKmQvYxHomKspX7QCBKtb0kzWwQH2bGmomOLz5fjonjx2Le6acjk0rC63YJUKZtx/r138Jqd2DWwYeKuvvbr1fKusFzrhAccpwK10qx3LHYBJrTM3fnzj0YOXoMXB4vYokkikOl0jjv2edfwIaNmzFq1AjkcymcdMJPMXJYvUBhrg3BYEjsZl78059x2mlz4XHmZeypenZ7fNi0aYt4IG/euBF33H47+nt74LRzTAhBxXyGRiuwOZz4+LPPcMThR+C1v/4FZ5x+moyBKHCtjHUPiovpMz4gzSZFkUvveUO1zmMjTKSHdmVNLViL8fAjj2LFylU45ifH4MLzfwYbAa34UeeQ4/VArEBUwo8PDYuV/YqyV8qk0nDLmq2UwDopppt2FlorMF5D6uoEhDJJkU0xIUg7GJtcS8Q+32JV9jzZHF586VVce+MtuOyq6zB9mlIsuyy0WFJzKpNX1kQ5+hUXPHTSQF/v+CcBwpzp9MEuAMb8mzQPNBou6jnAn7U1ilYzqwoAZaWhz3EmVzKpLMKxuIBlj79IwDKbU7rsDthyeRQF/LAbVTNMdtTW1SIa4/zPSOKxt7cfWzZvx4yZB8Pl8sLtdcHuJFj2CFjmTS3X5hSBuoV82YUnHvoDLAkbYgnaHzlhYWI2k4Pd6cJAKomo3YofnngiakeNQo5qfrdPLHgI+3UjU8ZHq5X1/OcxFn5e0LZSWoFuWmGYHzbNCJgRMCNgRuBAioAJlg+k0TaP1YyAGQEzAmYEJAL7K5YL1VWFISJYZuk7HwosSZcoAcyqFHmfFQaVUvRFddicsAkAZud5pXjO0Z/WUyyK5bvuuU/A8mWXnidWGNL8jgA5R3BtQ5werwRcuaRqYpdV6jZ1s54XJSWhJ4EBm82xpP+995agpq4ayVQKwWApRgwfDYfDjW++/gbvvLtY9mXK1Am4+JLzpaxaQIqdlg1JAXkEIdpDVWAObT+IF9JUflmQyMbg8nuQyTtw+ZULkE7akYpn8NgjD2Ld1ytxyKHT0dHTi9a2dvFC1mX83C7VyoQ5vFEfN24cvvjiczTU1wt4OPSQg7F1yxaMGjlCYJkShFtEWZpM0YqDcCMrDewIxzTooMpRLBgIgRwOfLNuI375y8dwyaUXYM6cI5HLxGG10n+VCj2llLNZ6JVJpRoNrZU6kLCDdgHvvrtElJQ//ekxAq25Tf5d/JEdLmSyFmzYuAV/eOqPePjhh9HS3IiqqlIEgx64nfTXbcMbby0Vu5H6hlrMmfNDFIUCMk927tiNXz38G2rZxIagq6sD8+adhnnzT8OqVcvx+BNPYOHCWzF+3ER0dvTgumsXYMaMQ7BgwQLs3bMFHy39FEceOQvDRzSID3A6m4XXE8QNN95KLSTisTR+89tH4PE48cQTT6Bx717ccsvN0ijsj3/8oyhlb7vtdtC39d57f4HbFt6CqVOn4J133sErr7yChQsXYuLEifIcwpFFi+6TOBM0T58xCUf84HAsXHgvHHYnrrziKmzeshlPPvkUfv6L2zB+/Gjk8hlIkbvViUd+81t0dPfD7QnA5w+iubUFI0cOx87tW+D1OHH3nQvhdjoE6j3++BMCpTnv5s6dK/vAOfK3v/0dkydPQu2Qenz19TpMnjwZ3V2deOCB+3HbbbeIIpH+u5yXO3Zsl/kycvhoafj27LPPynly2eUXiR0JAStjxkZ1CoBlYGPDyCS9btlcjqrl3yKbSeCOO28RaG21KSsMJ73Kc7TIoQKVEEk17eR8oNXCbbffjmHDx+Kqqy7D6/96A6tXr8LMmTNQUV6Kvbt3o621CXcuvFUasBFqUq0djcZhtbkMb3YH0pks9uxtEi/lbdt3oKysXCwcArRXicVBsXw4EpEmfkzKlJaXCWimlQbPCZbz07s2xYRDMoHaIbVifcOKhGBRENFohGkZmec7d+3AITNnwuOyw0Kf6ERCGqZxIamqrkFJWQWWLv1UmtydMe80JCOdOHjWNFn7uEYQbBfCNLUmEpDSzkCpitlQcPWatQhHYtjT2CI+ywPhKJLJNKZOmy5exLRIadq7EyedcAyOOfpHyGSSsn/r1n2LpuZWTJ85E9VVlUjGeuD1eEWBzO11dfeiqqIKmzdtxvSp05COx+F08JzOI5fPIhqPwxsoQmtnF/bs3YvysjJs3bIJsw87VOYerRUI8+mTLT7AyYTYcDCBwLlBL3AuDYwJFcNM4MDmQDZvx8Yt2/Hin17C2DFjcdEF58GWy8LFJn6pBNKWHKxOpRjXNiGMFddXxk03x+M4cUC1tYK+5vw3r14mDegLT9AqQJlLdpZz1g4271PVMhaB7kycPfPCS7j6+ptxxdU3YOrU8eKxbM+nYKWa22ZHmvOWlRlp2uKo61mhT/b/+FggFhkqoafHWYNi5aOtmowqlTWh/fcVyxpQf88+JZtDMpFCJJHA3pZmBIpLBe5u2rgRXreH3hQoZhIjmxFffI5pwzBlhZFKpwT2dnZ1Y8f23Tj4kNlKVexxwO6wgv7KDnp7c7/sFqTzadXwz+LB048+i7adHUhl6XPtgZNpRvqmO5yI5rPoTCYw59RTMXzCBFicLni9QWlwybEr7MFQaBel46XtMhgPnTDQfzMVy+aHTTMCZgTMCJgROJAiYILlA2m0zWM1I2BGwIyAGQGJwKqPXhSPZV3SqtVG+ob4e82pjOZ92hMjLxYX6vJJAKGb6Fls9KNkYyfe7NukCREsGbG2oMrM7SnBKaecjTvv/gW+/mY1rrriYvR0t4q6liCa/shUS9G/mDfLyXQcHq8PmXROGnPp0mTkbfD6Aliy5D2MHDkKzz33HM48ax4mTpmAeIyNx7zIptlESjVaa2ltxdq1axAqKRKl3oTxY5FNpwWosJHWq6++gvaONinVPv6EE0QZqiGSNWeT5kmllcXo7u+Bv6gU/37jfYwfOx23LLgVh8yYjgU3XYNHfv0Qzjj7HPF4pUfstm3bMGPGDFHErlixAscff5zYG1BNydLnSGQAXo8Ho0eOQHlpCZKEVlaqwhxKWWiUWZOoEERRvKkhDUvuQ6FiUbf6DfDy9tvv4/33P8cTTzwGj9cuSmKqCenRTEiAnGVQgarU5QrUt7W1or6+AW+//Taee+7P+M1vHhAwTrsJwhLaLfgCIfT1hVFdU4f5Z54lSumtWzfjscd+JRDR7bZh0f2PYMOmPZg4aQKWLfsCs2ZNxJ133SmwfPHb72DZsuX45b2LEAqV4N1335GY33PPXRg/YSzmzj0Fhx12KM477wKxnLj3F/dj+7ZdOHP+fNQNrUYw6EN5eTECAa9q5Od0CqCkpUVPbxjPPvMCrr/petTV14pK/PHHH8dll16Gg2cdgn/8/e/48MMPcccdd6Kubihuu+1W1Aytxv2Lfol169YJrD322GNFIUrbgDvuuB+hkANTpkxFQ/1QTJwwQfxpH3vsCWzauAeP/uZhme+33X4LZs6aigsvOgcZNpqkFXbGIn6z511wKe7+xf147LdPSOM1wtYjjzgM99x1B379yEMY9n/Yew83Kers+/90jtOTEzkzJMkgOYsJAUUkKMIaEQQRJQlIkiiCAVFMYGZds66uSJQgknMeYJicQ+f4fc6tLpzd3+f3F9Djw4PMTHdX3XpXdde5575OwwbYuWMHvv76G7z99lsirO/94w9MmzYNnTp3xsyZc2E0EmcQlHXYvHlzLHtlKdavfw1//LEHI0YMx7jxY/Dmm29gx469MBm1aNumHZ5/boagL6ZMmYZ161YiLs4mGBeeA0SE/PjjT+jatTMeGj1KjmFVpRMmA3nbxRI4uHr1SkGKUKjkGe5114i4xiA6nvsUR+kcNhopUodx4eIlrFnzFrZseVfO0VOnTuPatasShke2d3V1GVq3bAm9ns2RsDiDFRFWJyIsBT8yY3Nu5EmQIN3LRGTwd+hKJpeYDmKuVbqYKTqzEcRtoEjo9ngFOZOemoaCvDxBxhB5cubsGRGLmzRpJOzyX3/9VYR6ivc//fg9Ro4YBvqwqS9WV1XBZrXBFwjip59+xfZde5Caninu7tZN0/DohPHiGv47mI4oE0WUFMGRQWhavSBDqp1O6AwmfP7FVpw9fxF6vQllFdVo3KSpBAg++eST6Nypo1wXNQji4IG9uHTpHAoLcyWgbvz4h9GgQUPaoRWECAJyPaWo/s6m9/HMlGexf/8BJCcmo2nDRvC6XXLNststMlVR5XLDFwL27v8Td9x5Fz547z1MmjhBUEMRwWXwGChiOOsvDTWfN4okYYipVpA5nAghloYXHT/F0EBEEBtr164TUX/dq2slBI+iLY+pN+iF3qQ0olR3LveHx4jcdNW9y6YJneVsuvFL/X05ltFmnsrrJdf8m2++wQP3j5RrkN1qkUYJ1wyvX0pTky58rYj6mz7YjKkzXsQzzz4vjOVHxjwATcCjYJZ0engDCmJDI25jZTJHaZwpkxuqaKw6qUPR9xtV/FYZ2hRa1f/n32roZe2PFSoegn9zvaqcaR3r6Q+IY/nS1WtISEmFLc4hwX1EoRg51WMyIuDzyqQJGyXNmzdDRWW5CMvxCUkoKi5B9pXr6NGzj7jPzVYjeIoYNAaYjRZp3NHBHtESdRSCUWvFFx/+E5dOZUdRR15YGMgHDbx8/7dZUerzYdDw4Wjcth1COj0stjgY9UZ5r1JD+lQ0lsrQVv8tiJPosVZ50px44XvTwB5dYvfYsc+bsQrEKhCrQKwCt0wFYm96t8yhju1orAKxCsQqEKuAWoG/dmwWxjLdquJQu8lOphWMLmWFk6mO9tauHIVlRVTRIhRhej1FFsXJzJt8bYTcXWX0PhLxE8Eqo8hWazJGjZqAOXNfwsmTBzFp0gS4nVWIRMhyVULD6JCluEHxTgnWUwQEcl+1DPljkr2HIWNxePPNjSgsLMILs2YgNS1RnH8UOuj+M+gMCIcoHunFmbX/z7/QvlMX7N33J+65+x44q2pw5Mhh/PLrzxIgNnToQEz6xyPYvn0bevXuKc5hipgybk1Mh0akKFRUVOPHH/+Npk2aYvfuPTh8+CjefnudjNI7XXQ9m3Hp0kU0btxEmLUM4qNIRGGcIjaDACl+GQxaCabyulwSgmXUacV9SO4sRRXWnSFgeqMFFpsZZRUlsIjjk2FvcTh+/DTS0jJQr0Edesax7ffd2PH7QUyZ8hT27t+FRx99CJUMrqNIpKcLja5styAONCD31Sz1pePbbLHAWePEypWrUK9eXbRo0ULcoLd3745Q2IdAkHXQSy1XrlyN3Lx83N7jdkya9Ci8fg8SEhx4ZMIEjB03FgP6D8TRI6zJRtxz190i5p08cQKvrVuL9evWSqBhKGzAqtVrxVlKd/DuPbvw5ZdfYt26dSIU1lRX4/vvf8ChQ0fg9wN2mwWlpYUigM+d9ZzUgWuWgpHL6caqlWvgSE7CC3Nmy5qlWFxcXIrly1eIy3XJ4iXo27cfJjwyAR9t2Yxtu3ajRcuWqKoog8/jwj8efRSdu3SSdUxxmYIpsRIMxCsuKsSDDz6Axo0bYuWqVRgyeCjMZiv+9a9vMWbMCDw4+j54vJXi4KQ53GZPwNr1G3EttxD9BgzB99//KM2MlSuWYe6cWRLkR6b0H3v24IsvvsC7725EdU211IHIkVdfXY2yslKsXEl2sR4vvDgHixYtwivLl2L58uXIzb2BpUsWSy1mzpyFO+4YApvVjs0fbsY/Jj2KwUMGYv6C+TAadZgxY6oIb998/T1+/30XevfuJ9xqj8eJBQvmwsRQPp9XONbr1r2OQCACrz+IgsJS3Dn0Ltx5Zy/4A06UV1Tgh5/+A4/XJ02Hrl06Swie3WbFnDkvCd6jY/v2OHBgP25r104YvnSlp6Qky7WEQh456xQZOW0gfSqNFlVV1dAbGYRYg1AEcHu98v/kWDO8zRfwitBMlyqvB+npmRK0yP2lw5bO27y8PCQnJsq5RgEvMyMNFAVzc3PltRlC1q1bd6SlpePE8ZM4ffY0UtOSkBAfj6REB+LsdmRkZGDrP7/GkaNHCY9F0+YtCI7BtCceRsDrFnGXFzMFfaA2ZZRQNrlORgCr2QynxwOtwYjSqhp88/1PuHb9huAKGPpI1nu7tq0xasQQ+H1OpS56HUxGJeiOz6Uy38N0v1IUFAFUgytXryExJVX4ujz+ffv0EVdrwKegPIgbIoYjENbh5LnLCIZ1qHHyvIxHpw5toQn5oI34EQ54xd0rTltxn9MVq2CGeA3wCMPYeDPUNKKluMlrlUHE/P/85zcUFhSiWdNmaNOmDZISE+GQsMIaesIV/IXRKA0zYd/r2Sz0CdKGkyQ8/grDQply4fPyD39XZSuraApy4S9euAib3SIYIYNBYYpzSoVrmtd0Xt95bfb6/Hjvo4/xzPSZmP78PHTq1ArjRo0A/G6YiVQKheX9R1jBEUVMlvcvOp/V974oAkP9N9+7qMLXDvpTGwq1kR+K8BwV61nP/3k+9TGCxOAETDgsnO28whJBljDM8eq1ayIsU+DmeggF/NCEgwh4PcjKaony8jI5ZXjduXY9B4XFZejeo7esRbPZALNJIz/Tao3S4OAEBadcwoEgLAYbvtjyFU4ePQdtWGFVc3KATZUgsw8MBlT5Axg0bDgatb0NsFihN1uREOeQRq6wnaNIDLURoCKk1BqqTGnVia42qQfc3jl2jx37yBmrQKwCsQrEKnDLVCD2pnfLHOrYjsYqEKtArAKxCqgVOLz7k4jqyhUuMgXm6Djv3zfX//db5P8tLNO9TJFaA01YGxUwREJAGGEEwxpYrEm4//6HMXfefJw7dwSPPDxWBCEqcnRZMVRMAgWhjN3TmRoMRkSUMJq0MFkMcLs80GgN8PmA8vJqLFi4AC2zmmHO3BcREuYnn47haAwDpECul1F0R3wSft22HeWVTowccT+2fvGFiJh0Mrtc1WjarDGef34G8vNz4fa4EB8fB4vFLJxU8mj//PMvXL2aA5s1TpyTdEES1fDss1PRs1c3cXy+9tqbcrNPpxcdeHFxdmHphkIBVFVXCRKDvNZ69erIaHrjRg2QYLfDajKgqCAPaalpIuQQO2AwmoS/efbsZezYtR2zZs9ERWUpEuITUVHpwtSpzyMhIQXrXl+NcMSHL774Cr/9ey/eeHMtJk56FPNeek5YwYFAWIQ4t9uF0rJC1KmbDk3EhJ0794qzmrzn3r36yHZRjJs+fboICffccw/GjH0IbpcSgsaGwa5de/DLL38gKcmKyuoqcdEGQ+Qdm/HGG2/h5KnTeG/TJjlGmzZ9gO2/b8era9age7euGDnyftw3bCjuvPtOaHVmXLqcjaVLlwo7uEGD+pg+fRqaNm2KefPmiZubwVNWix0ms0PcqAcP7se33/wTEyc8jI4MhaOjUKOD2WiWsMOlq1ZgynPT0bVLV9y4kYuXXpqP8ePHY9iw+/Dxx5+II5t/0yH77IyZsNtsmP7sFDSsXxcPj5+IBfNfwG23tcPa19YJx3Td+tdRWVmN9a+9jqKiErzz7ht49913sPeP/ahXrxGaNGkMu92E1DQHBg/pi6DLKcGEvkAYl6/mYsXq9Xjk0X/gx59+ktp/vOUjfPft1/IcLy9ciJYtWuLxxx9D/wH98fjjj8No1OPOO+/D7Nkz0LZtWxH8Z8+ej3c3vScBf6zx7j07sWbNWjzzzNMY0H8AiovLRGC+cSMPryxZhvr16+Gll2Zj/4E/8NaGjVi1agnq1q2PN17fIFzWta+ul4C9r7/Zir5snmgicMRZ4fV4RLDl6/XpOwgpqZn47PMvsWL5fDRtRkF9NbKv5qFvv1749y+/okP79njuuWkIB4M4dvQwvtq6FatWLhNxlOes8Go1EUEv8Ivn9c2ANml0kLtL8bgaJpMFGp0BOTdykZKWgf37DiCjTl0JqfQFlefjBANxLnxM3br1brp4iZXhZEBCgh0516/gr0N/oqqyAg3q1xUHekpSkjDY6Vp2OT14e8PbsNisSEpKEoZy544d8f133+JKdjZaZmUhMTkVe/YewIBBg1GQfwPPTZ4Ir6tGrkWqM5P7w+umco4q+0r+L4XeiFYnwnKYQnFYgwsXr+Crr75GgiMJDeo3FMH7mScfRmVFidSK11uVW6u6Z9V/B4n0scfB4/Hi1NmzuK1DR/zw088YOWIEnDXVwgCOBIOwWS0SoOl0uaExmLH/r2PY/+cR5OYVolVWS0ycMA4GTQhBnxMGnYIRYuOKkyb8Uly/OviD0SBFk1mQOwxU9Po8ci2QwDwABflF2L9/PwYMGCgceYYJdu7cGVarSbAsRUVFEixaVFAAh8MhQjInMIKCnyCb2wC6dvmlIiJUHJEqVvK9h0Kz3WqTBqHb44bDQcY1MRuix4vrl/tAwA+Prz8YwpbPvsQz057H1OfmoGPHLIx9YDg0QQ9MeoqjEYQiyoSGjminqLCtCsTcLlXY5vaIe5mNoptNU+VdUw0XVEP/uK0UqSVckE1WooWinGm1Zv+FyJCGQRg1bh8KiksF88KWbHFJqTz/zUC8SFiOWcjvR7PmzVBeViqvTVzM1Ws3kF9YjG7de8p5Y7OZYdCFYDCaodHSvWwE+xHkiRt1OoT9Gpw9cRFfb/0BPqcHBq7b6ASBVq9FWKeDMxDEoGEjosKyHQarVdAcbAxwm3j9Vz8fqNupOrtrs8ZVF7Pq8o4Jy7HPm7EKxCoQq0CsArdSBWLC8q10tGP7GqtArAKxCsQqIBU4tOvjCMVPlRmqshR5s1w7XIm/+1/BRvKN6I02x4mjri7lZpuhSrRCKTfaeh2/F0KILrGIFlZrEoYPH4d5Ly3A5UsnMHr0/SIs80aYwjJdy16PVwQDPhe3jQxWCgrUQTT6iLgZw2E+VyLOn7+Mje9slGCj1WuWCt7CajIp2ys3/RS2GOBlkBvvPXv3o079higvq0CzJsQ9uPHhhx+gQcOGMJv1IkbRWfn7779h5MgRyMnJwZXs66h2umC3O0QwLSkpl3FwBsENHjQIJ0+dwuXLF/Haa2uFQUy8AgVrishJSYmorq5GZma6PC9Hzym4MOyuWZOGCPi9tEUj0UEByQ27zS5CD/m1p86cRadOXTBj5ksoKy+ETh/G0DvvwH33jUAkrMfGje/j6LHjaNuuNV6cNQM//vAzvv3qF7z33tv4aPP7OHz0CNasWYL8vELU1LjRokVzWG0mcZBv3Pghrl0rkO27fv0aunfvjkcemYAff/gFu3Ztgz0uDuvXr4fLVQWzMSJ4EQo4ep0RFdXV4ihf+PIiPDh6FAYNHigOWwoeH7y/GfePHIUuXbqKs3HVylUYNHAgxo59CD///KO4khcsmIdWbdqgoLAQM2bMwJNPPo5evXph794/sHnzZtx1150YN34czp49izlzXsbdd9+NrJYtcfrUcRw8eADPTZuCzhTM/T6YyPqVMWwj3nr3Hew7+BfatGmNRYtexqKXl4kg+fLL8wWjMGvWHDz44CgMHjxEeLEbNrwlCJLE+ATcuJ6NmTOmo2Gjhjh85Cg+/OgTpGWkom6dRti1YxdGjLgHd98zFKWlJVi2bAUG9B+MoXfeiTfeWIswvFj+yiJEfAFx1RpNNrg8Abzw4lx0u70nBgyig3gh1r66Em6PEy8+Pwt33zkMjz/2ON7e+DaOHTsq25uRmYFVK1ciJ+e6hA2mpafjxRfnQK8zYc7c2SIUWW1mfPvNN9i2bQfe/+A9CUKcPn2WIA6yWrbCmTOnMWv2C2jduoX8ffvt3TF8+Ajk3ijA66+/BY3GhK5dOyAhyYqWLZqhfr1MmAx6wUE4HPFYuuxV2GzxeHbaNLz33kc4cfwIXn99LVavWSPuyukzZginetWqFXh+xgy0aNZE3I8L5i/CE4+PlYBElVdOzqsiQinnMc81EacEjqsRJzKDOtmMMhgtOHP2HBwJiSgoKEJFZZUwmLU6I0pKSkWsJP6F7mQGyrFpRMGVgiGFvQ4d2iAzMwE9enRDSnIiQRXw+703BU1XjQv//vevsJit0Oh0qFevPjIzM3Do4F9IiHegX7/+uHTpClweL/786whu79UHiQnxaNKQ7mdiKyCYGrpNFScr+bREAPikeUVmO0PmyP4NRiLCk9fqjXLN2blzD/Q6A65lX0NlRSWsZh3+MWmC4gIOBm8KmhTjVLyGiJHhMIwGI/719TcY+cAobPnkU9z/wCgRMckMp0hNMVsJ56RzVw9fMIJqlw///Po7nD5zRpy+S5csRE1lCUw6Yhs0CPqIvODFVHGjUtwUQTCKNMovKJTrZ0ZGmqz3OpmZgsXh7xLJQfH4woVLIgxTYCdK57YO7ZGQGI/69evD7/PDEceQuQoJA2RzjeeqKsxTMFYQO96bYq3w7CnQ06VtVML9uO9HDh1G584dYTKb4PWSe8/iK0IxJ1sYREoGv88fxEdxDDZ8AAAgAElEQVSffo7HJz+LaTPmoUuX1uJY1oV9MJIlT2yGMP/DEt6nsvTVBqoiDivbcNOhTGZINDS1NmdZFZjV90SVsSxBkdEJn9picu3jKhfRcESwHAXFZRI86Bf291VYLNabgYZ0yzMbFeEQGjdqhJLiIll/Vqsd13JuyERBt9t7IKzRSRif0UA0jFHY5cTWsEkVDPgkBDDki6C0oBrLl65BanyyuOv5vsMwTZ1BB6fPB08EGDxsBJq27whdXDxMVpuseXL81caCun/cf/X/1c8OtVnZal24vmPhfbEPm7EKxCoQq0CsArdSBWLC8q10tGP7GqtArAKxCsQqIBX4c/tHEd7cq86q2oFKagiT6syqLSzLjXV09JfiD8dpeWMp4oRWJ45lhCgoa0Qw5ph2KBxEKKKFzZ6Ce4c9hJfmL8TVK6fx4IMUlp0wMDQKHA3XiDChEw6rInhQwNAb+W86n0MiFHOSOTe3GDduFOBK9mWMf2SsuPZcVdWwmCxyE05xieFcScnJcHt9sm35xSU4d/4i7r77XgT9IUEM0DVKV/GxY8fQtm0bGU//+OOPceTwYQwcNAgNGjYBtHqcPXsOx44dR6dOnSUkrbq6RtySs2a9iIkTH8Okf0zA+IfH44UXXkDLli3F9UcnLnmTOTeuiyhCxAQ5y9VVZejSsR3SUlJgt1oFlUGhiBgNhn01aNREnKlTpz0Huz1B+M8vvPg8AsEI2t3WCksWr8AP3/8bH3/6mQjzs2Y/j/TUDDw7+QX886tPEQg6hVfcvXtn7N9/FPEOKxITE/HyovmwWA2YPWc5evbshkceeQQnTpzEvHnzsWbNSnHJUgh65RWGxM1Gs2aNYNIG4XY7ER+fIA5xm90mo+e/bduBL774HJs3fyD8T7s9EfPnL0FcXDzmv/SSID3mzZ0nzu+X5s2VUL9ly5YgLy8X/Qf0xcG/DqGqqkJc33T/UnD/4IP3cez4UXzwwQfiWP388y9w4sRZ5FyvQmamSdi9Y8Y8SBiBCB8etxtWs8JrtTri8OMvv8h+0vFLbm5OTi7S0igOhvD2xo04deosVq9eBXtcghyPXTu3y2h4zx63U64SAY0c5tLyCuzdtx9ebwC3d78d8fE2OF2sjQOHDx3B+vXvCrYiNc2OiZPGoX//XkAwhMryaiSnpKHG5cWm9z5E9tVirFy9EP/57VcMGTJQnMvvvfs+rl8txMa330F+fr44tPv06S2O7Y82f4gvv9wqrmbux39+3YZ//esbWaNdunSSMMfk5EQ8/PATeOrJiXKOrF//Jha+/DJu794Tc+fNRWFhHpYuW4wzZ07izTfflDBDvz+MtNQMfPXVNzh16jjKKgqkkTF39kw0a9I4GmIGFBWVYs7cpXhrwxuoqnJi+bLlmDBhgjjRz50/j5kvvABHQpyEHfbr2wuDBg2AQzAlRdi/bxeGDbtXxEZueyDoF+GVIpSJ3FiexwzL9PoUHAZxBnqjuDXdHp8wfPPyC+R8PXT4qIi/XkHeWKQ506hRI+zcuRNOp0ucsEQ3EINAXm+L5o2R1bIBqqrKUVpWjE6d2qNhg7rCJT95/DiuXb2Ge+8dJuctw/7iHAkoKS7Gf379FePGjIXT6RYReO++A6hbvzFyCwpRt25dtGnTlMCIKIs3IA5hXtN8Xo8gC3jdYmNDGmNkDZPbotHAbLXCFwjI/nDaoWP7TtLkKMwvxO5d29Gjx+3IzMwUkT0ciWKIoo5VlfXLWrE+O3fvQbPmLfDauvXo1bsPRo4cKQFtFLJ5zaCorZwLXliscah2e/HeBx/ir0OHMPHRR2RtmvSc4vCJ2EhXPZ3+CptYuoZyMvFaW+N04fDhw3LtJuakqCgfAwcOjDq+iQQJSKAe3doUZ+koLiouxlfffI0u3bqKE5xM+arKShG1fYK4CApuRX6fwrHeIK9VGxmhNjV5zaQ7lkJv3o1cZKRngHl//Dnd70TgKLkAxGdQ8Ce33yZ67bsfbcGkx5/G87NeQteu7THqvrslvM+gCQvGg+5eEYjJrtZH3dq1Avck2C8cvumklkZCJHyTvVw73FbNH1DdurWdzapArn7MqD0FpKeT3ecXx7JbeOURnD57VoRvXv9u8pxDQdgsJmnMNqpfX3A8xNaYzFZcv56DopIydOneA8EIYDLpYTUpjQy93iyNGhODFImFYmChxgC/M4zZM+fDpDPBRKwTiAMJwGKzQGsyoczlxoC7h4ljWWOLE2GZDQDWiY0i9XOA6ipXgwtru5X/17nMGsUcy7EPm7EKxCoQq0CsArdSBWLC8q10tGP7GqtArAKxCsQqcFNYJnZCdW/Vdh/VFpZVh1Ltsv3/CctUclQUhpL3F4ZGS8xFWNxVdnsahg0bjfkLF+HM6b8w4ZFxSiCThm69IHQczWUwl04ZlZcR5TDFIB8MRp38nI5lo9GOCxey8csvv2HK1Geg0YUQDHhh1BhErGFQlV6nlVF9it96pgOSkazViQMwEAzD7wuiT58+aNGyhQjEDB+jq5dM3i1bPkbr1q1EaCyrrEZJWYW45PiHKgz/S0lJw8mTJ/DUU0/LePjuPbslOI/u3a1bt+K2226TG3PW0mpj8JRXRDCKB+3atBSxh+JUckKCsEO1Go2MMb+yfJXUZ++BP7Ft23YUFpbikQkPIyurOd559x0Jxrv77mEYdu/9eG7GC4InOH3mBKY+MxUrlqzGnDkvoEvXtvju+2/w6aefoXXrNhh273C88cbb6NOnOx6ZMA438gqRm1ckQt/Ro0dx8OCfSElJETQFhZ13N72Dq1evY+ni+TAgAKNeC49PCeMKckwcGhH4Zs2ai969e4qgTj5vfkEJNmzYAIPeLE7Wc+fOYOyYhzBw4ADYrGbUOGuwf99+nL94FnH2BAwY0AdZWVlSG4qQdKaWV5bJcadjky5MZ40bLmJF7HZhFVPk5mg9R+zpaqS4RZSD1mgU5i7ZvCajSbaPnFaKkvY4B3Ku54hgTjTEwIGDRUzm+jRF2a2aSAQmkxnVNU6YOYYfURzaFEIZjuUPuOU1KfZVVbpQUV4Fi8WItIxE4VBrQhqEgww9M0kQnLPGhROnTqFv/37inGfThEgUsnZXLd+AJx5/DM2aNcWFi+fx7rsfQqsNoqysCt26d8TUKVNRXV0liIIZz81E02ZNsGjRQlRWVcq6XrduPfLyKrBo0Rz8Y9LTmDjxEbTIao33338P5RVlWPTyAiSnJGLhwiVo3rwJJk16DNVVLmzd+g2enzkVGl0Yc2bPRkpSImY+96w0QVhLinTPvzAHrVq3xZNPPY3nnn1BmMUTJz2GadOnQ6PTCkqD4t70aU+jfr06QIQ4BjOKiwtExFexOnSYaoTRqrhQhTGr1QoTm+5jipoU/Ci+0k3KZsWV7GuCmamsqhEW+Y2cXNSv31BcsWnpqcIo3779dzkPie5gKGW8I1EcmK1aNRXkSp06acgvuAGv1yVCKl3UDerVl0YQefIURbld333zHYYMHiyNKJpTKcoeO3EKbW/riDlzF4gwbIuzwW63Cis6Ps4uDaA6Gakw6LSwWU3SwDKbjahbJ1PObUVwDEmdeD3du28fBg++Q9YKXf50nP722y9o0bw56tWvJzXhZIN6XVAds+rUCB3bZOpu274TR48dEwGS58TIEfehSeNGsj1kO5sMRtSrU0/W7MHDh7Fj5y6UV5ZjypTJSEtJhF5LrnpIrjc+D/nCFE2p7SuID1UM5XlDwZZiIq/LbLYIHzuKFhLnL7nVZosEgbIJx2NxIz8fp86ekX3hOUfHMhtqTZs0ierWihubNQn6FbwJv1R0ghr+duXKFXE68xqUnpaOOhmZ8Pm9sg3KEIqy7RTFicNgA1LC/LR6vPPBZjz25DN4ce4CdGjfBqNG3AOzNgS9NAbC0BqUgD7SpSkEq0Ko6lau7UqWRqqIzgozWRWSVYFVzR1Q0RhsUqnPI/zqqPv8f53LOkY2BgKo5uRLeZVM0lzOzpapHE658Dn4GDYuGMhoMRrRsH49lBYVwWaxSLOMvG2iMLp0v13OG4vVBLNBee8wGK1ybabYHA75EQmGoNcYYTU4MG/WQgTcrIdWGiIM5TRbzTDabMgpKkb/u4ehYZt20FjjYGJoHxsbOq5ZspsVN7eK6uCaqR3mp2IxVGFcbRzEhOXYh81YBWIViFUgVoFbqQIxYflWOtqxfY1VIFaBWAViFZAKHNyxOcIbevWmUE17l/HoEPETiutY/Tkfc/NGmaZkig10FIeUMWJ+UVRDREutSQQHBpVpdQzfCyMQprsqEcOHj8GiJctw8sQBPP7YJHEsU1gmq5dCH4XlEO2LcoNsEvGD4gLDyMgBZYCcRmtCVaUHb7y5AX369kTf/j0UlrOXQqERWm1ExEcZE+eId4QCNyUGjXBRdXoGHCmCCZ3KZIVS9CFrmIIFRb3Pv/hCwsXsjgQkJafI6DUd3hzHb9KkKa5czpYgPbpOFy58GfPmzcW48aMFofGvf/0LFElatmwh+5BZJwPHjx9DvXr1ZFxcpwmJsJyakgILGaY6CiV+CWBasmw54hKScHuPXti95w8cPnwMy19ZhpS0RBGxHn/iKfi8YTw64Ql8/8PPWLxkIV5btwZFBcUiHNx55yD847FxIq698sqrqJOZjgULFuHateuYMuVpfPjRJljt8cjLL8LixYtFOKCI/scfe7Bk6WIJZ6PLcNy4RzBlypMY1KeXCGnl5eXiEiXEOsIgLIMB27Ztw5df/ozXXlsi287GgrOmRvAORDf07tUDNptFxF+FkaqVIC+KQTLKrlFYq1VVVRIuqAhIGnGa3hRxwrXG0xmfGB1X55r5exydSAUeZ667sAhOikhHvi8ZrwE57jzOixevRrs2LcQFzFFzj8spDFc+jm5bg8ksAp64WkvKROCU5kgkIKgWny8Ag94iAjNdvwFyXM16+DwMKWPjgMFkdNazRvx9L8xWE7x+r+wvRXO9xgKf1w+Xyyn/jo93ID8/j5KXcJK5/ugMLS0pg8vpwsyZC7By5UtIS08R0Y2NkOdnrMKKFTORn1+Ad975XMSp8Q+PFFdv//6DMG78/bK2585djYceuhtjx4wRbIbdbkSffn3x2SefYOiQwSI+1lRVK2P8IBf4EmbPXYLRD43EiWMnEG+Px8LFi/DFl1vx7fffYfmKV9C9excsXrQUzpoyzJj+jEwbEBNDVz/xGxTIKMLzvFcCvxQ0DnEY/D2tloFrPqklxeWLl6+IY7i8okrEbavNhmvXrkkQHGvOdc9LzP0PjMSuXbvkT9OmzVGQXwiLxQZXjRMIa9C+fVsRHymmZ2U1xenTp+D3+aTJQ6eosIX1wPHjR0U4a9UySxoHRgMbCm54vAEUlZbj1ddeR0ZmPTgSklFeXoH09FSkpSbDWVMp/Ga71YzM9HS0bN4UDocdx48fR0JCIlJTU6QBxubH1i8/x9ChQ1Enk8ezBolJKfjuu++Qlp6ETp06yvWSdVJEXJ+cB/zi9UIROTVyjQqEQrh46RLWvLoeaelpyMpqheSkRDRqWB+dOnaQiYcrl64IFqW4pARWu00E7bHjxyAtNQV+vwdBvxeRcFCYzaw9HctsJvA8U/nCfG2GYfK8Ud4LdNBEgnJd4nmrMoTpFlbfH9TzTGs2w+31yHlM9nJ+bq5MP/AGq2GDBmjXro1w5/lcDLDj/vJ1VcGS32cduK457cGfU+R2O13SlGPjja534k0oEvP6I4/XcKKF70N6vLf5Ezw19Tk8+9xsdOzQCvfcMQBJcWZBShCdwvcfvo4hem1RGx3qe5caTKc6qelAZ1PkJhqj1vvf/74n8vfUL1V05vHkNvJ3b/KkuR1+Pypr3MJYphu/xuUW174q8AtixO2ClcKyyYimDRuiurwCYbrFExJx7vwFlFVWokPnrtCbzbBYzTBo+D5rgN5A1jWPIRsJQUFDmXUW2E0JWL/2LVw8cxkGjUEczXyv5QREQKuBX6NFvzvvQVaXbtDHxcMc54CBorLFcnMfpKlIx75Ocavzz9+O7chNZ3dtkXlgjy6xe+zY581YBWIViFUgVoFbpgKxN71b5lDHdjRWgVgFYhWIVUCtABnLEpQXZUOqN9T/O+bL3/8vxjKdXHSPRRRhT0RbAY/yFykbUJDg3/yPvxMShAVRGGZLEkaMHIclS5bh2LF9mDTxEXjcThGNKAhR6CC2QBWWefPKG1lfgDzOMAwmIyJhugEtKCgow/nzl1BUkg+jGejQoS0aZNaDXjAafI6ACMsSkGWxyJg3dAyt0otgc+bcRVy8cFEcrdz+7OyrsFht6NOnr4TIcaSbwnFRcalwXT1ej4iwFEApPhcXFSM3Nx8//fwz7hg8FHv27EZGZgrmzZsj/OW9e/eKYMsbcuIliIJQb8S1mhDMBq0Iy0aDTka+6bqlOEtxb90bbyMQ1GLatMki0NSrVxc1zgoR61xuL1atWofqKi/8gTBGjLgPFosBmzdvgSaoR2paAlasXCSC0p9//oktm7di5coVgvsg+sNmN2Le/Jexdeu/xB3I8EEGC86ZMwsJiQ7MmTNbgu2++/57fP7pp7AY4rBwwSxxWFKIoPBFkZYCD4URiq90+nJMneP5PJZEXNA1R9Yn3XcUzumQ48KhyBMiLiWisDr5PxTsLVaOXEv7QllLMqevOMSV7ygj/7XX49+/r7hhyfe+GTxJj2bUYUmRimIvhbMQObn8GUfiuV1RlylFEzqVXW4P9v95GBcvXcbo0WPw+usbkJ6RiCefmoT161/DpImPoaLChYN/HoLRaEPXbm1Rv34dwaQcO3YamempuOfue5CXm4v6DeoL/kJD1jiRBQwSC0UknFINa+P6pGjG7VHdocpxdsNmsYpzmwI2XbPVNVXSgOH+0LGbnJSiCN1Gk/B7HfEOEbHo/qbgyS82FCgMshmSnZ2N/QcOIxzWISnJgUH9ewuaIEwnZzS0jG7r/2zbJm5gs8GErKyWyMjMFNF+03ubcfDQATRu3Aw3rp/H+HGjMXhQf3Gq3sgpxIYNH2D16sWKOCpuT4WbztryuFAUr6qqEcRIIBiUwDlOD9zIzUNGZl1cuHhZRMOMzDoyOVBTXSmO6Hbt2gpSp0/fXlJPctivX7+BK1euwmQ047Z2HWA22gVvwXVH93RCQhwaNqgntaiqrBZhMyMjE+fOncK586dwx5AhEqTGkDIiFej+LCouw8+//Ibtu/5Ai5atEQzrpbEg6A2jXp4zPS1FOM7t2rYSdjAbWMWl5Thx8gxaNG+KFi2aYt/eXahbJwNtWrWSZkacIx5/7N0vjOIuXdvLOUKRUxVYeY27KdZGMRE8dnR2s+503Ec0WmRnXxOePJsrRCVUVVSgtKQYoWAEleVVIu6mp6ehS7fOiE9woIaud5CtrBdBk0InwxLJgecxq1e3rqw9nn/OGqeERBLRQbYur8cy9SFcacWtqjT7iKpQgu1U3jHIi1aRSGRXyM/+PoeVsDxFONcTlxRFJ9V+z1EbO2VlZXL91RJ5FAjIewIxGGQC89jTsc0GAS8PfBkijsjqfn/Lp3hm2kw8O2M2OnTIwgPD7kKcSYdw0CthkeRe0xVv1hMDojRJ+aXWXnVUq85lPrn6e2ogn+rsru1cVoRnZX/V5+T/q3VT3cuCjyCD2x9ARbULpRV0LOtRUlYuwrL6nFynFLX94YAE7bVrlYXK4mIY6Xi3WHD2/AWUV1WhY5eu0Bg5ZWCSfSID3WBggJ9OGquhkFfQLWa9BQ5rEj7bshUHdh+E1WgT4VlCbjUR+Ij/0OnQc9BQNOvQMepYtss1hsef78E8nyUzIRriyP1TPzf83dxTPg+ouAzWbFDPrrF77NhHzlgFYhWIVSBWgVumArE3vVvmUMd2NFaBWAViFYhVQK3A/+VYVm8Sa7uOarMl1cfWRmHw/9Ubat7U0rylCSsON7JHtdqw3MCqjuX7ho8RYfnkyT/xyMNj/w7vi4SgN+hkxJriG0ULNeBKq+cNK4VD3sRzDNeCcNiATz/9HBcvn0PjpnUwdOhApCalyM07hTLenJNFSmctw+sSkpJQVeOGIyEJm97/CJeyr4uDmKIK//B1W7bMwunTp4U7TAG5adNm6NGjp4z4U3S5eOmi4B1u3LghuI6EhCTExyfizJlzIn7t37cbTzzxmITRESvB73EknE7GGme1sGcpZKekJCE/LwfpaakSIEcHovA3/XS5GYUHGp+YhNy8fNmHADEfJklzgt5gRs71AsyZswhmsw0ts5pjxcplWLp4Kc6cvCDO2jffehUabRh2exwmPz0Nbdq0x9SpU3Dy5HEsWbocb298AxcvXMba114VHMihQ0dEkKRRMqtVYyxd+rIIBGfPnEckpEW7du1QU1MjDlweozNnzoqod+z4CeHyul1uxMfb0aRxPQwbdheaNW2EquoKxNmtcLtqRGBWxQg6SzWgq44CE92HERGOKNqLUEwB+qZIo/yMa4EIA7rh5Weq+CyNC0XUoXjKP8r/K20N8riV51ecdoqYqzhoKZ4TJSC8ZmJmxRkfENG7oqoaz82cg2ZNm6OYIVu6MF5ZsQg//vgfaQaQ4cxwQLKRd+7cjkcnPozPv/wakyc/gfc3vY/pz07FOxvfwfixY/HJZ59g6tSp+PKrrZjy7LPiyqyuqkb9enVFaGSAIgUbbpPRZJBmBkV6bhMbLGw4cI8TkxziZFZdkMQR5OUVoG6devIY7gsFaQpzdDa6PWQRGwQ/wmAwClbcf4pyNU63uMgpHBv1ehGXA0Hue1gEQovNLpMIxIOEA0HYHXGCp0hMTkJ+QT5qqqvRKqslXM4qaSYQ+UKxWmWv0vlNJyWdplxXPM4UlSm2lZdXwunyCraEDZqqGqcIugaDCVZbHC5fzpZzloKs1+1CVsvmaNuuFZzOSqSmJsERHycCI0MN+RiGaW54ayPatW4v57HP50Z5eYk0bOrWrYNmTZuiffsOKCoskTr/degARgy/G26XS1A5HPenxsgmhMFkxS+/bIPRakVJaQWqqrwIBMLK+o0QV2AVnAQd22wmcO2QJb3vwBHs2XsIKSnxaNSgLpIS7WjXuqVsA9cfG1DEUzz55NOorKKIGEZcXJyCPfApwXa1w98U171WBHSj2SKMeDZxeH3l8edUALejoqwECQ4H5VFxfPP4hiMBQa9Q8FbOFOU2h+uej2XN1ZA5XncqKyrktchHdrucgvLhtvF40XGu4jnYEKKoy4YSp1EEpRFtMDJZldMk4mjV6pSgQ66dUEgaRBSpKVByDdJdrrqVVQQGt4evx3VD1zODO9u1bYcER7xc8yimUxwnT56PpWtaFZa1Wj23Eps++hhTp7+AKdNn4rZ2WRj74Ag4TFr4vS4lVBbKVAixPkLgF1e4IpCq73vqNULe8yS4T3Es33zfizZT1ZqobmZVNP/7uqU8b+1wRnkNNrFCYRGWi8sqxGFcXsnzwS37zj9kLRuIUOIUTyCATu3aoTg3Fw6LVVzEly5fQkWNEx27dkVEr5fGgNlAYdkswrJWx/deOs418LpcEqTrsCTh4P4j+Oqzb5DkSJa1zEYfGcsecrKrqtG9/yC06tpdwvsscQ5xlvM4cm2qDV712sP9ZK1Ul7W63+pnBe4rf9avW8fYPXbsI2esArEKxCoQq8AtU4HYm94tc6hjOxqrQKwCsQrEKqBW4K+dW/4/jmX1hlm9caw9BqwKdnITGQ3vE/enTrmB5mONJrOMJod8TKkno5G/qDCWgxGm2idj+IhxWLL0FRw/tg9jxzwofFTe5NJlTIayKixTDBBepYgAHHfm81tRUlyBAweOYu/eg8jOvg5HggVTpz2JNm1biEtZXNJ0w/Lml+P94pS2SfDdxStX8dv2nTCZbcgtKBZXZmWlwvSkAMZxbL4ehTIKj2TahgIhCYmjwy85JUFEMoqgyckcMw8iP68IRYXFuG/4cBQW3MCBA/vEIUzx+eeff0K3bt1k2ykK1qlTRxnzNiuOTjrC7BYzMlKTBTfBF+d+0+Eo4VRaCiMeWGwm1LgqxekYF5cIrcaC33//A1988U8EQgG8tWE9DHojXp6/DCWlBXjq6Uno0rWjCIo///Qbtmz+DG+88TpS05KxcOF8wYksWrwYu3ftwu49e1C/QR1hIcvIudkgx0FhHBNtQryDBqfPnMKhw4dw6NAhOR6ZdesBGj1ycwvE8amNBKHT+NGkcQO8OOt5eLxOcXlyfF2EEnEIU2CmPV2j8JFDZGCHZf1QOOLzKiKP4kDmgSSXWLi4oLDO5oJiZlYEH1oWyUsl1SIsC1N1VipCs4LDkDF+CspkvAaCwtwOUXwLBkWYoTuRghtxKYFQWNx/619/Ey53EFev5KLfgF4IR7wYN34MXpg5D0uXLMWvv25HWWklRoy4B+9/sAl33nOnoEGSElPQu2d31M3IxDdff4u+ffrg4KFjKK8sRlmlC127dsLxoyewbNliPPbY05g27WmcOXNGAh6feOJxPDN5Mrp27QKT2YwRw4fjnbc3ITMzGf6AHg89dA8SEuNF4CsqLJImjs1uR3lZBdJSEwUdwNC7goJ8EakYQFeb+cp9VSYNFHGNojVd0Wxo0AXLc5nrifVxe9wS4MV15aRApSHj3AA/MRd6vQSyEUfCPzxeDMWjs1GdgqAY641yxWtqquUc4/GgsOzzU9zXiTu8rLxSRL+CgkI0btocZ8+el0aCoGEMJhFQKytLUb9BpiBJEhPjpfmi5LBFJESRPG3iKdjIaNy4EfQGrQjG1VVV4lZm4FnAx2uUFn379hI2NotH16YaKsiaBhh2ZjQLmuPa9RtwO31wezzg9vO8ZxAl8SUUmJOSE3B7925ITUvFH/uP4dzFGygqzMWo+4ehft1UeF3V4p42G034/ocfcefQu+V8liaR0XCTp6sG16kIipusX1Y1FJZz2OnxyJpUEDIUbzXSONOKOMrGiRJO5/MzVFDBHPDawr1nwkwAACAASURBVOuzz+eHRmuQc8dsMqOsvAwXL15Ar1494fW4hdvLc51MZYvZpAicbrc0wYK1nbiir/KaTIRQdJJAzt0QItyeaEOIArS4YcnUjp7LPL9UAVdlLHN/VVGdWA7uFznDXCdEppSXlSMtJVXQIkpDhM5kfxTJobCmeR0T7r1Gi7ff/whTn3sBk6e+iPa3NcfIe4ciwWYUxrKsdz0RHmFo5Brz38KyOqWjsoG57awfm1r8Gd/L+D2Vo1zbpas4khUURm0RWhHzFWayeg6SecyaEIWRX1QCi9Uu59P1HDLB2cRQ+NNsYmoMOkFidGzTFmUFBYgzW2A2GHD+wgVUOmvQoWu3m8Ky1czJHlMUhUF8FRt2QQkq1Ia1MGjMyL54A2+ufRsOawK0GiJqgiIshxna6A+gc5/+aHt7TwnvM9sUxzKxReoXt6t2A0RlLN9s5NVCZ7E+3PeYYzn2eTNWgVgFYhWIVeBWqkBMWL6VjnZsX2MViFUgVoFYBaQCKgqjtjtZdbKpY7y1nVm13cyqsMwgNxGjOLIcFZYZgkfHsjhvicAI+5WxeOhgs6fg/vsfxrJXVuDw4T0Y89AoEQ7poApx9FdGtgMKLoBiotyg0qVLp1wQP//7Vxw9chI3cosR72DIVzWmz5iCjp1bw+urkdcTUZx6tgiYERm1p5C8b/9fOH3ugogs/hBw/UaBiMgUUCj0FBUVCnYiMzND3LkUkhgWVyc9A9lXrsAf8ApeIDkpCY0aN0abNm2wZvWrIvRyvPzChQtYMH825s1biEcfHYexY8fipZfmoUWLFrDH2UR8oBNQBCQAtjg7khLikZwQj7LiQjRqUE8clBTDKdZ4vD4kJChhdRarAV6/W16/tLQCVgu3OQ5Ll67AxUvnMWfebDRq2FhE0NffWIuOndti0qRH5BiEglosW7oCo0c/hMZNGISWh1Ur1uCBBx7A8OH3iZgc57CJQ1TG3ynghALyuo74ZBw7dhU7du7BmTOn5GcMfBIchsEEr48uZw0CfqI9dIgEXUhNScSUqU/LKHZSUryEKlKQCPjobKVAAznGHOtmMCOdtnTLKsKj4oKUL3Ed03GpuI0RofuTCAvqSGwY0DkZgoYcb2ryYQpZimtWZdQqYpZWBCw6Ken6pEjF16VARvFIuMp6Hfxk3FKA0rHWIQTCYSxZtAb16jWUQL3PPv8ECxfOEQTDtt/+wNw5c7FmzVo899x0vPPuJgy5ayCyWrXAxfMX8NnHn6B/n744e+YMHhz9EN56awPmzHsJS5Ytk7C69JQ0vPzyy/j2229FBC4uLhJX5qwXZ+HU6RPS4KBLPD01DV99tRVZrbKkLidPnsPIkXeJC76ouATLli7H1CnPYteuvRjz4L3Y8tFHePLJpzBnzhxkZNSFPS4BD48fjQ8//ACzZ8/GG2+8gbHjRiP72hUU5heiS+euiISCyEhPF3zL9Zzr6N6jO4wUlLRa7Ph9h7B7Bw0egrT0Oti2fYe4/IlQ4HlTlJ8v7mqKyxFNGE5njQQwCubBz7BKizCKmzRpjPLyMjmsbrdPBFyeoVw/V69dh8lsFUxBcUm5HCMylnNv5CHihwTjhSN+2OPMqFs3HcUlhdLUuXD+Imw2BzLS62L37u0Y89B9iHfYo+eLWbZBxzBR4lFCEaQkp6CwoEhc/BTUrRazoDaSEhIlHJRojmBIweZwu9gki4+Lk/Uh9ZCrRQQJCfG4dOUiLl66gP379sp3W7bpgpNnr6NpkwaoVycFXTvdBk9NuQRYcjt++ukn3P/AaBHBeY6rIrs4Z6MuWHEo+3xSI54noYAfWimTFnqjCRZpdPG6FJH1Wl5WgvTUVDl/KMy73HwsBVjAbDKJOCuNBDZxjEQBeXDy5GkUlxbgrrvuku4MBWr+LdggnRIsx/OS3652OoWpTt1WDXaVpoyez6lgMNRpAA4SEPeiio0yNRImbkH5W3j3bJxFxXIVl6Aye1kPhohy0qOwsEiY5/m5+UhKTJRzm10QvV4Revm+oLilKWDrpOHBGm14931Mfe5FPDNtFjp1zMKYB+5DvMUgKAy+FxCFwXNcx2pFEUnyXlErbE+9dsg1OkRR+O/gPvVjw83pnOiFSvl37SkL5Tdr4zP4b+4ruyFs6TC8r6C4TBz6Xr8fl69k3wy3ZAOT+2+Ko7u7Bq2bNoOrvBwmjQYJ8fHi5q5w1qB9ly4EZMNsNsFmMUOrZXaAUUHuaJR1oCXOI6RB0BtBeXENNm/6FLqIXo4368omkj8cgTMUROfe/dG+Vx9ELDYYOOFgUdz5amAf/67tWFaxFyrqQz2mKu6J+xxjLMc+bMYqEKtArAKxCtxKFYgJy7fS0Y7ta6wCsQrEKhCrgFSAjmU1vE8dAVadWWrYkOrgUp2fiuCniH4y6kthWVx4UX4mhcMwObo6cacK6gABYSxHNHpYrMm4b/hYLHtlOU6c+BOjR41EOEhxUhGXjRSWA0FhZ+qj4UB0N+478BcSEhzi5NywYYNwZTu274QePRnaF4Hbw3F/E0DshjhtdYiEIsrz6E04dfYCduzaSx8fqp3EYSQL7oBBUxSVKdRRpKQQRPGUTmWKM7wBT0uOhyYUFDQFBa0OHTohGA5j03sfID4+AfkUq+LicOb0GfTp1UOEmvMXzmH16lU4fuIozp07i9TU1OjosBE11TXIyEiH01Ut4VpBsk/1WiQnJcBmscARZ1MwDuJKjIo/3HK9TrAGNlscAoGIgsTIycO8l+bh3nvvw0MPjZLQum3bfhVcx7RpU6OOOXIyTVJXCrVEWby2fiPOnbuAFcuXom7dTHGNe7xehDgirdXCZLGirKJCwgEP7Dsmbm/yZM0WsyyBysoqYTZzv6kxlZaWwWIwwF1TCb0OeGjMgxIi6KypAAkWeipVN8OvWCLujyKKOKuqRXyjCEn3MkPDuB0i1/AABjmOz0aFQdyX3EeOewvv9KbrVAkDoyNRmhMBJVCSmo/C+SUzlo5DxfnIevB3a7N/VXchQ/DoDNUbjNi2bTu6de0Be5xVjuXuXTvx4ouz8Pbb72LI4KHyOl999Z04aafPnIZDRw6LsExBbN/effjHpEnY9vvvwrLm4z7+9As0b9EMiYnJ+PSTzzFx0qP46qt/ol+/vmjUuBEOHvwLM5+fgTFjx2HwoIEYMvgO2fcFC+ZJk4PojaTkJBw+dAQ9e/bCjh17cTX7iqz5RS+/hPc3bcIdQ4Zi2+/bRGC+cvmKNEE2f7QZd999j2AG9u3bjX888QiOHD6Cbb/twl13DkGPHt0wZ85CjHrwPlkH/fr3lX376cd/48KFS+Ka7datO06cOi9uSIrFdw29E99/96MIkhMnPow6dVKxectHSEpKx8iRw7FixWqMGnU/9u8/gNTURNx51x1S76rKSrmIFBQUobyiUkRBg8ki2JfS8grUr99QxFaiOmoqq+Gw25FZtw4KCgvErU33MI8tQ+sYRufzeHA1+yIeHDVMxHe67bmOZMohisVhDSXAkSxgMnnCGhF3ef3ieqFblG52PgHXhTJ5EZC1LM7baDgphVgiS0Tg1GlEnGZNL2bn4eDhs8i5no3BgweiX9+e8LhqBBOyevU6TJ78mIjlrCOV2tooBrmkRt2ePA/4pTjsA9BEKBIyVFG8+dIoYtOHiAmKtWQ/k4ccibrN2YZhSKHSLNTB4/Hi6rVr4ianu5sO9jqZqdKo8/NcIjaBIqg4bpXt4jVHLj+8/jACTkRITgsotZCAv+gEAOvMbSVChrUTcZGiLWdUBDujhBNSLDWaTOIyJl6Fj6EDVtAd4Qj27duLwsJCDB8+QqZBiDrJvZ6DJo0ayXFUrwuCsjASE6M0C5Ra6XjQ8fqGdzH1+RcxddocdO3cGuMfuh8WbRhBH7EpVFkV3ItGMBCKKK7WWupNfJKglpTtY32VRhfXBLdT2VeVxfzfDvMoBT76vOpzq4/h4wQ1JOz/MGqcXlzPyUdqWjpqnE7k5uWgHnnsFJwLimE2WWCyGmUqoFnDhqgsLoImFEZmRgYuXLiIKpcL7Tt34ZsbTGYjTHpiKZT8ABGWpS40LAfE9c8poqA3jDdfex/VJU5oIyGY9cpEiDcSgVenRed+A9Gxd18E9EaYGKBpMst7o+pUZq1UNJXqXOb3VEyGKjCr65lrIYbCiH3YjFUgVoFYBWIVuJUqEBOWb6WjHdvXWAViFYhVIFaB/xKW1RHl2iO/quCsCnIqu1ZlKNKxzC9x20VvylW+KrXAiILWVPi3WrqVKTDrYbUlY9h9Y7Bs+UocO7YX48Y8iAiF5VBAxuvpfKRDMM6RIKJTWkY6fvzpN7Rp1wHHjh3Bjz98K4F2rVtnyRi3yWgU96u8Ju/tddwmjoErgU7iWoYe//rmBySmZGDXH/uh0RrBgDJyY3nzS0QFw/UoJHA7ystL0bx5MxFILGYjqssKMah/X7Rq3Q5WqwOBkAbLV64W5zMz6HwSLGVCgiMBZ06ewvPPz8Cs2S9g8uQn0bFTeyxcuAC33347MjPrwqAnKkARrKxmvfBM27RpLcFsDNriiD3FK2I4AgGfiEp6DdnLimvXI2gBYj2CgspIS0vHnj17cCU7GxMfnSCMVIq1gtswmUQk4bGkMKL+2+f3Q2+048nJU6VOHdu3RVJiAiZOfBTVLjf0ZjMuZ1/DmtdeR3lFFQxaI4wGCrF0+SqO4NqCAh2sOTk5Cju0pBSZddLhdFZhwYK5yMxMFRclsQNEYpCHSheliy5si1mCrDhBTxGK28fmQHlVJWxxVqkrg9VCXvKylQA7heWrhm5pRaziz+i6pgjCLyXci+KxMRqc5hBRkdtPMVHQABqO1ytCEV3kdGuTbUqRkMKWuAuF66wR8VFcnFEWKwUwjuxzX8g59vsC8jsRbQR2hx379u0TDMqQIUNEVGNtuKbbtbsN2dlXBPnQtXt3vPnmW7hj6B1Yvfo1TJs2Bf369sXixYvx1FNP4auvvoXVZkJWyzbC+d6yZSvGjh2OV19dgxUrlss+1tQ4ceniVfz88y8oLChB61ZNRNTcsOFt9OjRQ5ylZGFfu5ov58zSpcvQoEFDVFRWYNWqheKKXLp0FZ555nFxIW/a9BEOHz6MPn16YNiwe2Uf4xOTMXnydMyZ8wLe2/QeHn/iSaxcsUoE+smTn5F19ssvv2Dy5Keg14fw6aefID+/CJOffgaXLl3Bd999J02bvLwbWLt2tQSNuZ1OpZliNEloH0XPGjc50hpcu3EDycmpEmaWmBCP4oI8OZYM9quqdiIpJVXWs41Bj5EgwgE/jh0+hJcXzEVFebEiFoq4TJFYEUJplOW0gzhzeZ0xEu9BBE4VEhITUVJaJmuAwt/JkydRv359pEioJptkwZvOU3HjRl2+FFsp4N3kc+vMMFriRdCn85ts548//hlduzZC79690bPn7SK2etweUr+jvTlF3FQFOVVolRBJs1mEXzKV+XNhE7tc0f2LiKO5NmaBuCEiO+jG9rh9ImD7AyHs2LEDvXv3QpyDzmu31MFmNosjWZz7UcG0diibKiALnzlCZIJy3quTLaoYq7CzIxL6SEFU3X6+ZyjvGwqLOSDntoJBIQuc60pczMGg1JznFd3V/OK5x309euQI0lNT0LRhQ5SXl8tz1379v7eR9BtiOHTYsOkDzHhxHp6ZOhPt27XAuAdHwKxjY8oHg84gHGaiQQTfEj2X1efkmlKPhSryU5RVAjWVY6DintTH1Bac/0b4KIgN/j6vZ2rjShWhiYRiCGNNtQe5uWxIOlBcUgyjSYt27dvh1KmzKCosF8SNlRgPTQTNGjdCUV4eiNFIT0uTUNEajxftOnRk91VCDTktwmt57eNUu1msNH412LDuI9SUuJFoscAIrisrKnxu5FZVom2v3ujUux8CWoM4qXntJQpDFY65D7yeqbgOlSGtNqNVQbl2bft37xS7x4593oxVIFaBWAViFbhlKhB707tlDnVsR2MViFUgVoFYBdQKMLxP5aGqTiz1plAVltWbRgpxKgpDbuqjTi4Ky+IuDJGZqjCR6bKjO05EUT2xD0GEIkGEwloRloePHIdXlq/E8eP7MfahUSIs87e0ErKmCKIutxfxCYk4ffYMdAYLdu7ahx49ugu/l6FEdDhTHBFkB/m+DGbizTOdrAwMpNgQ4jaQ4+oTDEa104Njp87CYnMgKSlFQrd4o8+wM4vZLAIUBQIKu1WVFejbt484i1u1aIKq8lL4fCHUqVMf/9m2E7/v2A27IwF6kxl6o14Yr444Oy5fuIiunTsL+uLHH3/Cq2uX4+zZM7h48SKyslqhuop81jg4GAJm0kmoX3lZmTjT6Emke5gOSkdcnDgFKW5ReKV4LrWlO0/wICFxSxPZYbPbUFVdI/tM0YQfalRhWT0m/DdFATmuFIZ1ZpSWVeD37btQUpiH/v37onXrNjCYzTh89Bi2fPoFgiEl0IyBeT6v4ghWnelcAzxOPO6tWrUS0Svn2nWEgwrbU6fXoEOHthg6ZBDy8m+grLREBF3+XmZmJrp1aY+M9FQRYL1uj7jDKeidP38e8YkJcHpcqKqpFnZ1g7r14IhzIC0tFfv270dWVhbsNruEWGVltZR1Rwep2+UT9yIRDWfPnJW/WRsKUwxMpHhYVVkluIZGjRop7kuDAYcPHUbHjh3FVWmxWmQbunXtBp/fJyGLfDy3m8ePa7q0pFSaF2mp6SIo+7xcRxEJqwuFyYpmQJrKglUEceHkOmtEOBPXn98nteQ28RhSWGNAZH5enuBPysrL5Xs51/PQtu1tcDqrUVFZJiJtcXGhuJXdbg9s1jh88smXuOOOQfjx558wcdLD+OD9D9CmTTv89ttOtGnTHAcOHMHixQuwceNG3HPPvTLif+H8eTz00IM4deoUftv2O2bOfB4lxaW4fOWyOMIrKspx77B7pIGxe/ceNG/RAju378To0aPx5dZ/ihB9/twVTJ8+BatWr8bo0Q+ieYtGWLBgIaxWu9TosceewCeffIL77hsmeApiLgYO7AUT+cihkAi6dF/Wb9QIFy5ehiM+QbAA5C6LwzgYRLyN7lW3uJrNFisqq2vk3MhIS0U4TFRECB6nE4MG9kXQ74HL7ZJjyOaJut4pTPv9PhHeKBQWF1cIF5z7wGYCxTUeX7rKibzp3LmzCNcUVsmI5xqXxprYeVVHK53EnCiIYhW0ekQ0SmOD1wKeuzYGo3k9SExIEKcs2czcFovRLMGBPH9UcZLXWa4LrkmuQ64TriHicKprakRQtFitwj42GFm/sKxP7iObU8nJSeLodsTFy3lG5AanCRhESryEx+sSlIQEmjLITvZJEbZVoVTFUtRGG4iLWURoZQpEEZuVx1A0ZuOFhXF7vHJd43VG9oOubLp7Iwrj+fjx4yKW8xrDx3DfuJZVrjBrwa+CggI534hTaVivLvxuj7wexU1+8TipdVMFYG5gmMLyux+IY3nKs7PRqX0LTBg7CgYEoIsEodfq4SP7X/ZbCSRUv9TnUff7Jic56nqvLSzXxjyoj6+Nwqj9PRUrxboqjSpWj41WHSorXSIuB0NhmY5p2y4LXr9XGkQ5OQVyzaWwbNJr0bRxI+Tn5Mj7Y1JiEq5kX5VGTJvb2iOii6IwTAy0Vd6jayMqBEFE/Ic0BHX46rOfcOzACTh47XZ7YLWZ4WagZiiANj16ovuAwdCabbDaHRImy8at2iiQzAQiWsTlb7jp3lYD/ATRYlDOAb4mj3fvzrfF7rFjHzljFYhVIFaBWAVumQrE3vRumUMd29FYBWIViFUgVgG1AkRh8Mb+f51g/LfqhlOZuCqrVsQIRV6Qp6F4QBFHHQ9WRqG1CEbDuSSQDQERloMhDexxqRgxcrwwlk+f+Qv3jxgmLFEj+Zler4zVC8aAo8saLQ4e+gvJqZlITasrziwGrtntZPzqRbAToUd1K5NjGQ1Kuhngp9VJUNh/ftuOsqoaJCalCuu5pKRUHLP5+Xni3OST5OflIi7Ohs6dOmLgwP5y4+xyOsXFfOTwIRGVjSYb3v9wi2A9klLSUVpWTsgH0jPSBRUBfwCnT5/E+PHjsGXLR5g06VHcc+/dWLFiJVq3ai2iEwVhoif8PsW9R1HZbreJ4GK3mUVUooOabjEKURQUKKZwezjuTPapjINHncO80acQT/GJQX88pqoYQvcfRS0eEx4jCjoMDvT4gozHE8HGbrOiuKgE8fGJyM0vwEsLFyMuIUn4vHSNW0xmYU/zd/l4VazgNvF7/ENh9tKly8i5niP7odWGEe+IQ+s2WSgpLoLJaMb58+dgMliEa+x1l+OuoQNlv1q1zEJNdTXyC/JR7XRh9JgxyC3MF+YuhaZuXbrg+NFjKCoqQsdOnZCRkYHjxyhUmdC0aVMcP3EcJcXF6N9vMHJyciUIr1Xr1mh/W3vs2bMbderWRaOGjaLYDI3Ug4KKuJGpnkOpL0UrCmAUuMkcpsBMByvdu9U1TnF/VpRXoHmLlujQoYPwh3kc2NDo2LFDFCeg4Duys7OlJhQreYx5TCli5ufnw+NyoXnj+vL9q1ezpX7cJ4WJa4LX4xXBkO5KLwVCu0OC1eIT4kScJiaAulhCQqKE9qWkpAm+wh/yyXnJ56WQTkxCzo0cee709DScPn1GXqNZk2Y4+Odh9OvXT8SfFStWYMKECbKNs2cvg8dTjldeWSz4FiISCouL8PaGDdBqLeJcvnr1Kq5duy5ieVJSkuzXm2++AUeCTRz0AwcOEmQDGcisaZu2rdGuXVt89923IkAvX/YKHhw1Wh5XUVUFi80uQXnp6RkSUidBfHEOERh9Lo8IwleuZqNRo8ZSa4XD7kXL5k3x/nvv4Llpzwo+BlBwPKyd6hSNi3PI9Y0ivJUuXnKX9SZcupKNCxfOo7qqEre1bYvGjRrKOUhhlI0cJdwtKPxptQEh2JXoOScOX61OBF7lmqiV8EeiYng8WWejSWkw+HwM6zPe5E/TeUocjuoEVacJeN7yeWUb2CSSqYsQjp84Ia9LFzr/9nqVpoVMMHjccjwaNGggTRKy3om/4PGnoEsMz4AB/aAhEiLIpp0RZoNF1hjXvYp/UBnK6v6pjH0GqnKbZH+i6ApV5FVCMaPhmDoGNVLQJofeIaGJFBn/2LtXXoNBgXyN8+fOIatVK3ElB9h80XECQXEv81znfpNJz3M9JSEefo83Krgr6JzaDmC1CUrmA+v/5rvv49kZL2Lq9Llo17oxnpz0MHQhHzQhNpz08AdDghjSCrj6b2exKjLXdo8r72eKEK8K8GrzVATiaINBfSwbCf/7pQQO6uXxqrubzQmNTofSkkpUV3ukUUg3eZ26abhylUgbDS5cuCqO5cQEOyLhAJo1aYwbV6/CYjJJk4JM8hqXB63atkNEpxccCx3LtRnHrA3Xntqs4DFjc/DqpUJs2fQp0h3x0IcjghzyaYBSnxdte/ZG9wGDENGbYDRb5LqviskqZ1l9vtooDHXNyHkSFZ65hnkdijmWY583YxWIVSBWgVgFbqUKxITlW+lox/Y1VoFYBWIViFVAKnB49ycRjujzSxUWVL6kOiKtCJQKZ5KOJ9WFRbCFjEjrKSgogVOqUEK+stetYByMRj1CEb/iWI5oER+fgeEjxmHx0mU4deogRt0/HD63SxjDGrmZV5xw5NvSDUoH4+/b9yApJQ19eveCx+MSYUBD9Udl8NLvTBeV0QS3xyf8UOEsk/mp1UFvMOHrb75DnfoN4Q9GcO7CRbjcbjhsVphNZjRsWF8J5UtORp3MDORcv4o4uw3Hjx9DWnqajMxznL2wsERE6bc3vge90QqjyQKX1ysqFB3cXo8LdVNSRcxp3/42FBbmiwN6/vyXFFzFlWw0adJExMiiogK0aN5UMBx0hTF0jCINObo+r1ucrBSkKMKyNtweugYprpSWlYmoSK4pb+RtdrtgMchaZSgZNX86NB3x8X/zQoNBeR2KlRyxpz2bYiTFNh4nt9uLCHRYtfo1CQjT6c0wmK3iQiwrKxFhiWuB4hePs+pu5DGg47Zbt26yfdlX/x97b+JeV1mu/997nnf2TnbmoU3SJk2TzjNtKQUqM5TJiUGPeo6KiAIiiB49DojiOXqOIk4owvELKggIbQFLaQVa6DwmaZMmzTxPe2fP4++6n5W3RM/vP+gKV6/SDHuv9ay13pX1ee/383TLMVy2fCk6OtoxHQzKPjpsDljMVgT52kYDnJYUPv0vt4kagGCdIMLlcsPl9SAcjUsiL5lJ4+zZs/JzBX6vnG/cDmnaZaTP1YypqWm43Q7RgwSDnATQltNzOwlWCNyY6CQYJ+ggbCO0D0eCAu2lfi4Xxscn5FgR5FGpoQE3vpYdoVAC5eUBZOjszhHoGeFyumaW5xtFmyAKj8lJgcpUXhA0sS4EStXV1RgdHRXIyhR1YUE+Th49JOcok9OEaPwawWVFeQWOHz8uwFyUG548mZBg4rfz3FlpHFddPUeSxWyg53J74XRQkxBGIpWQ7WUtNaBFBatJfNTx+AdgkE0QTQY2YMsJhOV7ExjxZ5iWVY3lODbw9dhUkLXgeUMIxuPM840gNhLW9AxM0UaZip3RIBAw8jiwBnwfvz9PzhnWlcdAC25q6fuu7h6MT0zBZLZoiVSHQ8A0mwYO9g3IpMDE5AQKiwpl/yMRJnjZiG8A7+17Bw8++BVJrHMf6Z/OUNGQzUmzwKnJkKTuB/oHYbHaZTImzfHMZELdvFqMDA2gtKQYHpdD/OP8Qz0LrzOeD5xw4jFl8z5CbXHxyjhlnhFacMKGyf60gGT+jKq/pg3QnMlKSyBuZa6kABvqaboI1pJ/c+UEry3+HCe7WDeOaVOiZ3Fp7uEIJxWMMvHG8YHN9Hh8qZo41dyC1tbTWLZsOcpKS6UhZEVFGex2M9KcdMhlMB0Owe3wClhmjdWHgttK9yCTR8mEnOs8N6iI4XWidElq8lFgq8mEycmgJMp5jbBOIa+ZEgAAIABJREFU5zrPoaS0VM4RrgZxOqyyrRyXRkZHUV9ff36Vi1JtcBJnzZo1cs7w/egN9nm8ck4o4M6Jl9mNZSWhK8fUgCd+/Vvc9+DX8aX7HkJleSE+/+lPCFg25lKiwmDDSCpSODk5O3mswXpqejRv+/kkt9zj0uf/rXzJs399UOlmfp/6/9mrftT/Kz0GZy2oYZqejmN4aFzuc6VlpdKcNc1JnMFhjI2FMDkRFLAcDYewuGkhOtraxDXO1QydnedkjFzQ2ASYLHKNmg1cQcKJSA1kK/WGgs3ctkw6A4vRg29+9Vsws0mlLDsCYkwsp5JYtmkT1lxyGbJmNor0wOV0nvcrq9dUaXG+7uyksvq9Qf1+oFLNumNZ/2VTr4BeAb0CegUupAroYPlCOtr6vuoV0CugV0CvgFTg8Nt/+AewrJZlKy3GPz5I/1+wLA+TTM2x6dvM8lh54OSy47jW8MlBoJBNIJlOIpszwUuwfOPH8K3/+A6amw+KCiM0OQnk0rAxBTjj9UylCXNsmI5EcKr5DLZtf02aj61YsQxOl0OgirZEmylCrcEV35tNkZhEliXfRqPoIfhxqrkVb+7egxtuvBlFJSWypJggm18NhoLo7joHmzSHi6O5+SQKAwVYtXql1hAum0N3Ty+8eX4Brk/+9mmEowmYrXYkpUFVBoXFhfLzsVAILqcdBw4cwOc//zk8/vjP8d3v/ofA5J///HEsXbpE4F1VVSWmpiZlWT/hy9w5VQK1CF4GB/pE+8A0YmEgAK/HKUoMLosndKJCgMCXD/bTVHAw+Tk5KWnRUDAksJhwixCCcJD70NfXJ832LFaL+ITZCJGr+5l+3PfeAVy8aTOe+v0f8M7b78GfXwQY2ATKLCoEl9shgIXQiduuzhNCMGlIlc0KgFi5cjXOdp7Dxos3YPu2V887kQmULGYLUklNW0KXdjY+jh//5/cF6kfC07KdTL/GkylMhkI40dwqiVDqMAYHejF/3nwcPHBQ9pXpUwJaJtv9/nypA9PFJSWlopNggpMAhCCMAItfJ9gvKyvD4cOHJZHMBnBK68FkLuE8Qa3oB2IxvPnmm5g3b56cDxddtE6a7VFtQs3D4MCgvDdhFBsOjo6NwuN1IxHXGiDS58zX1pqQ0WurNUSsqqyUfxP6za2qkNcnQCRYrKmuFi0IjxEBKuEyQXhV5Vy8/vobCE0H8eEP3ywTK9u2vyr7v3TpMuzbu1cmBbzePAz292PlyuVakh85+Pw+zJtXI35jbsP8ulpJhtMvTOUwJ1V4PKkkUMdSc9Aa5HNdXV1ybjIhrLy/6jpXfl7lreZ5Qid2ns93PqVNUKpAFGvBf3OfhoZGEAqF5ViyeaZdAGxGUspDw8OSsB4aGYHD7kBfd79oT3hNE54PDPSiIFCAocE+uV64smBOVQV6+/vx9jvvoL6+DouaGmUZP3+O59v0dATvHTgkuphczgCv34/J4BSGBwewoG4eMokoGhvqESjIl3FDJk4yGbhdHsSjUQGyBOexOJUcM48MovmxwGS2ymQD1Tw2O7UDTChrTnOefzwOKoGsbjtTEyGpr1LL8Nrl+aKuLX5tzpw5CAZDApb5fdwmTo7wPQn2JdE+k5bmhNW+9/fj0KHDAnh5TtXNn4/rr78GlZVlSKcSyGQTcLlt0syxtrpOzhmVPlWqBh4PbiuvZx6v8PQ0rDNJWI4Z3B+O+Zz04hjA75UGh7yec0awlx492FR2MH08OcVrLIFLL96I8bERuGXCwCQpdR53JpPFlz3zuhyjeF7zY+fOnfB787DlssvOu6VnT37ye85DYE4gWmz4yc9+iS8/8CDu/+o3UF5agLs/+2lYckmYqeYxmhFPahCeuiB+KNirIPlsqCy6D9rhM9pkwuzvVSoQbWJTObK58uGDRo8qycyf47nAD21SIi2rMnI5E/r7RgQs8zotLPKLCqO/bxDZrBkD/UNwu2yYDk7Iio3Trc0aWPbm4WxHp4DlhsYm8fzTW06lOHVCykWt6qMAOscqaRyZtuDB+74GYyINr9UpupTJaAxj8TiWXnwxVl+yGbDYRfOkVqPwb/U6s1PRCiyriZN/rhM/f+m6lfoztv77pl4BvQJ6BfQKXDAV0G96F8yh1ndUr4BeAb0CegVUBZhYVioM9VCtkk58IFYfWuqKfk3twVl7StZunQRR/KM8jvIQCiPSKS4R1xzLMLJhUVbSwm53IbbedBu+/o1v4uzZE7jlpq1IJ2LiNzZI0z2j1lyNTavE5awtM9++43W8+eY7uPTSDbhh61ZxdzIdqEFNi4DhSWnGVYRoJIqa6rmwmNhsyC7pUTYI+8tLL6G59QzWb9woS9F9Hg8K8vMxNj6K8tIygYT0JBfk+2eUHClNn2Ayi/Kio7MLa9dtwLe/831MRxPwev0IRaMoLi0VyBicnITXaReNQnt7uyQ/2XitpeUUfvSjx6SxGRunFRYWCGAjRCSIIohkMpDOYYIsrraX9HE8hkBBAQIFBMR0i9pB5TGBvaQ+DQaBcqwFl+GzwR6T2wQ1TP0xKchjd7ajQ3QCTMaOjo0hmUjg6qs/JBA6EovDZnfj4KGjeP6Fl2F3eBCOxOH3FUjzL8LeTDYlyTb+PMECYZA6F/heXHbP43/lVVfLREBLS4ukkqlsULoJ+q5dLg+S8ZQoGi7ftBqf+uTHEYuGkUzEJKXNRmpTwRAS6Qx2vrVbjjuBbFl5iSgqVq1ahcrKOTh8+Ag6O84JhGIzOta5sbFRtvMvLzyPQKBQ3pvAjrDuzk98An/fswc2u30mCZ4QuEoYzeZ7/B5Cts2bN8vrdHScxYsvviiJ0YICP4pLChEJx2T7ly9fJUnaPXv+jmBwCnPmzpGmhEzREqbNmTNXJgUIt5naJbTmucHjzWPC64NpTCZ7CS/5QeBKkDcxMSnwW5obRpgQ1/QKPMd5njCpn0jGJUlIWFVayjSqU9LrXCUQC00h35eHisqKGc+zNvnCRnI2u1XUEmNjo6isqMTYyCi6u3vkeqZTuKOzQ+pVXl4uqekzZ84gSVCcx8aHSUm/8/hXVlagu7sLS5YsQXNLi9ST2gP6fgmpuM9M3fN7Fy5cKOcCt5911fQZDgwNDaOxcbH8PM8nToAQolJPw7Tr2nXrZFulTiabbA/Ts6HQlFybI8MD8LjdOHOmFZ/85CcFek9NB9HTPyDnVmV5GQb7+7Cgbj46O7uQTKbhcOfBYnNgYiooYJM6mLp5Neg404KJkSHMq52DRCwqsDtQWCTAT9zZWaZc6XemBiYmYJLvR4dxoKAQiSSbAhqQSMbgcPK4Rc5DRGo4mFTnxBPHVR5XHk866DkBws/zWuK5wg9eazwGBMs8D3jwkuk02trbxQfNGjG57HZpShVed+lURhp3NjUtwsGDh8XlzpT+5ZdfJknWfL8XRkMWFiuVFSkZ9yxmqkK0cWL2SgSeo7yOuU1KZ0FNjqZyYCI8ITBZFCkzjf9UQpX+Yq7gCEdiss2nz7ThnXfewQ3XX4eGunmwsKlqKimTAalMWla5EC7zGuax5jVIdYz64KRGf08vaqtr5NrheUOQyYkK1WhPgXFx/OeM+OkvnsRXv/4N3HPvV1Hgc+Oez38GHhtXwqRksjMrbmmCXjbv1PzSAntnrkO5rc36t9bgUGvepwCxAqzq55WXWdLtMx/qXqr5nLX3Ue/BsZoDfHAqgs7OXni8eXC6nCgpDSBnyKGrqxcMuQ8PjUpz11wmhQX1dWg73So6G25LT0+vqI8WNDTKahxuk8uppZXVH3Uf5yYpFYeAYNjw7FPPYrCzG4YEt9mEpMGEsXhMHMvrt2xBzmyRSVOOd3w/jk2ahsksf59XkLAtrllzO6v3mZ1Y5li3ceUS/Rlb/5VTr4BeAb0CegUumAroN70L5lDrO6pXQK+AXgG9AqoCB/c8I2B59gPx7IdoPhCrpj9aAuuD2yVX0YoCYqZ5H2GLeEeFOZuQy/DLBNKEyhlAoFgW/vwy3HTzHfjKVx9EV1eLqDBSiThoyUQ2LeCBD6dUWhDoGs1UcRgECvb1DeC+rzyAb3/7u6IQ4LLmYGgKu97aJUk4wpV9+w7hvX3vY15tDe65+y6k0wS3CeQHCmTp+q7du7Fz1y40NjSisqwCl112GabDhLBW8SnTV8ml0lojIiY16YcmvLZJKm//gUMCYv/0/EswmCzI5qjBYDrUL75nB3UTTPm63HjllVfx8Y9/DNu2bcMXvvB58fB+75Hv4Nprr5lpcsVl3RlJGBJiEEZXlJfK0nz6nplkI2jP9/ng9+UhFKL2wS3QnTCfD/zBUEhrWgiDLG9n0zFCQQIj7gNVEgRWN998s8ANpnEJLAneBgcHMDo2gbKKOdi2Yyd6egclgckmhUaDBhEInyw2i+hFCAsVWODxJoRS6eVLL70UvX19kjTlcn3qMJiOpbOa2ya6hnAU9XUNGB4awhe/8Bl0d7Zh5YolcLscAr0IxTlJcPxkM06cbIY7zw+v1yeTEtQBXHLJZpw4cUpcwR//2MdFUUK4+tRTT6GxsQkWqxFz51ZIc8C9e/eKvoEJ8X373sPu3bvxzW/+u4ApAkw2zmIqksCKdaSXmbCUH4SrTz/9tIDNa665CiWlhYhFkzhy5BjWrFmP+fMW4JVXXpGmbwT+k1NjchyZGB8cHJLXJDjkMeD/KyjDekk6kzjHZhdAxNQyAUxra6t8r1pizuOkKUdS0mSSgKuoqECgLL9GmEw4ODw4KnCTaejxwQHwwiPcJQgksCNc5PuXlZehqDCA/IICgbIVZSUCjnnNFgYKRXFBKDs8PILhkWFJPxYWFcmERDQSlloQMjNJy2TpgYMHsPXGG+SYEQIWFRcLIObxGxoaFN0IE7bUyyi9htVqx8jIqGw7tRc8PmwSKM0M02lpqEnwHY3FZB9HR8elRvyers5O0apQC8NJlUs3bxT3NBPic6urEee5aLGip7sbF61ZBb/Xg1Mnj2PxosUYHZtEy5l2LFq6HMl0VkDtdGgK11z1IeR7XcgmY4hFp6XG3EbJ1Zsscp0x1c1JA6uVPmNef065Jlljh82JeCwJk3xvjiF/GfM+AJ9WnD595nxDPo611LrQsc7rmACZx4j/z7Q6ryUB24GATDoRvLrzNDjNySQmlBOJlADm5//8gpz/TAfz82vWrsUVV12Fk8dPyM8zFZ/v90mDw3BoQmuoSbjLlRwmKjCY5J6eWT1RdT6RzjGDDQe5yoArCzhBw+uZ20O4SpjNY8qxRGkzOPlz7lwP8vwFkhw+19OL1tNt6Dh7Fp/59L8g4PPAauSilAQy6RRiCbrAIa958OABmQjieK6tivjAYy3peKNJ3lM1huM1oSY91f9Lyt5iw38//ms88PVv4L6vPIw8tw1fvvuz8NpMQDoh6pEs2EwwJ6BdTZCpiVKl11CpW4GnM4lljgkqmTxbocGfUUlmbdWMdn9U3zsbLM9WYTDZPTk5jb7eYWlQy0kOgmWTxYSWljMClifGp+BzO5BOxcX/3dZ2WlZU8Hrt7e0TsDy/bgGsVodMnoryewb+qlSx0llJonxmothosGHXG7ux8+UdosPwuHzIWqxaYnnjRqzdvBk5ixVOt0fUMUw5a30WtMZ8CirzPVSjvtkKEJViVvu7ee0K/Rlb/5VTr4BeAb0CegUumAroN70L5lDrO6pXQK+AXgG9AqoCKrE8uyKzwTI/rz0oMtWlJZjVgzVhqzxwymJvOn0JWDQH8z8mlo3IGdICBwmW8wvKcfOtd+KeL92Lvr42ActJacKXIfWQ5DKTooQ68sekpVapgbBYbLjv/gexoKEJN924FW1n22SZOtUYp5pPYOnS5SgoKMfXHnwYTY0NePhrX5UGefSkpjJUceRgtdsxMDiEnTvfRCqewqJFiyQdWFMzV5KzBHJ0EVOjQbeqODHjMWk0lZ9fiBdfegW33Ppx7Ny1G2/s3AWz1SYAOJXJSIrQn5cnP09lAqFYZWUVOjo6RCnwrW99A9t3vCqgil+na5VwxJ/vkyX4hBNmuqaRk2X54kn2eJDHpeeALMcfGxtHZdUcvPTyy9J8rbm5RZylxSUlWL1qFQb6ekXN4PV4BQBqOgM3AoWFsk9UPrhdLjht3EYHHE4PMjDhB4/9GJPBiLhuzSarJPvyvHlyPB1uJ1xuLQVNwEhQOBsgcEk7fcBMM9LhyqZ6/MPX535x36k6yPPkIUb3NoDCwnyMjw3j4vXr4HSYsWxpI3LZtMB8JkwnJpmCzcBosSCVywlcE93D4LCASTaGW7NmLZ5++hmpc01NLQoCPqxfv1acxoSP3KZXX31VXLOLFy/FnXfeLufwW7vewsjIuIBfwhECIaaGP/GJT8g+PPfccwL1qNHYfOkmVFSU4vXX/4b2tk6UlVaio4MeaRMCgQLMnVuFZcsXw5vnxsDAsGgrWG/WjeCN6WJ6yJlK579lebnNLioGTgowsUlAvX3bdvl6aHoaCxsaUFlVicLCIjkXsrk0JqcmcPzYMXzxnnvgcXvw8suvoKCgCPvefR+joxOora1BcWG+XI3a6gGzqCOYLu3p6RG4T62HRr44meGS5DpVNkxeUxvBfaJ+RvgYk/H065rMMkHAiRNCRipEfHlaypLAO18SxCNyTAn0qXcpLS2W16CSgzCaAJT6kvLySvER89zJ8+fL9TU5MSGwnec6xxnWgpMyTP6K0zuRlAS5zWpBXU0N8vLccNodoj0xm61y3YWmIzjV2obRqSnEoxGUlxShqaEOpcVFAiup1dm5+2309A9KGr6yohw2ixFFBX6EpyYwt7JUJp94nsJoRmtbB5pPn4HV5kSex4fq6kqsXbsSqVQU0UgQDqtFmmGyIWUmyVUWFqRzGUQS2kSCpqjQEp6cTPH58gW29/cPyL7yD2vOsUdWFjgcMn5qahXNa8uPrAGS/uWkGs9Vu0177bGxCbz77j7sfXefpPU/+clP4WznWazfsF4S1pwgSCWSeG3HNlHo5HldWLt2lSggOOGTMxjl5/h+9BpzQoD6EabPuTKA4Jjb1HKqGeFQEGvXrpXv4TVCYMhzSt0nNLiawwsvvizeeY6HBrMVBw8dRl19HT7+kQ8jk4jBaTUgE4/KNc4GqxyLZ/t6ub+swewkMGvM84/bye+VmsyoJfh9oinKZKjrlomA//rpr/DAww/jq1/7Fhw2A+7/4ufhZmJZnMommTAQgAw2mdNWXqjUsnptlfTVACpvHdqqGKW/UGB1NlTWwOrMSp6ZbVQgV+3PebBs5CqfnCSWBwfH4HJ7ZL52bnUFDCYDjh09Abc7XyaMHFYjDLm03Jva2tsktc7XIVhOp7OYV1snE4A8bw2mrIw5CvZqvRG0pLQCw9zHVCqH0YFR/O7nv4LH7ILT7sbA+CRiJhMWrlmDdZdeKolli80Ory//fF8FlYRWMJ/7NVuRoeqo0stq/3WwrP++qVdAr4BeAb0CF1IFdLB8IR1tfV/1CugV0CugV0AqcGD30+JYVkt3FUhWD838PB9WtYfUmYdyg0FrwJVKzkAoNgAySGMggih5sMwCqSSXAbN5n+l8YjmeyMCbV4ytN96Gz931BYyN9eKWm65HMh4TbYWklnNZSa1JolFSZvQ4G2XJcDyewnN//JMAtdbWM7jyqqswODyAtrYz+LfP/avAxIMHTuHxnz4uUHluVTmsFvox07KUnUnIZDolcJWc/LXtb0hSlIBw9epVWFBfL03Y2EyOScwcsqKkCAXHEfDnSzL0TFsHjGY7ysqrEAxFsG3Hdpzr6obd6UAlG8WNjgnE8/kKJAH71q7domt4+52/48tfvhuh6Sn8/e+70dS0WBpdMd1MeM3UWWFhAKHgpABZ1iE4NQm/z4/a6mrRP9TU1mJyckpgEBO6TYuWSKI1KMnDCPa++440BaQCg83fqCJoaGgQKEVoyTSkcggbsmk4uKw8lYPd68Pe9w7iV7/+nSx/5pJ3FkhLzVrg8fsFNvF1CBiofCDsIZyaP38++vv7BThrydgSgYA8CVj3tWtWy+fFn5qXj8GBIUlnzqurF5B+x20fwTO/+xVuv/1WmA05gfIEnrF4EiazDQaTGVku8bZY8fbf3xHgGAgUSxLVZncgFAxjx2uvYWpiCiNjI3LsCMEuu/wyAc77339f6sbjePTYMcypqkI4EtbUGWw+aTJJspZwvLFxIU6cOIknn3xSgH4qnUJT00Lcd/+X8I1vfBPjo0EEAiXiDyfIJ6i1WIzo6e1EIJCPeXULxCtLyEJAyNdn+pmwmsCHUJbHKR6LorysWGAuNQaEz9ded62oOahFON16WvQUBPj9A72iCXno4YcETjOtarM58Oqr2yVFvWf3u/j0p/4Vb+3eA4/Pgb7+XuTl+eVcvvzyLdi79z1s375dlB9MrtMvTYjKCZz+gX6B4ASdfp9PYDp9vTynCPEJZT1uL9ZfdJEcP54LRpNBHNDToSCq5lRJmplN2nje+71eScRyciQcmUZVVfmM1/oIFi9aIklZuqnpY56aDklynYn6zs4OjI6MCDQjWOYHzzeOPzXz52HJ4kXwujkZYoPdakE0HIHD4ZJzJBxJ4Be//DUmp6OIZTKwWcxw2cxYuWwRNm24SNL5R44fx8mWM/D4AygtrxAVgt1iwvLFi1CQ5xLIHAmHBGLbHG6MToaw++13ceTYSSBnhN/nQf38ubjm2i1w2IwyEWahr4ZWA2hOea61yBi11RYc92ROysAxU6bjpJZa6pj6ASaP6bzVEuqaJ94oEwK8po4ePSrA2Wy1wOZ0wp9fIOc0k/ZMcS9ZvAzPP/8XOW/nzq3GRz/6MUwGJ/DW7rcwHZzGypUr4XI48LP/+SkibKy5ajmuvuoKBAr9om2hgsVgNMjPczKM1zXhMf/d3a1NmnCbOD7U1c6T/ZC09YzrmRyVkwLnk9lWKwwmK44eP4Ujx09ibGIKdpdbks5etxNrVyzFupVLEJsOynmXMxnlOub+c79mJ5IVkBRYmwNsFtv55pKzE7gqQSvpYGngZ8ZjP/kFHnj4a3j4G9+FxZTBV778BbitBhgzSVlFIyqMbA65LCde1LHQfhlQSWX+vzoejNSzSazSWChI/H9g8fkmstprzQbR//y9VGGks1lZMTE0NC5gmStvKipLZOXL6dPtcNi96Ovph9WYg9VsRE1tNdrPtonihseBChsDTGiob5T7sjYhop1DBPCsidJWnFdwMNVtNEqzU4vBjJ98/6eIjk/C5/GLCiOUzaF+xQps2LIFYDLZYoXH65PJXb6WrFwxW6SJpQLW6vcDtYqF+/7PQFtv3qf/sqlXQK+AXgG9AhdSBXSwfCEdbX1f9QroFdAroFfgPFhWjaX+uXGRSmiph0fCUj7rK90FwTKTmPLgPCttJg+ZosLgZwmagWwuBZPVJI5lj6cIN950O+66+4uYnOjHDdddLZ5dk4FLlHOSDNY8mmmBiVQwEETRkUw4Fk+k8P77BySla3c4MbdmLubX1cFqt6Kvrx+PfO8/UVZciq8//CBymaSAP/pZjbIdWXktJqC5LNpqIZgMSkK1rm6+gJ3quVWoqakG3aKh4JS4aZOxiAAtQiKLxQ4YLdi5aw82XnyJJE8JOKOJuPhTXS4vxsfGsX//IQEAmXRW0rYLGxvQ1dWBRx75Dn7ww0dkGTNBOZsIssEhIQuX2TefOilgjiA4l8mKo5SpThaZSVVqHfh6VjtVBcWSGmMjPwKKYjYQtJqRz3QpobDFjInJSdEaWCxWLfVot4s32iJpvJw0gbIxtZwzom9gGL/81a8lZZmMM0HKBLVJIAPdrjwuTJ4yOcf0YmlZmfh22diLwIOJ6Wg0jLq6efD5veKWZqKVGWwCzA0bNuCR7z2C6rnV6OofljRgRVkRLlq9DBetXQYTMjLJQJ83U73ZrAGdXT0YmZzEdCQqUD2ZSIkOgPCby8jpmB0hcBsZ1dKM6YzoGlavXi2J0J/+9Kfo6jonUJX/Vgnhnt4ucd7ymFP/UF8/X86f/PwCAavvvfc+7rrrLml419HRLn7gN3fuxuRECEWFpSgr09K5+QEf4vEounvOiQZgydLlAnq4fQS1Sm3A64IwjZMmPN/tVgNMkvqzCWwuLS1BU1OT1Pzxxx/HPffcg5KSIoHSv/7Nr2A0mrF167VyjnFbOju6EInEMTw0jquuvA5Hjh5F07KFeO/9fQKnmWx99NEf4tvf/g6Gh0ZA3y/T+GvXrpNjRWUKwTVrxW1kqp4J79HREQFpK1eukmQq1Q2EvdS17Ni+DfFETNLovjwv5tfNR3FRkWwzGzDaLFbYbBZUzamQdDN9yASo7e0daDtzFtPTUYyPTSJroDbCiJKSYoHqTY2NyMvziCZBayTHYxyXcz5QlK+tIjBbMErHc3k58v0Fcm5w4mlgcASPfP9R2JxemBxemUiym4Ha6kpUz6nAuc4OjIyPIxxLoLxqriSW3U4H6mrmYvGiRrhsFhhyGUmx8ljAbEWa18LgiKxKaD7ZQmSM8rJCfO6zn0Q2w0mXFKyc+EpnYWdCN2fA2NQU+keGMTIyJml/jjOEbJyc4eqE4uISBAJFcl50dJ7BJZdcLGMdNTa8PrmvrDGv7SNHjgjobTvbjnCMXmezKFCYfK6vXyBNBVtbT2NoYBClZeUyBhSXleDHP/mxNNy7/bY7cPzoUXSe7ZCafvWB+1GQ74OdjmdOKpg5hac1nRsY6JeUMo85G2EuWFA/41A3yLGlPZeTbJxkYXKa1xfvBRwXUsm05qA3mpDMZNHbPwhffgCHjxxH/+AQli1dingsgmQ0hI3rVsGQTcJiNiEhY7ldm6BMaA1JOTZTu0KthVIrZFIZSSwTYKt08/mvzUwKCRTmTcZowQ/+6+f4ysMP4ZvfehRGJPDQ/ffAIyoMJvUNyOQM8voc/fmhUrZK6aF0GPxbA6RcQaNNqKr7ofraP8NjnrNKgTH714t/diwzncxb48R4ED3+FyOaAAAgAElEQVQ9A5oKw2FDaWmh9C3g6gM29RseHEHA5xb1Cxu9nu1ok1UMPE94X2EPA2qFCJalSeQMWOakJK99TgJxnznRwzpznOM9gBM76UQGv//V05gaGEUmCTjcPoxEo1i4bg3Wbr6US2Pg8nhmPMva6gvWQ61IUkoMBeSVV5n7qsAy68PfFS5etVR/xtZ/39QroFdAr4BegQumAvpN74I51PqO6hXQK6BXQK+AqgBVGISNKnGkklqzG/DMXiqsPTRqHtG0uDo1XQUR8vmlv0bIQ6/FpLmGufSaCUGz1YSENO8LSGL5C1+4B8HgIK6//mrEo2FRWhCC5JCRJnWECgTLstw5RecvU2mQ5cJMdkkTO8LSWFKcx339w/jhDx9DaHIUD371fkm0xqKRGU9mWpJWhBhMVwvwSSSkgRrfiw/5Tz31e1x//fXic02lEqidVy0pVD7YJyNx2JnWss4svc5BdBO7du9BVXW1uID9gUIUFARwrmsAjz32X6itmSdKEDbve/WVV7Bu3Vrs2vUmHnzofgwN9Unjv9GJKdFNsGmb1WpG17kuXHXVFYhEQ4iGw8jzeiTd23LqmMBxAt3ly5eJ9oGAlOk7Ag3t77Qs3SYspLtVAxpZAcFMBhP+8OAxHcekbDQWFdBpNlsEGnNpNV2xZ9o78D8/e0KgQiSaENjGtKXT4UQ6k8XqVWvg9xcIAGOKjj5evvSqVSswNT6BllOt8Od78NnPfxa+Aj+efPIpVFVWo6y8HKlkHL/9zS/xyPe/jWee/Qvq6xagu+MM7vn8v8LntiGbis84YM3IGs0Cp955Z6+Atd7+PixatEQmFOiVXbVqDXhCsPlgX/8AhoeGYWbDwHAEt99+uziTOzs7BXozwcn0uea4pSIiIu5cHuu+vh7xHPM8JbAmwKO3md9DIJozGtDV1wOX3YHqOZXSoPFfP/MZPPHEz3HDDVuxbv16gf2vbNsmx5qQrDAQQFdXD0qKSyRlSiBHIFxeViE+b04cROMhOB0OMcBwEkVr7GdBS3OzgOktWzZj1aqV6O7qw7P/7084dOgAKirLcMPWa3Hq1HHcd99XkE7l8Oijj2FsdApTUyF4fQ4saKgXXQrVBgSFoVAYNTU1KC8rx7bt27WEed8A4nHNwcz9nD9/HioqytHc0izXyPr169He3iaKiYHBYWzZsgV2uwWBgA+DA31IxMKSiCWwr6muQUV5JfoHBhnulTQ4IXFleYWA4yOHj8o+vLXr7wgUlGBkeAz+onzYvU7xnxNerl65HEsWNVLCK5DX6SBozUqK2ONxIMtmb7EEHHYntm9/Hddde700f+OkE//88U/P4fU39iBQPE+uE7fbhssvvwRz5lSIqoTO4HfefRd9/VpzxUwqLceGKW0OXsGpafT29GBwaEj8y5yECEcjMpFVUToH8UQUyeQ0PvHJj2oTLfzPqI1LrMHgYB/yAwEMDI1I4j+RSCM4PYWKynJp6Mfj73B44Xb58ez/+zOcTgNuueV6BCenBPoRahPMMzHf09ONygqmqjPSjJT6jlg0hrKyclGj8DpnipfaCiaMCQ9j0SgMZgseefQHmBgfwyWbL8aVV3wIL734FwHFpcUlOHnilDiN2RA0Ep2WyQKOg2z0x2uE4JEgkMl9fvDfxYUFMOY0jQQHF44zhLgcK/j/vP6kaajNimAoKNtWUFCId9/ZJ+72iy++GF461rOEmlzVQrBsZmRZ7iNKa0EYmuXaFKaPcx/8TQJrmtFXqISycror2CnjntEkjRl/9OOf474HH8S/f/tRGHIJPHjfF2EzZmASv7QFyRmNhlXGQ6aX2chPa7qnEsz8nNJdcIUAE8vqfqjuhfw3f04ldzXdxAcN7BRgVtvK11eAmWMoJyg5mcSJp1QmJasA5tfXw2pxyvXx2mt/k8nCeTWVSETDmFerTW7Rmc1Jiq7uHtjsThQXl8qqDq52QS4lE2WcZDjf68BolDFP6Sm4XdHINNweL17Z9ibee2s/fCY3sskcxuMxVK9djouuvFImaVx2j6zC4QTAbKisaqO8zfw331PVcbYiiZ+77KJV+jO2/iunXgG9AnoF9ApcMBXQb3oXzKHWd1SvgF4BvQJ6BVQF2LxPqTCUM3O2I3F2QyM+lGppLc25LBTToKXFyBj4gM+vs9EbU7omg1n+tlm55Dgpza2SGcDlLsSNN96mJZbHe3HzzVslwUltAl+WgI9uzQRVCCaz5oyU1eMEDmlkjVlkchmkc1lZ/mw0O9DTO4Jn/vc5nOvswpfu/gyWLl4oD/JMuikowMSbUnzwc1RisDGgQBOYMDgwjJdeeglXXHGFgL3p8BSCwUnMm1cDr8MNK5UMhAlZLmk3yn6bLGaMjE/i5e07cO11W2GxOvDDH/23JLUJfwjD6JVlMrWr+xxKSgJIJmO4//578eRvn0IyyfXy9A0Xwut2C4gj0Gs70yJJ34aGBSguLkJJoR9ej/u8U1Rz6GoOTX6ofVTL6fmgryCISqup7+HPERZwOXxixovNX4KS8SQyWQPsDheOn2rG8395BUHqBWIa7HXYHbjqyqsxMDAkDeqoHRkbH4U/Pw8rVy4TD/Cxw0eQTWVRWl4Mp8eFsckJhKajKC2pEhA9PDSAQIEHl2+5BDve2IP58+qRTURRURLApvWr4fM4RIXBBLLVxSaFZpztOCcaFAMnA+JxTIyPo4lu2jB90JM4cfKkJKeZkh8fHYXH5Zaa8P3ooObSfu08BuwOQnJOUhhxrvOcQGCmggnOmeQkBF7YsBDj45Oyj4cPHUUkHsd0PI4Cfx6aFtZj4/p1WFBXh86Os6hf0IAdr78uipTpMB24NphN5pl0oEUS1kxAswEWVSFMW7N5Hj3U/gIP+nr7BA4RJhHukbZ1netEMDiBpUsXo2FhPcZGgjhyhOqTBpxqPoarr7kCW7ZcJmDKZLTgF0/8BkePnkR1dQ0KC33w5nkELC1fvgLHjx8XYE2dCgETYTvP77HxCRw9dkJS54SZTMRfetnm857YtrY2TE5OihM4C5N8/5yqCtx6641wOW2YnBiThpKEoZlUFuHpsIwH4XgY8WRCkrEjw0Piul6+bAUOHTiCtjMdCE6FEQnH0Ds0CF9hvkycFBTkw+t2oKmpAXkeF+ZWVcBkoEonLooYQmY2XrOYeexymApOC1ijAiKT1dztbFD44ouv4ujh0whHIvJaJSWFWLZiCYqLAhgeGZHrgceBUJ36G+p1pkMaPCYR9+b5BPTT115bWw2fzwvkDBgZnMDQ0ADazzZj/YbVkiyPxZLS9Gzfvv1YtLgRhYV+SfRyIqKnd0CaPJZXlKOiqgyDQ33SGLGjowfnzg3AYLAiUODEjVuvkWOzcOECLqWQpqGE4keOHEJtTQ2sFpskWOmH1hzgk3jrrd0ywcN/0zN+8OBBrF69BvFYDGsv2ojxiQn8becb+MynPynjKCerqJXheUm3+cxwAbvdqrnjEwk5B3huUEnBa4PJdb4+J6dSiSiaFtbJuEMnMp3WBMqpDNOoFjnXeR2y+VwqFUcoFEQsloDVbMOePX/H8uXLZfVHIh6RJDuBtsNmhxFmmDh2Gw1y3+AEH7dHm6Ck01iDtkaukOFNYQb8qvFN3auUD5naJBhM+NF//wr3P/gAvv29x5BJR/HwA1+G08zRPS1jcoo3KhnttZqq1PHsiVQFgWVcFdk47zsaSFepZX5NgdTzEDrNBqofAGQFl2cnm7XPcdWLTSa1hoYHxZtPlQe9+RarE7t27UFbW4eoaBrqqpGMR1A3fx66OjrlnkB3/rnuHlnRURAolpUMdocdNosGy5UCQ6WHea9QE8c5Eu1cWtLlPQPj+O3jT8OTscGUNiJqzKFi1WKsuPxymG1ueGweGM1GGSN5P+H9k6+t9EFKuaGAv9r32cCe36+rMPTfN/UK6BXQK6BX4EKqgA6WL6Sjre+rXgG9AnoF9ApIBZRjWT2QKpCsHpzVsl+lw1DLW7M5g4AZSSnTWznTJEjUCVY2KmM7OJM0p7PZ2JE+BVICqjDcnkJs3fpxfOHuezA21oOPffRWhMMhLc1mJZTTfLSGnOYqlWRYmsuXmeujGzQnyUgakHMGE0xmB3bvfhedXf2SQvzQ5evhsFlkCTq3R3mB6bxVMEEegrnEWQzOBvGhMoF44MBB7Nu7D1dedSXq6+sQi0cwONCPsqIiWNjYzGqBSTydGUnvElMwpehwe1FQXIJv/sd3EU9kUVFRhaHBYUSjcUmIstnZ3nffxo03bsWf//wcHv3+I/jrX/+KhoaFOHeuU5qetbefQcfZdqxetVL0FxYuZc5lBRrF40xeM+2tQVPWhDVS8EKS4wJBPvB7SgPEmd9u1NfVkm95+Nei51oTLi6VThJAWGW/qMb4zW9/j45zPZKE9fny8JEPfwR79+5DT3evAL5EMi5pcBgymJwclwaEixY2YmxkBIlkFEtXLEVXbx8mpsLI9xVJMz42EevuapdEcyZnlu5k61atQGd7C+6569+QTkTFP+zLL0DGYEQ0lkAoHMGZs4RdbLaVAKEnYcfVV1+DM21nJJl76OAhuNnkMM+HoYFhBAIBgSkEZ0yfEpKyVlQq8LwdHh5GKpESpzWbyxUU+NHV3YWNGzfA6XDhxIlTohyIRuJ4+dVtmAqHMTI8iFwmhYDfh4b6OgH+eT6fAFo6cD15eSC4IQRlw0TCe3quCYw1gJZBJBoV9QlBFZP3BC8tLadx3XU34JdP/GLGd+xA48IFePfdt7Fk6SKc6+zDl+65V3Qb7+/fi5MnT2DTJRslKRqPpTA8NIa9e/fjkk2XwOf3YGJyDGfPdsDv94lPmUlK1oPwkE3wCHvpUe7u6cHGjRtFv0Af8qlTJyVxTXhF7y4VCQSxVVW16O7uQ0vzKVy6eRPm1lQhnUrCQP8suHR/VNzZza0tKCikbiOBBQvqEJoOSgM5prE3brgYWU42GQkmgZ7+Afx12zYMDw6iqKgILpddPOcEaKMjgwJYPR63NLgbH58QsE2nLOE9QTxhphzbQL6kND0eFzasvxgBXwB//tOf0NHZjiuu2IL582vhIAifnMIf/vcPuPXWD+PEyWbxb/PqZQNPWX2RzmignmNaLoP582uwbNkShKcjOPTeMRw9chg333IdlixtxMDAIGxWJ/6+Zy8aGxfJ8W1rb0Y4PI2x8TGUllbipptuQUGgAIND/SirKMZUMAir1Yl7730QNqsL1XNLcdWVW2TVAK99KmG4uuLggf2oqa7G4kWLZKUCr3Mm/dnQks36WlpaMTQ8gos3bUL72Q587nN3SePE5194QcAkx5qiogJJLc+ZUyljKl+Dup+DBw4hz+sTRQxVGFTY8PzguNHe1obaefNkIo7XBsdOfo1+X7tN01NwAo4NOKlTiESp93DJOXTyZAs2b94Em11TR5w504aaubUYGRkVdzLT8Izl8z7AMSOdTMLtcM3ATpPcQ5g611RLGsClFoMaIKabOSmnVtLwe3ncOZb/oxLDDN6Tfvz473D/g1/Bdx75EcLT4/jWww/A6zDDyAnJbE5UGAJZuUxgZqycDWDVa6r7hNxxMtqEqUpIq3FWJZY/+Dfh9f8Fy7P1GPL6bFposWJ8YhwDQ4Nwe/NkYraici7efvc97Hv/ICwWhyTJK0vykUnHsXBBPc4RLPt9kmTmxIrFakN+QZFMvnFSghM+HO9Vuni2kmK2oiIRnYbJZkdH1xAmB0N47blXkGf3YiA0idoNq7D2qqtgsXvgNDvhdGuNJGcnltWEJcc3BazVeynIztrwD39248ol+jO2/vumXgG9AnoF9ApcMBXQb3oXzKHWd1SvgF4BvQJ6BVQF/jmxPDuRNTvdqxJdhJlMqhICWGza8ldpsDcThZMluEwbMoUGJpc1oEDHMpf7JjOEozOJ5S98ERPjvfjoR2/F9HRQGooxYZfOpARYMS1ImCEPq0yLcQkxXaiMsYkOA0ikMqLB6OzsxcTUNHx5fixZVIepyXFJWKkHfUnFmc3/sHSZCTmT2YBEUnNP5rJGSS8ePHgYO3Zsx6pVq7Fhw3p5aI9GQuJZ5WuYZxpwCajIAvFkGm0d51BeMQc/feKXMFtdiESiorhoWrQYBw8cREV5mTReo3N4xfJl6Ok5h+uvvw5HDx/B+OgIVq9ZJUv2a6rnihKEoJepWsImPpwnkjHxaM6GFAp2cB/Vg786fuJnngX7FVg4PzEgEwKaG9s0s6yb4I+pPypUU1kgEk/hpz97AuFwVJq3ESCePn1GoJPNasPCxoVy3Agm6xfMx4oVy6V5WyYVx/DoEE61nsKp5laMjk3D5fQimciirKwYe3b/Tc4HHjcmG9lk6/aP3oqlixvh9TilGRyPO92yhC5/fP5FcT/Tp11fN1/gH/d3TmWlaAgIjekFZpJv3vwFiMWpBtH8noR+dAhTG8CGg1oDvWlxEC9ftmymaSUQi0UEalFvQj3CxRdfImn5N998SyYv7E4Xus6dQ9e5DgHfVguF3Vk0LFwoEysE2g4nj48GvghFuQ9TwQlJ5LLhHtUDbFLH83LhwkaMjI5jejqM9vZ2NDQ0wuNyyXZPTlBjUYQTx4/iwYceRNe5HpSVVaK3rxs7dmwT8Evw5vHkCWw1GCw4eviEvFbTogYB5YS0VB643E7Z3mQqKalbQkyCdaa+6ehm6pUTL2wqyBpRjcFtZ+qZTSCpdsmmjMhlDJLodjgd8HrdorugloITLWzGyPQk3y+bjUma+eqrr0Qmk5L0OZPaBfn5mBiblBQmBwiDgdd5Ts4pbkssHhW/LrE8neismcvlFjB54OBh3Prhj87oXjJoaW3Djtdel+3l8eS2+vw+XHvVlXBazOjt6RYo/4lP3CGecSY2CQf37P47rFY7AoVFWLRkMULRCN5442843XpGXpvOaBh4/GIyoVRaWoSS4lKUFVahbn4t3B67rJhgInfn33bjdGsHzp3rFtXEbbd/BHa7GcUlRaLVIRjkZAInWMxWJm4JKIETJ07jmaf/H/7lU3fA5bCLlqavt1d8x3PmVKGkqFigKSdAzOxyJz+XkkaS3T19GB4ZRTgSxaFDRzCnuhZbb7wJr27bhrNnO1FZUS4AORDw48YbbxDXOf3A1GRwLOjt7sXZ9g5s3HgxwpEgDh8+LIliNklkA0U2s6RGR4FEnqeJeEwSuxpUZcLYhHAkJinbY8eOywqPtrY+3HXXp3DRejbppDbChP7ePpSUlMmkGY8lk+m8xliTbCYljmt6qLnqgw9gTD9zzJdVMeLImAnP08UNbTWMgphK2TH73xzLbDYnfviTX+HuL92N7z/2PwiFRvDdf/8a3DbeP1KiPEnLhKgJpn8Cy0ptoSZWzyehmRhPaXD+g14Dmpt59r+1poIarFbKi9k6jNkTfoZcFlazScatwZFROFxutqcFp2J/8avforSsEmUVc2WSKuB3wJhNo6lxITra2+DzesWH3tPbJ17/wqJSUXwwsWzIsUbaZBWvC3W/U7BcU1dkYDMbMRkKo71rEOGxKPZtfxvpSBJhZFC2YhFWfehy2J1+5DnzRIXBiRtVa+4bgfI/TziricvZyg1VIz2xrP++qVdAr4BeAb0CF1IFdLB8IR1tfV/1CugV0CugV0Aq8P/nWFauZH5dPRzygZEP9IQektiz2eH15WnLlU2EydqyYn5w+SwVGGaDRZKAbKalHMtMLFOFsfXGj+Puu+/B6Gg3PvLhm8X7SBUG3bMkCZpygilirSO9eDbTGaQJCEgICCj4fSB8tuDtd/Zh2bLV+M2Tv0FleTGuufpKgY9MthKEKuekJKoJv4lLmGLDTJKN6TiLDZl0TpqV7T9wENu2bceVV1yFhQ0NyM93I51OyIO5JKclDWyE1ebA8ZPNCBSWYGo6gt/9/g/wF5VIypeAhrUqLyuT5GVtdTVOnjgmMGf3nr349Cc/iomRIdx228cFunB7KOWIxqOwWczyHmpbPV4vpoJTAgzUw/s/wIqZ5DEBDN+X6VTCAH7wNdRyaM0FOtMMy24XsKylbCVIJ/DLbLYhZ7JgcHgcL778Clpazgg8HhkeluPO47y4qQnlFaWSkKOuI5mMCzDNczvhctmkcV80EZUmXnv3HUJwKobp6RhKS4pw5x0fhdfrxJ+ff0EanzUurENTwwJEw0GYmeIlUDMYRX2RTKcxOj6J9w4em2k8lcCxo0dQPXcurGYziosKBVopr2jL6bPoHxyVtKdKdBNs3nzzLZKM5QcTz/x+r9srCcqiIqabmWwPC6AmaGMyk83uqIKoqZmPbTteF/hKCM+mctyPwkABAlSYeL3iwKVWhOnyOXPnyvdqiWlCOJP4sAnBb731Fhw/fkygssOZJ+dYcGoKt992u0DW+fNqtQZ/qYRAcaoFeA05XW5RFvCQzpk7R5yqVBvs3v02amvqsW/v+3L86NYdHx8VRcKiRU2S1q2unisagjyfR16PDSILC4ulyRw/eK0yqUqIzJQxtRLcbh5bpuaDE2EU5AdE9SC+VrN2XfX1DWL/gf2SIKaTmdqAWDSIVSuWoq+vF5WVFXJNEy4P9PejtKRE3o+rGegF9+X5BIbLeUpPOydCeC7ymrdwxUFUxhY6wglF44kkXnjhLwI1eXyoFOExpmaC/3/bxz6Mc2easX//+7jmmmswNjaK9vazAgWpI+HqADa9O3b8GPbuP4iWM+2SEF+0aLE0yqNj2udjejskk2HJVFwax6VjWQSnJuCgUwF0mWfxtzf24O979klqd8WKZbjjzo9jYmIERgMnNAigtSQu0/wcY+iSpusaOTNeeP6v+NKXvoB4Io5Tp06JWoPaCX4/VzYQ7vNc5YQAm5nSncvrf3IyKKlcn78A4UicgyMcTjfe2vO2HI/2tjM4euiQTCp8/RsPoru7E0ODA5JGplaD9ea5tHTpUhnLmEhns8rLL78M+/cfkPQ6VSlMtzPlz+PBSTVOknFM5LkwOjYuiVmej2wCR7D+5q5duPPOO2AlwIXWjG+wf0ASt5xoYWI+GoloKho7YXUUTrtt5msWGec05YQ2Xkl8VzCz1niO55tKBcv5KhBXU1kohzGhdyqTw89/9TTuf/BBPPLDH6Gvrws/+O634LFyYiQBEycEYdTuWYTls1QYct+a5U1W78dJLKbnlf5B3RPV2Ku2QdNE/V+w/M8rgPhzhNrGXFYmCEbGJpAz0tVhhdXuxE+f+DUWNC6Sc4g6JpfNAIsxh8WLmtB+phVOu13gcm9fP+x2FwqLS0RP4nASLLPngabCkHsmJ2pm6sTtE40FJxyzKUTjCYRiWfz1T9thjRgwPRbEcDSEuWuXY82VV8Lq8IoKg/dZjjW8zhSsVm5lpdxQrz3brTzbU60379N/2dQroFdAr4BegQupAjpYvpCOtr6vegX0CugV0CsgFVAqDOVOVCkn9eA827GsHq7p3GXCl4llQQAzvmWV6pKwMR/UsyaBBib2jENall8nUlk4XQW4+ZY78eV778fQwFl85CO3iAqDPJGJZCb0LGaLACgFlg1ciswl0TP+TYPJKBAqmWaCmYoKAu9hcSb39XbLay1cuFBgAYEnwepsOKEBggxyBi2Jxq/b7c4ZyJaGy+kRKLxjxxsCVTdfejGKSwKSCKQ/lk27rBYrGPKlAzgcS8CfHxB9hMXhleZyhJSELEWFBDV+dJw9iwK/XxKzS5csRm93F9auWiHagMJAPqanp6RWBKsEb6p5oYEwxADxmKoUsgIhKinG40SorAAyv0+BBe4/geBsICCJM0mXa45TaepnZFOuHLbveB2Hjp6EyWJHKMymZRosoquVsHLu3Dmw2yxkDtKc7C8vPI/urnMC7hob6lFWVohFixYia2Qi3Iadb76DgweOiU6hsCAfN998Pew2s7wvVRG7d+3EhovWwut2CdQkjCLM8uR5BWQdOX4cw2NBRCIxSZXW1MyVGrW1nhaA+5nPfFogHP244VgGr2x/Q5KuhGQ8NwnqrrjiSqxatUqSwy0tLSgMFGLP7t1aU0KXTbQJ1GxQxSKTDyaLAE3qETjh0Hq6XZK8hGk8NoTKbDo3NTkpUCcyHZbUIKGb2WoRyMR6M9HNZf6EudzW1atXCVx76aW/4mxHH06eOIlly5bi0ssuxXQoJOcWgRrPX06IcD+Y1M7z+QXQsckZG34RflNH8t57+9HUuBi/+MWvUVlZhXXr1uDYsaOSQCXwLCwKYMGC+bI93DcmSvmaPl8+opGkNCt87tnnJMXL7d18yWYYTRokozOXEz25nAGF+QFpzsZUdjAUEn8ujxHBOmu6bt1ForGgHoOrBd55+x0sX7Ecmy7egG3bXsXp0608i6UJIJ3OuUxSJgYyOa15WjA0LfoR7qfL7YVNmoY5JKnrpRe5vx9//NOf5PxmY0WefNxer9cnOhKukKD2YU5lCRoWLJDa8WPXrrdwtr1TrmGeA2xe9/LLL+PoyVakc4TWUcTjCQG7nBxZvLgJt3z4JtFxDI0MIByaRnE+r988aT7Hj0Q8jePHW/DG628JzN+0aSOuufYKAascU9hI8Sc//pk0TqyaU4bFSxbC7+ckHD3mGYSnYzjVfBLlFWWoramVhDlrwHNNU2ZoCVEmmGVMTHOSyCSp8Aw1EeAkXxaxRBKPPPpDxBMpXHb55Vi2pAkFPq9oNXp6umSiqqqyXJpUcuKDKyCoJSHkrawqlyQuP/h+p8+cQUV5OUbHxmSCg05mjp8EvExz81i89trraD19Gp/7/F3o6elDW/tZAff0kq9cuQK5XBKlpYUC3wsLAgLMzRbqa5Kis+D1znOfGhUmdgmqRU+TTMJi0hLLHIM4VlktFq2ZIJVIMwBZraCZrasQ/z7vNSZOlqXxP0/8Hvc/9AC++/0fYWxsAN/62gMI5DmR46Qg1UVGbdxhapc3Kd5PFFBWbmB175MxlIMcqNDRPMXqPqlSyfycWh3CySn1ocZjNU6rcZuftzCFnRYNRbsAACAASURBVEkjHI0JWDZaHLA53Uikctj2+k748gOw2OxSC6/LKtfKymXLxLvvdtjhcbvR29uH0HQYy5avFHURz29mntXE6WxtB9+TNeV9gEoVvl40nkQ8Y8Gj33oMnrQNNlgRzCRRt2ktFl+yCVabFx67R/olsMY8R0RPNTOBOdvlrH5H4NdVLdV28LzWE8v6L5t6BfQK6BXQK3AhVUAHyxfS0db3Va+AXgG9AnoFpAKH3/5DTjmICQ8VWFZLgc+nkOmlpJJCkmVMimmwUx6wSZJnwIEkyKirgBEmmDVYYGIaTHPKxlMZ2O1+3HTzHbjvvq9gaKgTH771JmkCZjYTHDNBnBZoy0ZnBCrSOCqVltfRGijxtTSwLEAhlRb/bjZrEFgaiYYlqUeXrErrzk6WffDwnxb4QmCnfJB0QjM5x9diszBCp9d2vAGDBaidXyMai3AoJKnleCwuUIuAp7OrF+UVVfj1b55CNJGBzeFAf1+vNP47e7YdDrsNt912G5oWNuHNnTvx6rZXkU99go0P61ncdddn4XbZEIuFBdhqUMOMeIwNDE3S3EnzkGoOZX5OAQ0uTeb+EeBwP5T7kq/BY0qgQJgtDftmEs3y/anU+cSyAHiLTZK0P/zhfyIUjcHm9Eozv2zOKA3DqOkgICMkHOjvkeZq3/vudwS8vPv2O9i7d6+k4a664nKs27AGeQV+JFNcRm/Hf/3Xz2A2WXHDddeit7cT2UxCmuSVlZViamICrS2nsHbNag180K/Ks4pJVoMBRrMF45NhvPf++6isqBD/LOPsRw4fQiKewKWXXiL6DNYkGEnhzbfelsTqww9/Xfy88+bNF69sfn5Akp17du8RpUcoOAWDIYfNl16CVatWSKpXQCpyAk3ZkI5JyLHRcRQECgXkSELWozXHIxDjeRuampIGc26XCzanSxqocSJheHhIas5GaQS1wyPDuOGG6wTsBgJF+MUvnxInOBUovKyYEu7s6MCK5cslTUoNA9PWBIqn29oEDvE1qSygV5pJxYmJSWlGR5f34sWLRMnxxBM/l+N+7XXXSOM0TtowfUuoR8DNfSAMHOwbRUXFHDz77HPIy/NLs0wmmv/ts5+RppX5BV7xOhOI8hxiLeiDnjd/Ho4ePSYpV6Zb6Qmmq3rTxZtgNdvxzDPPYEH9AkxOTMJm5fnNRorDcg3kF/hx++0fg5ve4/FhFBYVylhCT+ybu96C31+A3oEhOF0ugfisaUVhARbUzxcNB2Eoz3OeG9weZk8Jx/lvJs6p0bBaCdAsmJoKoq2tXZK+bOJIcMx0OdPUL73yBnr7RmSMYUKc30/AS0+4wci0ugtFxQVyrvm9HuRynHiyynvnefORSGQFHjPx/K//9imYTFmYLLym0tj91jv4wzN/FDC7fMUSVFWWSNM6ereLC0ul5lRrcDt6enswODCIOBvs2e3SkLC3r0/2vampSZoQIpuUY8/mfUwoEwqyYds7+94T73IsnkRBIIAP33ITauZUiFKE2zo8MihaEDqbeZwi01GpSXPzKdQvqJNELLefKdeurm459mVlZdpqFC+PfVyAIpsH0pv8858/IU0yFyxYiNVr1uI3T/5OzsN58+pw5ZVXIJdNIpvleGPRrgmXA1NTU3LeWc2agoavFwmHBYTKhF46iQJ/PiLTEZlEYEqdQDURj4tfWRLsM45l5e1Vjl81aai5jgGzxY7/fuJJfOWhh/Dd7/8AU1PjuO/uz8HnssLM7q8GI4xmqzb8s+mjNIOlukODw7NhMcdY+Rqb0xo1x/NsaCz3pJltY520+4cGudUYPVvfwc/x37JihGCZTu1YAoMjYzBZHDBbnRibDOLYqRZ48/K1po2pNPx5bqJ9NC1cgE5RYXgk7c3JJTqsV65aK6/Lc5dpce6LAsCzE8QKLHMbM8k4ookkzA4f/v2B/0CRxQ9rzoLB6SksvGwDGjesh8nihsvqgtPtkjFZgWXuh0oqc7xVq2JUHdXkrVJncH8vWbNcf8bWf9/UK6BXQK+AXoELpgL6Te+COdT6juoV0CugV0CvgKqAcizzIVFpElTyWMHl2ToMBZa5WpkAjr5KfhAuK9BJgGw0mGDIziw7Jnc28qEXSGYAh5Op1Ttx7333Y2y0GzfddMP5xDKXjDMAzcRyKsmHfS0llsukzwNX2R5ur4IOYuDQmjJZbTaBXhWVFTMJLYuWmKNXk4B2xgWtPfxzm/hzBAean1J7QNaaVDkd1F/kEI3F8b/PPot5dfNQWlyEunm1AhX5kE79AQHfGzt34cabbkFXdy9+/Zun4fX5ZH+DU+O45pqrZSkzQTRTc0x73/X5u7H1husEptTWzkFP7zmsv2g1stmkBlazgM1KtzNhv0UaDTL9x+TcbM0F95mwlH/z8/w695MggMeR/+bX6U6lxoRJTv5bwIkk/UyyL1wizckAAr72s5149bU34HDlYWh4XJLC9HnSb9zSfBJppk0tRnhcDtz75S+hKFCI48eOobW1FfNrq7F82SJMR0JIZVMwiP/Ti2effQGnTrbgxhuuQzIZQVMjU9oBGHIGgVsvvvgXXHHFhyRtyQPN9DCPDyHhdCQKkn3+Pzea30MPNzUK1CywSR3VKVy+f/h4M947cBh33H4nhoaGBX4ySf273/0esWgc1dU14vllmnk6NCU/SwC3adMGrFy5DFZp+hiVpnWsI2ErHcClxaWYmApKQp7b6/P5MDoyLF8jeCTUZFOyopJSqSFhzLHjR+XcZe3ZVG3LlstFZ9LZ0YnTZ9qQzWmTJmwwxxQ0E8KZVHqmGZ0Xwckg7JygGBhCe0en6D3YUI2JUkLLpqZGmfhg0zjCUUK+1tbT4m6lrmNiYhw33HCDAEPuZ09vtyTE6VomtLZZnGhv68Arf90Oj4daimnU1Nbgxq3XY2R0AAUBn4D3rp5eAYvUKLhcHklYE0xzQurQwQPYuvV61M6rEd/zSy9tQ3NzK0pKSuH3+REKhmTfqEthIr+l+QT6+obx+M9+AF+eU16jqLgYhw4fQW9PH8YmJlFTWyfbQiJtpYIhl0RTQ524lAmQeew5PsgckHh5OellQktrq5zT/BwnE5ggZ/M9NnXkMeV+E5TPm1cLi8WFqakoJiemcPzECZw61Yx8v1+0Gnl5LlG5jI+NSIM1puHDYSaJCe2sokbJ9xcikwbWrVsHi9WAru52jE6Mwe70IDQVxZ7d76KwoFBWOYyPDaKkJIA8Xx7c7jw55xc1LpCVGYTA0jwUWgJbUrM5yHGlJqW6eo6sAuB+sQEh08mcEKKCh0l2Xpf8/KnmFixdvEiAJQVB9CxzXz1uF9rOnEFdXb2mFjIYxS9+trMNy5cvE0WLGvN4znAig2l3nku8bujTJ1jmsNnd04vnnntOEuW333En/ud/foaKigp86lOfxs4338Thgwfgcdtxx50fkyadHB/Fx84Ufk5rXsnX4fmZTGVkUsHldMgkXWtLs+b2nvlDHz2d8vRDyzU/A4AV/FWrZ85PsIln3oqfsHnfQw/ge48+hunQJP7j61+Fy2qAIUPonUMyw0k5MwwygampmxS4VjBZrfRQiWXxQmfZVFD7w8/PBsu8v2g6iH+8vygYrfoTKIWH2J5yWUxPRzE0Mg6n2we7w42xiSBOtrTC5nTK+6QyaTl+fEDlOdDZfkbAstvhEM3L2NgEli1nUpwNcm0wcYXIzNivksWzdSEKOMciIeSYgHfm42v3fgOOuAl2gxVhZNFw6XrUr10Di90Lt80t2hkeRy3trCWWVTJZ1U5BZPk9YEa5oX534PboKgz99029AnoF9AroFbiQKqCD5QvpaOv7qldAr4BeAb0CUgEFllXySD2o88FQLQ2eDZZV2ej6JFgWWDsLLPPrbA4mKcQsk79MfTF1xpSx1hTO6SyQxPK9996PsbEebL3hWnEMc9k3YYss9qYPk54JSTyLYVn0B/JwntHSrGn6N5lapHJZfMI5RKIx9PUPoK6+XoAyH4IJvGd7idUDMDeciWrqAZiSlid4aZaVgcPhkqXVhGVmixVDY5P43dPPYG5VJQoLfNi44SJkM9R7mOX79x88JFCsfkEjAgVl2LFjB/r6unHXXZ+DN8+tNcHKGeCwOwTwPPzQw7h402YMDg3j9ts/ij/+6X+xceNaFBXmyxJxg/ilLUDOJADVZDLAZreeX4qt3MtS7xmXMvdTpZn5daZW+TkFQQgHWBP+nc7Qc5sWsCyAhSlo1jxrgNPlRY6N6956Gzte+xsmJkPwevKk+ZzZBJjMOQz09eBfPnEHli9bIrCKgIxwLxmLIZ2Mw+owI5VNSorQbHXgz39+CW6XF1dsuRQmUwapdAxxAmuLTbb/3b3vig6CIIrHKiIN/AwCl6gIIOTnOcUkMRtKETxxYoGgj39zyToVDYHicpw41Yq3334bXo9PwNgNN2zFH//4JzSfOi1wnWD5uuuux1O/fRJNixaioaEeyVQMfr9XIGyezyvp0cLCInR39cBmsQjAngwGxfMbnA6LKoOTIP29PVixbCnWr12NtjOtOHqiGQ2NTeju7kZhYSFWr1oj9f3xj38Mp9MtPlsC+IJAkWgNCEtDoSkB9VVVFeLYZWqZKWQ6kC+/fAu2bX8dQyNjcp7RuywTIiYj1qxZJQqHQCBfPscEKl+zp7tH/LaEzYTthFA8F3hNM1lMuH3y+Amp74K6Bhw7dgojw+MCi++554uIxsLSiM7uMCMaj6D1TAfGJ0ICHc1GsyRaP0SlxcKFeObpp7B580ZpdMcJkHA8i/f3H8Ted/fB486Tpn3l5eWoqqwQRUZ7+2lccdUVcg1lUlEBV52d59DXN4A5c6tx8lQzGhuaMDA0KNc1J0g8djMC/jwUlxSKhpe+cvqJx8YnESgsht/HRoVJNJ9qxokTJwR+E1jzXKmsqEJBIF9qe+LEMRhMOTjsVqxYsQp+XwCZTBYupxt7976HAwcOSPJzOhxCJBJCbU01Lt+yBYGCgAB2rm7QxkKzNuFjoh7AjP0H34XRmELTsqXYt/8I3tjxFpoWLsfmzZuRZlLcYcLkxIhAVI5Xfl8+An43JsbHzutqJqcI//2YmGJSPCApbCbjOzo60NLcDLfHLY0HGxY0yBgn57zJrF0PdodAW47IPE9lrDXkRIPBhPeJ48dRW1sjnmWOPazN2Y42BAoDAoZ5vXFc0CbbqFXwioecALqufgGKikrlOHEs/+tfX0FJaRmaFi3BoUOHpX5cTfHiCy+hqrIYt9y8FdU1c5DNcPUEm6KyYRyb8XH1BJsoZiV13dbRJRMu1H20nz6tNZYsKcb6dWtElcHmfukMx19CWA3ssvbqj0rGKtDMcSALI37ys9/OqDAeQzA4hu984yE4zDlRYXB84/1HVt4wsTzTgE+9Jvef15jSOfA9mbbmOK+gsALcSivE7+XknTZhqW2f2ja1zWobz/9b7pw5RMJcgTAmYJlee05aHT56DDa7XZRO0WgEdrqskwlctHY1Wk+dhIupf59XnOXT0xEsX7Hy/PuxoSjhNq+Z2aluBZflHpjLYWx0CCaLDU5vIZ58/CmMtg/CabIjaswJWK5ZsQJWu1cSyzYHV1zYzjd0VPdR9ZoKNKuJadZQ3ZvUvUcHy/ovm3oF9AroFdArcCFVQAfLF9LR1vdVr4BeAb0CegWkAkqFwf9XD4tqCa8CsAoyf9DciAlkbRksARcdj3ysVimyHJf6wghjjgkuSJLqPFjOAHaHH1tvvA1f/vJ9mJzsx//H3nm411Ge6fs5vUrnqFer2VZx7xUbbAM2vddQw0LYFBL4beompGzfZNlsgBATMC2EGgih2uDeey+qVu/t6Oj09rued85nlOz+Bx5dVyIjHR3NvPPNjOb+nu9+r7/uakQjBIoECAS8KXEzg7yT8JdeRyPfJw0Y2BOL6g36luWBXtNzcEk3waQrwyPOVbVParvUA/8FsEzNA3Ua0jOKb6oBGQ0wJAXkIKV5SW3ubLz/l49kCf9gfy9sVhNmzZiOnLxcATFxgg+DEVu3bocnM0+gpN1uwfZtm5GTmyXglslSu9Uh0JoO5z+9/xecOtOCFzf8RjQYH3/8Aa5cu0qgJvffanZIGjMwHoDZYpT9/1JH8uUAVvulAIk6fpK4I5RPN6lSx5GgmTCEtSOgV0vCTdSbwCyN1OjC/nTjF9j0xVYYDBaB626XE1leN2rrpmDqlEpUT65CNBxKV98gWoqCvHykknGEwuMw282IEmAnDDjf0i4u3qqKMmTnuIFUFGajBfFITIDazl27MWPWzAsTANQnMLnN5DIHl5kpQxgRi2sp7EyPV5aCFxQV4dTp0zh67JiMAafbg9ppM+SY7Nq5Gx9++LHoBebNW4jNX9CJa5D0cFVVFXwjw1i16lKMjA4iGovgxImjmD17JrxZHhw/fhw1NTUCwzrb2lCQnwuL1Yae/gHRL3Ab6JV+5O8eQjIehdthlcZ+L736OubMW4CmpmZpzPaVu+9BTU0turu78etfP4Oenm5RWQwODWPylMkorygTrzT9qUuWLMTZM2cE4N52y+1aEn7jJrR39OLUmXoB+1R8aE3mMuEbG0Fvb480YmOKnPoNKmFYZx5rKjdKiksFzmugNSBJ6/b2Dlxz9Vq0tTXBk5mF3t4B/P75DfD5/JJwnjylAg4HG7V1oaKyAh09w/jgw42YXjcNne1dAqcCfj+uWrcWne2tmD9vFkpKC9DW2YmPNm6GyUxlRBzdXb1YOG+hNAWkhuLkyeNYufISdHV1YGR4AHl5OQgGgqKsmTNnLv7ylw/lvCEwFVBqNCIzIxN2C1UFUXGRG8zA4MAA3JmZOHHylDTJZBPD7Kxc2UdPRoZ4rulLJ+jev2+/TFRddfWV4kjevWcnXE6bKGhWLL9Efo/RQPhJp3U47SI3iQqDTmp+bXw8iv7+XtTUThXI1tc7iBPHz8gYoGP8fFs9Lr/8Epw614CzjR0YGvSjt2sIU6dMxfRptbDZDQgGRkXfcuzYccyaPhPLl8yFIRWXCR5O7jB9arXbMR4IoLikFGNjfknNU5Ex6hvD6Mio1JSJdf+YX7aT+6l8xP0DAygqKhIIymtYIh5DcXGhqGt2bN+OuXPnyioS6jB4zaZbXmlxeJ3gKgaOD14vCHzp8CZs7usbQGsHlT5TsHfPPly2ajVKJ5XhhRc3wOXOQHV1rZxrf3z9dXgy3HjsW1+XcWlAejsScW1yaGxcJkq4zfkFJRgaC+GzTz+Taz5XDmRnZWJyZQVmTK9FLBISlYcoKqIxMJquQK5qCqeu7QqGUxfDpoq/fnYD/uGH38c//et/yGqRJ3/0XbitBsTCAUm5Jw0aRLfI6hRe+7XJSjVBp95fgWQeb9ZSOZLVNVVNWIrOI8aGstr1Sukx1DVZrf5RUFnde3jtHfcH0d3dLxN5nHW12Z1yLeMEkcliFqc5k8UcA0sWLsDZUyeQ4XIiOzMD7e1tomyqqa1Lu59Nco/kdvH+ofZH/b4vncvAQF+PXONNdg+O7zuFre9vksTyMB3jay/D1MWL4HLnSGJ5YvM+7pNqCqg+8/1VgnnisZk4AaCrMPQ/NvUK6BXQK6BX4GKqgA6WL6ajre+rXgG9AnoF9ApIBZhYJpDhh1qKrR6G1cOhWurK5BmTkVpC2CSpKllGLEuEtbSWpJX40M4scNIgCTmI3zIhcDQST8HpyMbNt7B53xPw+XoEckXF5ZoAUmx6Jt3+5PcQ8BIwEZao3kiErkyvJlNsQKc1gFLeVW4XIa+4QWMaXGZqTv1bA5bcVg1OE7bwfZlGpA6D3zeZTQIyCZ348M73TMCK9s4uHD16GGZuD1Lo7etFWXk5Vq68FD29vQK7mGTdsXUHli1bjt27d+Kuu+/AmG9EVAktzU3yewPjQVESHDl2BsdOnMXlV67GRx/+GbV1k3HbbbcIZCdQsVH9kNRSztw26h64z0wICzBIJ8YFHCeS8j0BGgTzaWjC3ycwhOqANMTiHzzKr8z9FBhCMG9m4zqTeGIFDiYSkv7e9PlmdHf2yz7cddft0qCrsCAXyURMGoE57E689cY7ctxuu+UW2K0mJJHAeHAMDncGUkkTevuGsXXrNjidNkytLseMaVNhSKSQjGvHsrO7B6NjYygvL4eLKb1YVP7HRlWhgF+OEdPGTKoSxhEcMuVZUFSCb33r2wJz2dBqcHAE3uwcLFywALV1tZIUZlM7JlpHhn0Cn0pKSsXfOmfOLOTlZaOjvRVlZSXih25tPY9bb7tV0s8EepzY2Ldnj7iyZ8yYKY5WJgU//vhjqX9zQwNmTJ+GKy9fI80N1z//IhYvXYaiwkIcPHQQs2bNkpQpIee5cw14990/YXBwSFL3NXU1AlkrqDuYXocd27fhwQfvF4WE2+UWNzBTz//xn/+F1tYOaVp46WWXoaurHd3dnQJ92cxPQTgCLiZYqTHgv9kA7XzrefT3DcixJeClAqO5pUUmPebPnylg+ZlnfoeW5lasXLkSt99xK86dOw2X2yHJYJ5XVmemALBzbJY4Ng6vxysaE3p0v/6NR9Hf14uMTBf+7d//HfMWLkaGx4ujR46ivKwS5WXl4tmlDoFJVINRS2mHAkGBoEzbaql0Pw4fPowFCxaIF5twzOv1oLm5BeVlZdLYcDzgR1ZOlqxcoFOYP5ufX4iNn22SdC99zIX5BXKeVFROlhqcPXsG+/ftxU0334D8/BzE4poDuPV8CyorKrQkNwFmLCGAjLoUJvp5bWtsaMRzz61HZVUtenp6cdllK1BePkkmhk6ePC0eYF6zvF4Xli1fiPbubhw5dhqTJlWhp6sPiVgSK1dcIgoNjq+333wDt912OzZt3ASHNSUKFCbKtVUDKXBCTgOQkHNgzD8mWpXh0XGZaOLXh4aG5Gfor2ZaXWtomoTDZpNmoaxzltcjAJxNJXntO3r4CJYsXSJwl9c0AdZyLDQlg91qxejIsMBkgm1pzNfUjMlTpmLq1CmiVTl58iTKy+lqzseGl15GTnauvHb/gf345je+IeMw4B/DlMmVMolAbY92PTUIGP3wgw9FG7R4yTKUV1QBJptM9PT29cDrycDV69aJd5nedh5r+s/zC/IlaeywUhljlYkD7VqlTTSJ0iLt9pfJiCTw9HOv4vHvPoF/++VT8I0O4kff/Q4yHWYkoiFJbBstVtkeNtBTqzuUEkNBaqWu0CCyUcapWr2jQWhtElP9vLpfcn9VYlmllJW7WWk01OQtjyf96J2dvcjKzpOUPe81x0+egIsqDHBCLiG6F666oG+7/txZWQHAxql9PZq/vaSkWMaAy80VNlFp/qnUSJzoUv5o7R6uTUyODPYjymuvyY7RvjG89vQGOM1OhAwGzLxiFSbPnwer3Q2nxSXN+6jjUb5mTjzwPJnob5aJ3/TXlUZEQWbWQwfL+h+begX0CugV0CtwMVVAB8sX09HW91WvgF4BvQJ6BaQCh7a/lmKyUUFlVRaVcuV/y4O2LJPWEq4Tk7/q9SqpJQ/WXP5M+AyT/M9gJHiOCVgOReKwWr24666v4vEn/gH9A62yfDoRjQhUMMhSYmkHCOo2CE241NqYBst/BbINaRdzLCGQjykw1VBIwQLNq6xhWEJqPlxrXlYNGijILCQ77YjUUsH8L7UEmwltQgwjXvvD6wJcuER96dLlsp9soFVaWoap1VNx8OBBLF20UHMFIyVN2Hbu2oGcHK8oF6prpkoijb+jtW0A//bv/4NINAx3phsrVizFVx+8T5QBBB+RUAgZTicioTCMli8bQykAosFx7Qioh3uB8sZEupEfqb5RlrHHE/Rw2gUSBIMhSSVyeT23PzsrR1Ku4m42mKT5IhuyUQsQiQbFM/ynP32ImTNmoK+/F5dfvhp2h1WAxoaXXgJ3denSFQI93n3rLaxauQzTptfAYiOcT4F8/8Txcxj1+TE0OoT+wS48+MBXYIonYDGaEY0nBdh+/Mln6O4dQTwexMoVKyQRLg27oiFkuC2SKg6FQwJRZH8cLnT39OHQoWM4eapeoHhPTx+WLlmGvPwcXHLJMvz7v/8rfvrTn+KTTz7DG2+8Kcds1WVrBDTbnVacOnkM0XAA11xzFQyJuCg05s6bi8lTq7Frzx6MjQdw4sRJXL7mCkydMkUALVOcnZ2dOHLkmLiDBwcGce1116L+bD1+99zvJFnMhO2tt96CSJSKDa+kl6dMrhFXcWamV8B4ZqZbJi04IUAYevToERQU5KOysgLLL1mG+vp6STqzudvWLVtwww3X46abbxTg63I58N577wvo41jisT175hxKSosl5U1XcH5eLk6dPoVrr7lOdCID/UM4fvykfL7+hmtRWJwnKdj3/vQBNm/ejZ///Af4+JMPpOnZDTfchKNHT2LunAVwsE6njmPHjp248cab8fa778r2V1VW4Yor1+I3Tz+DmupqOJxOFBcWCUAkHJxUNkkaEhJ00dPKxoNMKdNbbDFZJInPGhBo0gdd31CP5cuWCWA8cfKE1DY/Px9WsxNnz51DIOAXwOu00xGewMJFC+DN9IiHt4fqjGQSWR6vAGm61qORKFrbWuQcrK2tkaQ3zzUC6c+/2AKHy42iogL5n8Nhl9UO7oxMDFBP4HTjiy+2Yu/eA/BmF6KwqAgHD+5HXW0N7vnK3QKsqSjYtWuHNEjke+Tk5aCru0sS8XE2FIUBoUAYZWWTZILk3JmzouZ49tlnMHPWdJlYoG6Dk2D+cX96UigpDm3uAwHekaPHEY0bJdXPxox8La/VTNRneb0oKS0VcC+Q00BIbEFxSfGFawInmKis4EQLGyKO+Xzo6OrGkZOnYTEbceuN1yMZDSPkH4OVTdpsTmm4eaq+EUePn4bHk4ErL79UJic4kVNaUoZ33nlXmvydP9+Cm2+5EQUFeXKtS8YiWvPNJBCNs9mhQ9QxvI729vfJJBx9zbxWEehTtXHm9BnMmzcPM2fMwttvvyvXJe4PjPQ9pAAAIABJREFUndBsuBgODCLbYxPgLzATBmmYSfCeSmiN90T7QCWSwYSnn3sJD//9o/j1M89heKgf//i9x+F1WqUBIifkmFiWxqDS8E/blokrPv42cazNjGqTpupjokJjondZ5vTYzHaCsmOiiuiCciOZEKAfCkXFn263u8VxzmsLdSxZ2Vmix2GzSv4MU/Nz5s3H0WMnkVdQKGOfEwtsGFpYkCdJZU4yxHhNtNJFT20JJyANsFo5qZpWknAVgAGIhcIIhCNIWqwI+cLY8NR62A0OBGHCtFUrUb1gAYwmG7wuD4xsaGqxXIDJfG91v1HKC3XvmdjHYGIdL100V3/G1v/e1CugV0CvgF6Bi6YC+k3vojnU+o7qFdAroFdAr4CqwIGtr0hieaKzdyIkVg+RfCLlw7v6b/Wg/bcAWpZ2m80USwBJI/O+kB8z0IdsQDDM5mRe3Hb7ffjOd/4fBoc7cMvNNyASGJcErFXSytoDfyKtwkjxgV1D2196n/mWkhwmpCC0Jsz+a7+lggbqYV8pMRSMUD5plTxT6S6ljFApNab8+N5MEDPN+8abb8HpcCE7NxceD/UDRvT29CMnL098tr7hYbS0NMFht0tTs2XLlyAnO0uWoEdjYYGOrF8yZUc0asZPfvokBob6cfvtt2LZ0kWS4DOlkuL2jYSCktBkQ0TWVj3Ef/ngrilIpHmhuK2/bHQVlbpYEYnGxNfMJoS/+tV/YdWqNVi+fLk0N9v0+Sb8+f0PpNnZ9OkzpZEaE5tMhoq6w06PLMGCtrx68+bPccMN14l6gcvaqZogmD5w4CB6uvtQVV6K6sllWLZ8MUxmqlKscDg92PjZVqxecwVaWpvw2usv4a67b8WU0lIkowlxo7LJ3wsbXsaksgp0dXfj7OkzuOG6GzFjRh3y87MRi44L4CG0HfWNSPNGHve2tk7MmDFHvLdNzefx2aebZH9r66rFZ8wkJb3JTPO99dY7qKiYjKLCYjQ2NkpzrOnTaiR9nZeTJe8/Pj6GgwcPibv04JEjOH7iJBYuXISmhkapS3l5hcBhgj42TSN05gc9wkySEvZwuXpjUwN+8IPvCYD/+OMPBQpSoUDAS8WFyWiWRCqhal5ujix7J9g/efIExvx+3H33XdK4a+PGjairm4HZs+YiI9MtoJbHeM+e3ZLi5Jhgg7qOji5ceullmD6tDo1Njdi0aaM0qaMqg4l6Aui9e/bj2PETCIyH8F9P/RL9/Z2or2/CyPAY/vznD3DllZdjanUFbHYzTp86i4L8YsyduxCJRIQr5/Haa3/AokWLkV9QiOMnTkkTtjfe/JM0iqNihOlsm8UskIvXFE6g7N6zW8DWpEmlWLx4kfxMbm4unA47/D6/rBRg3Ti55fdzciMkjfbYFK+yqhKhYADNzW2y4oBjPycnGzlZ2fKaAwf2Y/bs2WhsaMD8efO0pKZBA49sdkk1SHNzk3iEWbOurk4BooS4DU3nsXDREvEu01s9b95sWYFATUhtzTTYbE6cPVOPlpY2pAwWjPp84oHnZAHnppqbGmSSisoMjkmOHU5UEZzzuGS4M2RVANU3TJGzMeD+fQewb+8+fO1rj2J4dBQbXnpR9vnr3/iGQG8m9DmREItF5Jzm9g4ODYmnnBM/1GBUVJRLoruhoT6dmDVj0SIeo4T4nDmOOXnkycyU7/PrTITv3r1bVBe1tbX45LONaG7rlKadP/nR92EzGZDryZBkMhP9sQQw7BuHbzyEJOIoKc7Hp598huzsXCxZvBTnztXLRMmChQtQUVGGYCgAt8sOY4qTYVrjS14vg8EwIrGYgFEWjUn9SWXlsp/U6nDst7a24uyZs7BYbKiqmoJdu3bKOUKOWz21GlXlBZhcWYyuzi6ZZGDSl3WnsYipf6WykCayRgt+89sX8fePPYb/eea3kur/8fceR3YGt43NX42Ip33NdCzzQzmD1fV0ohZDXvA3YPlvHcoqrazdT//aAS1p7bAGxNX7iw+fjQPjcQSDEQHLDrsbmZ4sWdWwb/9+ActcHcJ7GlfPMGE9c+Yc7DtwSJzifL+R4WG51pSWFMGYSkqDSt5oCfa5GkNzRVMhpU2OcmInJTA9hZDfD994EHGTGbFAHC/+13OwG50IpoyYvmYV6hYvhsXiuACWOTEpzQHTDXBVOlnpQVSCWa1Ymvi3AcH66qUL9Gds/U9OvQJ6BfQK6BW4aCqg3/QumkOt76heAb0CegX0CqgKKBXGxOZ9qhnRxCSXwFYS4nTCS6WvVKMgSY2lfZVxJsLocKQQVfrvMVrLB/kkonEgIyMPt9x6L7797SfQ3duMr9x1OyLBIBLxCAxp57EAayaW07FcBZa/TEsbYKDfORZHLJaQtBebPfEhVx7xJyTM1L4pCKBg+MRGRKoeCi6r91DvQyjBlB2hEZcgBwIhSUAz0SrswUAXs5bOy85iMyY6qOnfjApgJUzWUuFIN9SjMsSOaNyMHTt3Yv3z6/Gd7zyGfft249uPfRN27kcyAd/wEJwOBxdGw2QxyWYqdYUGkrU/Xy6oMMAEn7Y0mZ9ZQ3qJHXYXPvlkI/bu3Y++/gFJYNbU1qCwpBB7du1FW3uH7BO1Fjz+DqcNcUkd2pBMJRBj461kAldcvgbVNVMwd+4c2b8tW7bj/PlWHDt6DNOmzcC3vvEIjEk2DYwIDKePeMwfwbPPvihQ9p77voKXX3kBmV4Hblh7BYwpwOZwY3RsHJu+2IZINC5+4uysbOxnWtSTIY3h5i2YIyqImuqpsl3+8XFRX/T396O2pk40E9zHM+caJBVZW1eD+fPn4cMP/yJ6i9Wr10hS2+vJhtvtxsDgIBoaGwW8ssnZ3RyDkTAOHzqE02dOY86ceRgd86HlfKvAzAwXoS41CjYB6nQfE5pQecJxwH8XFhZgx/Yt+PZj34DRxAmPELZu3aw1oMvIFCDI5PQPvv9D5ObmSSL85z//uUDUtvZWLJg/XxLGTM/S78wGhtu3b0MonMIVV1yN06dP4QEm2keHBfqfO3cO3V09mD59lmgKvN4sOe6Es0wAv/X2G3jiiSck/X/m9Dn85Mmfi4fX7fLgppuuxfZtm5CTnYdUyiSwfNq0Gnzjm1/DyOiQNIzs7uzFyZPnsHbd5dLY8JNPPpX9fevtd9Byvk1ew8S7NkGTwKOPPoqmxnqsW7dW0tabN29O+18tApsJgTl2CQiPHj4scFES9lyNYDSK6oRgjHXhMWYqlclwzZeuTZpM4mREMo4wU/wy+aQ1uaPbm2lcwlOeZz3d3cjPz5VEL5UgVpsV27ZvlRQsj2PL+XYcOnIMK1askCQ0jzlfx2Nx5Mhx0Z0MDY7gvvsfwK49+2SM81zo6GhDYUE+7r7rDjk+jY0Noi7gec59mVRaIkDdarVhx/ad+OKLLTKZcfPNt0g6/a0335ZEd1//IM6cOYvi4iKByouXLBbtyZ/ffx92AsPSUlGaEFb2D/RKY0XWZdas2aLD4DgkvGezQiaiS0snCdzNzNAgN/UvTK5To8Ca85rFpCv1C20dnejqGcKcObMxMtiHPdu3oLgwH9dde43oJdjYbcQ/Lglgpp/ZzJFpdTqW77j9TqkxJ5KoYZg+fRocLjv6enswuaJcmndykoDOYwJmKkWYQGaTUk5q8BpJ2Llm9Uo5fqdOnZaJheGhYdTVTRcfOq9p/B1OpwvB8RGUFOdhJK1H4c+z3vRMU4ch0JaKIAJnsxVPr38Jf/+tx/Cr/34a/X1d+MkP/h+y3DaYUpyYMErzPl7HzOkVKuoeoJr2KReymnz8vxLLasJSeZjVRCTrrRz46v7IBPZEjQT/TQc9vc3BQBhdXb1wOjOQmZkFm90hTUwzPR4k4lEkDSmZJOC1btasuTh0+Kg0dqQrmp5xKjGmVJbLah6H0wW2b+T5w3GsVuSI5knuqYTx2nkWCQQx6vcjYbYiEUri+V8+C1PcAn88iVlXrMHM5cthMtvhtjlhcTrhdDllvKl7D/eBkzh8X94r1Coh1mHiBDVfz6+tWjJff8bW/+TUK6BXQK+AXoGLpgL6Te+iOdT6juoV0CugV0CvgKoAVRgEFBrITclDKR+YLyzbndDUbyJYnghv+bMEa/IgaTTKMmij2SLN2ZIUXxqSMJr4UMsl0ly2W4Abbrwbjz32HfT0teDOO25FwMfmVgnY6GiGllgmFCW4YtpN02Noy5EFrBqZhE4vjQ6EYLFaBEBNTIepbVSOaJVGk7SwPGynl1EbNV+m9jCueaPVa9TDcTwagd1mE0Az5g8ILAyHI5IIluaBBg36anA9iViUUNYq78X0GRuBcek1oY8GtunPNMOVmYfW1jZ89/vfxZo1qzF//nxs27oZM6bVweN2YVptteYZjkVgtdvE2KEAhvik41rjKLVEWdLViZQAcOoevN5sSfBGIwn8+n+eQWdnz4Xl6UWlRQhHwwiHoigsLEJba4cANYJxwknCUW6z2WxA9dTJqK6eira2VgGkCxbOx6KFCwVEHT16FF98sRkrVqzE6kuXw2FJIZaIIJ6Mw+HIEE3F++9/glOnz2LV6lW4/8Gv4I03X8Gk/BwsX7oUdocL/mAU7R09+OjjT1FWVonenl7EIlE0NzTCm+NF32C/6AbocF239krNv9vUhO6uLkmtX7Jc05IcOnwcbR09SCTjolL4/PPPsXDRfDkeLrdbYGgoGJLl3Xv27hPISE/ugw/cJ6laTiAQ7ni8rEFEgCQVH76RIZgY2wUk5bt7917cc89dUmcqF0g9mY7u7e3CLbfeJFBZA5HtOHLkiCR1CbcJywjS2IiQY7qzswu7d+3Cmssv1yYkLCZJU7e0tAhw5Ef/wBhs9kw5HidOHkdBfp5ATY5RNrtjUzSqG2qqa0VTQPWG1WaBx5sJ/5hPxtS7774noJbqi5ycPJxvrkdtdRnGxyOwmB0Y8/nhznDi8stXoaZusrh6g4EI1v/uRTzyyEM4dvwIurq6pbHctGnT0dXdg5dfflVc6tLErpRp2gpp5Mc6UnPwwgsvSsqVIL+hoREPffUhbNr0uZwf1dWT4fVmpM+7pKR+ee6xcaGWtI0LrKYaJBAcR+mkSaK8GPePo2ySpn+g6oOTAWxISH1Ef2+fnFvcby3ZOyTnBWE6ASwVG3R481ht3boDM2fNkSRwff057N23F1dffRUqyitw7NgJqWlXVw+WLlsmDdI2bdok6WIeU352OR2YP2+u/DfjtcFgQPy2M6dPkzF14sRpnD17DgODQ9JMlKqHiooq/OwXv0BWVjauueZ6aT7JCZqdO3dg7759uPKKK0SjMTTEZPu4TMRwUoVNB3m8WRs2OhweHta0NUaj7B9/nwZIkwIseU0gCGT9qI5hcz1xM2dlC2Dk5M35tm65ruRme/HqhpfgybBj3rxZWLturVyP+gaHMezziT4jOycbQ8MjosQhMOc+cwKPY6+psQHdPd2S9HdYLbCZLZIKL6+oEDAeCAYwHggKQO7q6pIxkp+XI471wPg42traRU1RW1OLkeFR+V1ac1FtkjAei8DI/Ypp7n3eoxLxuGhPLJLQtcg+i3rJZMFvfvcy/v5b38J//tczGBrqws9+9D1RYRhSMYATlWm9Ed+Tx02BYHU/UPcIdX8UvcUETZK6p6j7w1+nc7kyRJvsU2le1p2JcR4Pfl0a/bGPgIlNWUMClh3ODHi82fBkerF565b0uWBELBGD0+2Cb8yP2bPn4uixE7LygPvNiROzAaitngITAbTThWiK132z3Kf4oalDtIaCvN/QzC+rcGIxDI34EDOaJLG84anfwZy0SmK57rKVmL5sGaxWB1xWF6yc/GEKOq3D4HjjvV6bqJB1SRcmcyfqtCa6plcunKM/Y+t/cuoV0CugV0CvwEVTAf2md9Ecan1H9QroFdAroFdAVYAqDAUmlCpCQVb14CiJX3nC1h6aVQJYQVdJQUUi2pJbmw0JAlSjCYaUCck408T8mZToE+IpI7KzSnD9DXcKWO7sasBX7r4D/tEReeD+UoVBrzMfi4VsC4Rjekw90BMsc/kzAcTgwBCysrMFLitAcCHJS/doGhYr+D0ROItyQ5YNaw3xJrohVbKZ34+FQwL+4rGYbBcRN5eNaw/wFsQT3DZCdCaXqfvQQAKhPT2X0mjQZEwDIA1s0z2cm1+C53//AmrqavHc736HmppaJBIxrFi2TGCmy079QhnKqqZICpwfE8E/fw8hU0dHh0ALLrlnEzM7G3RFojjf0iaN38b8QTQ1tqClpVXAEgFnOBaC1c4mhwlxp7a1dQg8paeT4JbJULfbianVU+B0WCStyTr5/f40sCuUFGZbW5s0l2IqMxYeR0drI7zZmZK8pKWjqbkD69e/jETSAH/Aj/yCbNx5181489WXcOMN16OmdjqSMOH4iTP4+JONmD17njYhkUrhzOnTyM7JQWFpkUCuzV98jlQihttuvQXXXXsVfCPDSCWSAlTy8/Kxffd+9A2OoKGhASUlRThy5ChuvvlGAY8cB0zFErwx0E4/M5OXko51O9Hd2YUVKy6BzW6T38W6E+YF/D4kYhE01Nfj7q/cI0CtpbkZjQ1NGBvzIz+/QBzAs2fNwqkzJzEwOIDHH39coGhTUyPOnDkj/l42bmOykhMD27dtw7GjRy80AFu6dBkWLaLb1IjRkRH84fU/YM3q1do4SZgQCMXR3NIkkzPaUE1JMz4eDx6/LVu2wW5zoqpqskwK+Hwj0iSPEHT27FkCdsmB6L1dvWoNnnn6Kdx7zy3o6xnEubPNCIyHxQddXFyAR772gIyp1177I44eOYGCwjy0tDQjNzdHYOxNN90s58BLL70sEyoc5xkZHlxzzdUoLMgWhcOuXbu1RpWBoAD6OXPmYqB/ECdPnhIFAlPRvtEhPPDgg5K+5gRFT0+PjG0mttkIkQ5wQjlOyjCpKtelZFLOw8lVVXI8M9xOqS0/Tp44IQ0bT506KaoXJlSHBgfx0ccfY9WqVQKVCWz5ngcPHcFnn22S921sbJb3JhC/6667pDnf+ZbzooehGua9v/xZxg3TyYSbXo9HIPT4mE+Sm/19fVpiPT8PU6sq8dRTv8b51jbRE2RkeuEfD+Kyy1aLCuYfvvtdDA+PCjAsLSkRLQid4dxeajB+//zv5T2Z2CVEvvPO2+H3DYn6g2O4rKxMNCw813ltYQ0Imgn6RkdH5L14jHmOFhQUyGe+Hy/fdpsdwVAIH3/8CXz+MCorKnHV2ivw/p/exYP334W83Oz0dSmGw0ePwe504sDhw7JSJS83H1WTJ0samaoRAl4CfUnrx6ICsCsnTUJJcZF2/KL0+lrERc+JJ/7csmXLkJ2dg5xsL0yIynnHhy9eQwgl5Toa5woUzQkscJKvYFNYk1nGCdO6VCrJ9ZpgWBK5vH6zYagJ//2bF/HYE9/BU795Bj3dnfj5T36ALJcViEc0Z76BjRIZW46nf+7LVR/qXqDujbIKR54O/7djeeJfEGoSljVW904FVjm+WIeJ91TtrkbtTghdnT1wuTIFLLM2GzdtEnBvs3PCIAyrwy7X8Vmz5+LgwcPSrJKrJzo7OpCKxzCteqoklm1OJ1JmajBMFyYZ5fcmYhro5j6n75/GZBJ9Q8OIsB6hFN5+/g+wGZzwReOoXLIINQsXwu5ww+OkY9kqk2sEymqClmON781rBMcfx5daDaSa9yngztetWDBbf8bW/+TUK6BXQK+AXoGLpgL6Te+iOdT6juoV0CugV0CvgKrA4R1/SPEBUT0Iag/TKqOlKSXke1zmatEaR/Hhnw/K/LeCnCopzK+HRf/AtK4JZoInIxvnReVzLMEO9rm4++6/w4MPPgT/eB9uvPE6ad5H9QPTV2yKxWZkiWRKmveRpE1MLMu2Gwi7IWlRujw9Xs8FB7FaqqxgsQLKKk2mAPLEz/w3H54JAiYmnLnvhMmJWFT8sVaLlcE3rS6SAdM+qOHg9vKbTLHK0mw6Lk1pkIGUgBQFGaSpk9UBmCx4/Y03cd11N8BstePxx5/AVVetxYJ582RZO1PLbOhkc2Xhk083CRSrqqq6UHuqIAgueQyZEOzq7EBVZTlqamvR19ePfXsPwJ3hwfCwD7m5BZI0ZYMyJnetDqv4PH0+vwD6VIIJuGr09nSLCoMJTOoRBgf6UDqpUDzRg0ODogWggoR1Yvq2o7MdXV19KC7OR1lpEaZPq8bcebPF4dzZ1Yu9e49g48atAtItNgty87woKs7B4rmzMDI0hEtWrkIklsQf33wbp0+dQ3VNHbK92aiqrERzU6NMGnT29YlvdMw3ioazZ6Q54je+/ijKS4ux+fONcowKiwqQMFiR6c3D559vkpQmt5GAjTCkpKRQPhNaEUbm5xfJEn2miY8dOyZN8+bNnyduXiaz2YAuk/qBGdNQM6UK7e3tAhiZNCUI3bNnLxbMXyAwl+9LXcDA0JDA5qbmZsydM0/cyWxO9sEHH2B0ZFQgKf97x7btcNgdGBzox1fuuQfLli2VccSGaEzrNjXRDVwiy9B5zljtLkksDw8PYM+eXQIeCUkJtXme+ceCAhGZUmdilCqS5ZcsFVXBZ599Jq+nGuXUyVPis/3mNx5G9ZQS9PeNYO+ew1hxyWXiUX7++Wdxx5234u2335KJBpvVIcD5wQcfEIi4b99+3H7HncjKzkVmpge/W/+8jMnu7h7MnDkDebleHDp0UOAg9RzNzS1YvHiJgMYpk6dKoppp5gUL5koteCwIKJkcJqDi93hi81zh15g89ngzBJhy0oMQkQqNyvKKNMAMyyoLQml6rpnqp96E43R0xIfurm7ccMONchwItHmOs/EZncPr1l2NoaERSbXzuBKeMq2bkZl5AcYNDg/BlemW40IVBcfN5WvWiM5jZGQY4wS3bIppt8FutSLT6UI8mZDrFxU0v3/hRdx+x13I9Hhx7MRJbHjpVTgcNvzzv/xCmgoyIc9GgATL7733nlxbB4eG5XhNKp2Eyy69VCZSqIo4fvyYbCdXF/D3lZWVy/WEaWbuVygSlvrQyWsWFY52/eT1nMeDqhQ64DnmDUY7Ots7xRVdWlyAdeuuwEBfj0ymZOfmyLlLBUNPfz8CwfAFxzWVH/39fTLei4tLJMHMbc3Ly0VRQT5GR4ZlHCbiCdkmjmVNy5PC7NlzJG1MsGoza9NzaiJQLumiUjDJtZQglJ5susgtZisG+tnQ0CteaLNZg8oEuUz+SuNA7qfJhv9++iU8+PBX8dzzL6Krsw3//NMfIcNugkmyygTLvJcwtUtdj7Zt6t6lTdJw0klLMmvKoZT4ifnaifcGdb9UP6sllLVVO+p7mtuYE3faqhKljjCLIiglKoyenn7x1yuw/NFHH8m9jOc6a80JTE6izp27ACdOnYbbnSmuf6baI4GArGixWUyizIhSK2Szittf03QkpCGj1JbvlG72mozGMDLmhz8aQzyYwJvrX0PYF0EgaUDNykuwYPVq2OwuuG1umB02WRnECUzui9JdqBpx/GmQX1u4o46jugfz+8vnzdSfsfU/OfUK6BXQK6BX4KKpgH7Tu2gOtb6jegX0CugV0CugKkCwrBJ/6qFYLeVVUPkCWDZbJCWsLa39Mgms0lgCS+l3JAg2mpCIp2BIGWAwJolVLzTvczqzcd/9j+KrX30Y/kA/rr/2KkRDQXFPmiWdrHlbCWolpSuxMQKSie5kg3ydQIvN45huZLMs7svEZboKEqttVPutEs3cZqXyUNBXpbL5WTX4Y/RW2zZiEWIB7Tma4EYScJLoJrrgV7kUmv9pFLisQYWEwAk+nGtL/RMwW22SZuzq7cPevQdgtTlx+sxZxGJJTCotRF3NFKy57FKB1Nt3H8VHn1AjoDXjUuk6+mUJRrmEfufOnSgqzEc0PC4qB25Db9+AgM6y8goB8IR1wr/ZuMpsEt8rk5zUQwT845I4HBsbRVVlmag88vOyxXNMGEzvL/eJzc5czgxJ8/b29Ugql1Bl8uQqaURXUT4JsURUlAyE4WfPnsfhw6fE21lTVwOr3YTjxw/i+nVrJXlssdnxlw8/xcefbYJv1C9JXCZ429takZOVJcAsnEgIWKRuwjc8gqNHDkny8e47b0NLSyOmVFWgsrIcx07Uo76pTZqL0bnLxCkdrCOjI7jm2nWSumUam+nTLE82zCaL+KU/+2yjvJbwkQn7zAwXGuobEAqOS0M8Lt+///77cejQIUmI0h87efIUSepTA/HmG28J2Hzt9bewZOky0UYwwE51BMEUXbdM/TIVOnfeXEnEskHh8NAQ7r33Xqxbtw7/9E+/EC0DYSuBNtPT9ET/8a135Fxg877qqVOQk5st6gUmV/m+RoMZzz//e5RXVCI3p0BUEZ1dHeIYPnX6BB5++GGBzWy6xkQsG/1973vfgSfDgmxvPswmF8xmG5555mns3LUDuXkZeOSRvxNgHgpFpBHgAw/cLyn311//I6697joEQ1H5N5sb8hybMWOWgN6iwlyBgwTj9PwSeu/atQu1tXVYtHAR9u7dJw3brlx7OaKxiABLjkY2dmODQ/q1CWs5mcCJAY65yqoKSeMKcG9oFMf0nDlzUFlRgfMtzagoL5eJlbppdXJmRmNR0S7QY81jQAXGtm3bpCncvffeJ+BTXLepFHp7+wSWnzh+EjfddIsk/wmXeQzoEB71jWLOgrkYGOgXnze1HnQEc0KL9Se4LsjPl/fLcLnkf6FwWPZ9+47tUheef5yMotJg+/adklJed/XlAsBZO65kIIjevHmL6FKoBTl16gyqqioxNuqD1WxBMBCQ857bwM9qsoRQV5zoDgfauzoQidHzDtFcsOFgltcr5zjhO4Ezrz1eD8dNQkDtti1bcezoETz00AOIRsLimx4ZHUZRUbEkqE1mC1yZHnl/NirUfl9Ujg3BtnaM6kTfQucv0/KybTa7rNTgtlFbEo9GJTXO9+FEldXIlR6aioj7y4kHQtEUkpJwZ014LQ+ydcF8AAAgAElEQVSOB2UMMnluMhrl+kSoT2c9D65qUMdrHcHy/zz7Eh762sP47foX0NF+Hv/5Lz+D00IbU0xSz9FkSnz0bHjHa7LyAysFhvqs7g8EshwL0hwxrk2mKc0F6/zlxCHvTZpeSUFk1lrTemiKDHXf5ASrTJyMjotuhbqgvLwCGa9MLPO6zNUiWpNDlzQsnD5rDo4cPS7aII41Hge71YzyslKQszMdz0UeMpbSAFj0KJwtlI8UTAZtrMXDEYyHQhgJRRAPxPH+S29hpM+HpN2JysWLMPfSS2GxOuG2UYXhELCsVBjcD9XHQEF5VSvlq1YTuOrvCF2Fof+9qVdAr4BeAb0CF1MFdLB8MR1tfV/1CugV0CugV0AqQMeyAsvqAVEBZvX5gi+RjZ3S6bOJDkUFOZnoEnAqbFUDy2Yuc7YYkUxxSW4KgXAMLmeOgOV7730A4egIrrtmHcLBAJCMwyrNmPggbpLl9uxInxJdBZdNf7kkWdzLBmDcH5AkHqEyl+z+nxoP9Wit0tdp1yS/LM2kTCYBhKrJ0sQGRPwewQAbH5mUbTOtAyFLpkdYapFems1Up4LLE7Uhmns5cQEIC6Rg4zKjCR2d3di95yhuufUWeLw5ePPNN3Hm9Clx+z768AMCyp/8xVNobG6XZe50pjKBSe2FliBjw8IUfGNj6GxvQ0lRPsKRsCSnCezoE167dq1A61ZxmjIEroFwQnkm5Ji2HB4clCRwfn42KitK4bBbMHVqJQoL8uDJdKd/jlUwyXurtDrZPxN0hFJsUscGU4lkVJbur//9S0ilmGpzwWJxwJPlxfm2RgSCYwiOjuDb33oMh44cRfP5Noz4/AiENGfutLo6AVXUcvT29sKbm4dgIAhPZiYGBwbF7crk3803XY9EIoIsTwamTavFu3/6EGPj9Fs7cPr0aYGKhJzLly9DbV01/H56XD1w0UkajOCzTzeJJsKd6RGNy+23347S0mI0Ntbj008+wqIF81FcXIhx/xjGAwFJaTK5fMftd0hqWcad2Yq333lH0qTODC+isQQ2bvwc8VhCYCYBXH5+noAzdwYVG5Mw2D8gSVeCI6pEjh8/LoDN4XQINOa4JNgk1GppbcfQ8DA8mRkCm1atvgxFhQVyvLl8nillngebN+9AbW2tQKucnCyEI0FUlJcJ+OcERGtbGxobWPuQ+G1XrV6KJ77zBF5/7V1UVrI2PnR1t6HlfD1uuOE6abb3+eebRSvCxDK1Ilu3boPHm4v8gnz85S8fShKX5xxTyYSGBFk+36goGzgJQRhMsErwS+hIeLZ161YsWrQIBUUFsj2hUFiAPs+joiItBdvX1yu+byaRJ00qkUQsa8L/HhockARlbk42amuqRQvA32V32qQhZUdnp7wXk648d99//0MsXrxAjvOlKy/FwUOHRPFyySWXSKqfY8XtysSLL24Qr/HMmTOlfmfOnEacaWHfKLq7O7FgwUIB9AR9TNRym3u6e9J6IG1SiZoC/u6PPv4IfUzZG0249tprpYkgjz+hMBsSZnhd8rqh4SHxfxOsMonMFDpXBLhdbuTm5ckVx5ORCUu6YRrPd04kqesv66D0PSO+UVjs9gu+e4GJJg3u9vb0YPLkyTLBEgyEkJWVI2OT6XxC5+GRYYHiTD87nXbZbu6nzeGQiR/qW+gi53nBY88Pp8OFkZFRSdHS5+wf98k+8trGSRTCbZvNImONDTCLCgplHLJJ5djIiCgcuD88b8b8Y3JOs9Epv0Y4LenlWAIBfxD5BXmasz4FUW9Qh0GwzGswfydvBgaDWcDyVx95GE//9nnxlP/qX3+CDJsJRsQlHR4hVGZqmcA1nUyeCILVPU/dCwmLqZe4AIXFj68165w48aiBY02pNFGhJCte0u5/BaV5q4jFoxjzsQFpt4DlgoIiuW5u275NJka0OsbgcbllYqx22kwcPHIUNrtTNCQ8FzjZ5fG4ZdI1MyNTViSwZnQsq3tPNBJKN9BkM13tzpSIxjAeCmMsEsVovw8fvPourCkbRsIxlC1aIGDZanUiw+6GPcMtjmXeExVIZo24L8qprNLLE5sUqvpx7K1eukB/xtb/3tQroFdAr4BegYumAvpN76I51PqO6hXQK6BXQK+AqsDfguW/hcsXVBhEl5LA/dJJqR4o1dfUUuGkQEsjEjHKIowwWwwCGgmWw9EkMjLycO99X8Ptt9+NWHwU116zThLL4oo0E4REtFSUaDRMmrNZHMVaUyR5+Of/GQwIh8I4f74Ns2bPRjAUlO+pNKJKTE30JqufVwBBAWVCUklbp99/YhNASRcbzZoiRKLIaRWGJKs1/zRBk2g7uK2iwWByTUsuq7Satsnae2gqjZTWkM9gxiuvvY0zZ+tRWTVVkqHTp9Xiow8/xhWXr5A06823P4BQhA2szCibVCYQfcw3hgICRp/vwoN+e2sbwsGg+FmZvuQ2EdzMnD0L5+rPCaQljCLM40P/rJlMVPrgtNsRCYckoVxRUYKa6irMmF7N1mwCdAh1maqkRiEWTQqMI0zisSJ8SaYIWrh83QJ/MAL/+Bi2b9+OS1auxmuvvoW585aivb0HDYScmQ4Egj4M9/SLF3k8GBbrqEl80RGUlU2Cx5MhSelEPCpJ2PNt7eKxZtqSoGp4mM30jLh05TIk4hFcddWVaO9olWS000G9x5jA75MnT0qakunI733/CYHETc0Nks48vPcgDh08jAULFyEnLx/7DhyQMUAlhjfTjeamehQXFUhd2BiSQD8UDF9QphCAEhozwc208uioD7mFhegbGBQgdvZsA6ZPmyGAkb5e1igWC4t7Oj83VzzSTiY4B4dkRBMkcTzx2NKvSi8twdngwIioS9iEbnh4EKO+EWmCSIBEb/GkSQTXBdi//yAcdjfq6+tRV1cj8J4aC0I9Nr3jMQ8GQwL873vgK9i9eyvsNhfa2/px7iz9zSYEQ6NIIYYnn/xH2af165/H9OkzsHLlCplI+NWvnkJefiHa2tsl1drXPygJXE5uEB4zPUwvNtPcBOXnW1uwZMkSbN78hSRwuZ/8PXQve7OyRUFCIM1UPs+J6upaAbbbtm6XNDMhtdPlwNy580TjoFQFnACZVlcrSV4u/edx5sTA5KlVohBpbj4vjeJ4jOhgZ9NAji3qYvbt2wenk+nYBB5++FFs27oDJ06ckuaGPH0XL1kMrzcTH374gbi3y6sqBMpyOwnvujq74KCH2+mE3WpPr5KwIRKJadDSCGzdukXGoNNhl9cuXrwIxSXFktzlMQ6EgjhXXy/pW4J+ajioOIgnEtJIkceKtaquqUaGi2CX10+DjDUCPianee3imGQiWCbH4nEk0tCRHmgmlcXDLKlok3jDPZkeSYwXFxfJ9rE+qmkiz0WX0ykNHwkoI2Gm8UthtlolSc/rABP/nCDgWBgYGITHkyVwnteCSDwqKxVYg2nT6uR9Bvr7ZZUBmx3yvX2jowKNh/q5H9TCzBUPOPUakyZNEuBPz7hMUmjEF6HxgOwnJ1Uk5ZxgcpgXYaaIYxqAjidELfT0b1/C333tUTy7fr3oS/75yR/CZTXAyvBuEogmkuJQR7rp6cT7gXLtT7znJUXloaWU1b1RTagp3cOXP/fXiWXVs0CpmBSQ5n2MY2Q8EEJ7WxfsdhcK8ouQk5eHgwcPisbF7rQjGY/DabII4J82c7ZMwFGXFE8lEY5GUFFRBofDCovZKBMR8VhSJuJ4Pmj7oPmvNX81ex5oqWqr0YTuvn5EDAZExiJ48an1cJpcCMGEsoXzMX/VKnEsM7FsdthlYpJjhP9TaWUFmlVdtOS99hqV2lbfu3TRXP0ZW/+TU6+AXgG9AnoFLpoK6De9i+ZQ6zuqV0CvgF4BvQKqAge3vSqOZX6oB0IFXf9KhUGayofGC2ndLyEv4SXhhVJCpNJgORlPgfFlk5nKCA0KEI66M/LwwINfx2233YlobBTXXXMVouGguDetJjaH88HtzoDZbJV0FmEJ03JayPaCyFHgMpc319c3Ctz1Znkl3ctUIJPD2tJkNhdLNwBMA2lCYEk2azuqgeo0OGB6m3UgNFJfl8ZQCUJjDSTzf7GE1mRKkspp1zNhAb25Kbo70432NPhuupBW/itwL6A9IooIi92JF158FXV1swSyHTp4CM1N59De3o8nn3wCLR0D+HTjF+I2pheZfls+5GdkuHH27Fn5tzRYggE5njwMDA4iHA4KfGIiOS8/Dw2NDaAW+oJzOmVAUWGxwAhCIDboW7p0IZYtXQinwwyzicc1iWg0jAxXhjQlpHaBzeKokNCWn3McsEEjJxySiKc4EWBGR2eHpKoPHjqGzMxcNDZ14vz5Tknj2Z0WFBXlofFsA7yZXkyZOhUnz57VmjWm2LzNgSlTKhGNEGZbJKU8NDwqEGx0dEwSzR3t7QgGxvGd73wL27ZtFi8wP3d3DSISZmMsTjJQWRDBvPnz0dRYj0yvGwUFueIfDgUDcFudmDd3PopKShEIBuHz+2UZOsFMhssBJGPIcDvEtczUJscGjycBpZbG1ZbtSyPHWBxHjx9DMBySFLPXmy2JWyZRs7KyJblL2D5pUrEoBQiFuzt7ROdAWEjYHA4R2LGxolPGLo8dAZrFbMPosB/eLA/6+3rltQQ7VEYQzlmtBP5aE8aurl4cOXwcxcV5ckyuuHINenq6ZUwTdBEEUnFRXJIPgymOTz7aBIfdi6NHT+Ls2XNwOM34yZM/lAaBXd3dogNhUz6mvxsbmxAKRySVzsaVAruLiyVByzHO48LzpP5cPWbNnilwvK+/TzzBbKxZU1ONV155Wa4VTDoTxHJSgysO+B7c/oKCQoGqPT298jq+b1dvj+hIOGHDJnE8d5k4Z7q2soKeYTNCwaAkK5vOtwoAJRAV53QoLOC1bFK5gFCCdW6nxZIS5Qlr299PDUeWJHn5fW63xWKSFC1BpzPDjZHRUeTlcuzwnDDJ5IY0a0vwOEVlEoBwvbW9A9k5WfLakqJCnG9pwfTpdTKRQcDvcjkwOjyCPXsPICPTg7q6OlHTMDVM+M+60IPN40rw63Y7kF+QJQ0DCVyp3+CE0sFDBzF1ylS5RtEJTSWF2+NBT1+/gH7CWu6L0jHIsUkmJRHNsWOzmgU8E8jyd3HMjY+NS3M8bVv88Hoy5fom/nVefzkWrVzdERbQy3E9MuxDIpGCw+lEJBGFJ8sjx4kTTp2dHZhUWir3jBG6ql1OmfSi1sUEs1zLCak51vn7+d/Z2V65pnBbqdLxjYyyW6l8jysiyspK5WeY1uVxp2OZqf9EMgG7LQNP//ZlPPToIxdUGP/68x/DaogLWOa9IhTTdE1sYCcTYpwMTN/7lN5JpYyFa6fBsnoNt0M5k9WEqkoka01Bv7yfqH+rdDPfQ2CzWXMs+/1BtLV2wOl0o7CwRBLLVLjUNzQgkYyD7WszLDZJwlOFceDIURjZ4DCVhM8/JhM1dodFxjvvO4akQVb8fJlih6StZTvSjQglZZ0C+nh/SBkQ9kfw+rMvwxgzwRdLomLRAiy58ko4XZlwWpwwWC0y0aXAsfweo9Y8UU2Squ+pzxMnTznW9OZ9+t+begX0CugV0CtwMVVAB8sX09HW91WvgF4BvQJ6BaQCTCzT18gPpYBQD4YTATP/bTCbBfRMBLH890T3pAAsPjaz557BhGiETeqotWAa04BAKAar3YuvPfo4rr/hJiTjflx77dXSoApgItcgySr6IPk8TAjBz/xZrUfQhC5BpKRp3ykfuAnimMZjQzlqJJj+U0uzCREIDflmsTi1HNpS3qQ4Xvk26SXMBIehUDohp7kxRfXB7RDfJoFqUuDCheaFE8aSLEFOu5gn1kU1O7zQ+FDSXVpjJSZx7U4XBodH8f3v/wiPP/FdBIMR7Nq9W9QVVZVVuGzVZfjN009LXQn3CCHo1SwsLEB7RzsSSSaLbejq6EaOp1C2jUqFMb8fS5ctkcQtm6pJsjEWFTCd4XCL3gPGJDraWjBlSgVuvulazJheC6vFiEg4CDMnDGTJOQG9EXa7EyGmy43a8mhpWEVNiNmkLZeHFZu37MKobxhFxQXYuWs3enuHYLN7xMsbCAZgs5tRUzcVvuExae5GSOXKcCMSDQuIDQbHMWPGdNFrqIZY5ZUVGBtlozQCX6ClsVlSpU88/m20djTjD6+/gstWrcC5c00oyCuCNysLx48dl0To9dddh40bP0WW14Nly5cIaPls4yb09o9ieGQUCxYsEFC1a/dOBAN+FObnYs2qyzB71nT5b44HLvvnOCRIJGQeD4TR2NyEpqbz4s51uelJzUdHaydi4SjMVrN4r4PhAMbGRlBWXoryyjKMjA7C4eTkB5UJbDTXJwCSTQoJ8JkcnzljupaSTCa0c4FeVGkMRrUBzz9+tqCluRmdXd2YP2+BwCRJxqcSGBsLoLd3AK++8pp4bddcsUaW6XMMnj3XjGgkiSVLF8JgjGLDhpdx4403sm8m/vTee5ImtdnteO0Pb0mjtauvvhqeTKc0PuRy+5zsHAwPj0gjO7qqqbjhSgOCR37YbA6B7Z988gnmL1gg44++4YMHDqGwuBi7du7EiZOn8OSPfgCbxSATQWwSx3oQ1PO/6SjmdYbNQll7i43wnOd3TN7b680RCMtxyf1mop3qBTYMHRz2o7ZmCpwOK5CKIREJCSRm6pOTIYSknLCKxIJIgCCQKgaX/L5QgGl0GyLhsLwvwTEnCbRJJ14vqESghiCmNcsLh2V7T508jS1btuCuu+/F0eOn8MWWzfjBD78vCd0NGzbg6NEjWLp0iWzvddddi86OTkyuqsGGF15E/0CvjOPHvvl1Ub/wOFlMZlEICfQ1mxGJaU35VCM4HmdeR3glJATmdU8URTDKec5t4jVdTWKpaxiT6px0o8qF/mMm4AmE+XUqRrwer8BXudYDMhlAaKtqwPObjmc6pTlGuA2a4iQiKxr6hwYk2Z2Xny9Oakm4ms0ClFlLTsxwAoag0pAyysQBr9Gc6OM2E1jzZ5jOJmjmBBMnHOWan27WR38wGwPyQsif4/WYYFU0EBYbfrv+D3jwkb/D+hc2yPnx8x9/Fx6nBRZZTWFCymCSnaNjmT8/MXGrGgkqtZNAYCMhtwa21coTVVelvFD6JSaq1b1RfVb3VO7Tl+BaSzbz2tPV0ytu8WgkhoULF2FwcBgnjh1HwB+QiVSHhQAeqK6tw4lTp2Dg8TEaZRKssLhQEuS89rqcbqkLJwk5aXXhQyYEeC/VVtJwDNtMZoyMjcEXicI/6Mcr//MSzEkTxuJJlC2Yj+VXXw2nMwMOswM2Ns1k2tlgkPHH/6l947FS1x0eI05CKD2IvEZ6JBhw6YI5+jO2/vemXgG9AnoF9ApcNBXQb3oXzaHWd1SvgF4BvQJ6BVQFmFjmcmk+ECqFxN/qIuQhkektg/FCZ/i/dRlLs72EBpeYYCaEs5isknK12vi9KHXCCEbiMJkz8LW/fwI333wbjKkQ1l11BeKxCJBimoz0mClfM0xGQg4DUpI+Jq5OaNoJAddaYtogD7d2gR/00BKyECoTQMhrU0zcRiXdJgk1kS6kmwCysaD4UjVgp1KdfFjmz/BDwWPuk3/cLw/Syi2pmhXxdSr5pgCEghMT01vqa3y9QGcD02QExSGBxE63G1u378S+fYdQWVWDrdt2wuPJQXlFBebOmY4/vv66AN7+viF4vNkwWcwoKCxEKBzAwBCXnNsRi8ZhN7sFajEJy+ZjU6qnSHqTygwe65y8XHgyvQiNh2A2mBBPhJFMRHDZquVYtGAuMjKccNjMkvalW9pI0GW2ClAktCecYkJT1Yz7QuDE1OT4OJffx9Hd24HxgA+33n4bfvvbFxCOMG0alySlyWJEDpsBTq2Tpd+Ej/S2EozzmFJ5wEaA/GDatLq6Gh1dnQKVx4Z9yPJ40N/Ti5GhITy3/lmkDAkYTEls2boZR48ew89/9gvs2LlTksf011JH0NHRLunuKZMnS/Ly+IlT6O4fTkNFYM3qy+DzDWNooA/NDQ2i4Zg3b7ZoDAix6KA2GczwUy1gsiDKTlkGkzRfPNfQKP5qwufpNdNx6uRJgXfUGNx62804V38GXT1dMFtNooooLCnEiRMn0T84JmoNaj9mz5yBcb8PkVAYk6sqxB9ttzKtyIkHNl3TnK5qCbrmYzHIMSEU5PEtryhHYVEeTEaLHIO28504feYMrHYL8vJzYbXZsWf3QZxv7cby5Usxa2Y1Nry8QWp91113yXnL8+5P732AgYFhNDW1Shr3xhuvxujwAPLzCmRMCCRLxJCT7YHJnMLCBXNgsxF4GxAKE8QShpulIWJhUTGWL1+O4aFRnDx1GkuXLoXD6cLYUD8MiQhsDpukaJ0Op0ywUHvD5C+X3xPm8ntUp2gp0iRC4SjI2HNy8yXRywmJpuYm7N+/T5peFhaXoyg/DzOmTYUJMVhMSc3ZzqRplBNNTsTiCURTUWR6M2R8EX5ynFDvkogRwHN1hKaykaX/XDWRSGhpU4I9ptVJ4tPb9/vfv4ip1dVwuT3IyilEpscj6ohJZWX4zdO/kZRxR1cX6upmwumi/mE+YpEEjh0+gsC4D9dcc6VM5lB5QcIvE1MaS9VAdzwmKzfUdUYBTm4P4avS+XDbWCeelxPPT+4Dz1Ge+0wuC5QmaEx/KG++XLtlH790Cqvmcyr5TJDMiSC+Tl0jlUIoyMapDrv8PK8FrEM83biO20ywrK0m0eC5aojH16skMD/zfQmaZRIsHBTHMMe9OhY8NuprvDeIioLbnDLi2edfw4MPP4TnX3wJTY2N+Jef/RBZLhsMqZjcxFJGs+aKTyakBkrn9H9NpgoIFiirwVl1z5sImCfeB9Vimgv3lwkOf63m2rEh0JYEdjCErp5uWHiMIzEUFxUjEo6iuaEZqbjWrNbGLocAJnNVx6nTok7iPY+TWXRw5xcWaA0WnS6ZCOJ9jmBZ0z/J3TO9EomzYlrDXcQTGAsE4Ytozfv++NyrsCSt8CdSKJo9C0vXrZPzxG6ywepyyrn45XWHY1KDyxM9ywTI/wssp1cBXbZQV2Hof3HqFdAroFdAr8DFUwEdLF88x1rfU70CegX0CugVSFfgwNZXRIXBh0TVXGgiWFaFItggWObDvUpq8XUKqE6EEWxKx2SfxUhXbAxGE1PCTAOaEUsYkDI68MjXHsddd92DZMyPK9euEfgTj2lL0Lm8mQCV4JWPxkkm1AyEXhItlqXBTDfyd/B3EV4z2bd33z4sW7oUsajmJ9XS1QRSTPtpaUB56OfPEyxwG02W9AO55pEkACCoEK3EhJo4XE7s2LED8+bNuwBfVG1YD5VEZn1U8k0BBm4rk7cKXvAhnYlnAkr+DgIfgmUqP5i8DoWi2LJlF157/U38+Mc/xdkz9XC7HNi/f7/oB+izCAQjsLHpmNslaVYqBxSNcjvdkj4kWI7GY6iunorxwLikuQlgqMVgcjMrMxuxSAy9vV2oqCjGnXfegpLifGlslUrG4SZUMJllf5hIpNeVYIhpSC7ZZhOy8+fPy3J++lHZLGvrtl2orZuOSy5ZKuoJziY8+eQ/w+HIwrn6Fi0Vb0yipLQQl664FB988BeBYMRcBCPZOTkadDcZJW3OZf50BhcWFCERi8NmNsGT4YJvdBiTSkrwvR/8A44cPYIt27Zg/vz5cGUQCM/He++9B2+mR3y79DFv2bxZmuHl5eVh7ZVXylJ9q8WMWCSCWDQiTdq4jJz1DIeCApS5tH10ZEQgL5UYBJ4EOkw+ErYT5NGQwqRkOBJBYDwgEFEUGZGITHgQBBH8BUMRnDp9RjzAPN5sukcoSoBGVUVjQwMK83JRVVmBkuIiWEw818xSk2gsIkvjJ0Jljh8mZWtqaiXdSZ821QMrL12OUDACuz0TbpcHP/rHf4TFasSjX38Era1t2L5tD4xGO6ZWT0VnZ6vA9oamBqxZs0bSzW+89Tby8pigbkVpaTn27z+A7p4O3HLLjZLuJ8icOmUy2ttaBYp6Mh2orpmMVDImY6Onf1jOO4JiupLfeONNrFt7lYBvJjOZwubYs1lNiIbHNV91hM3KbJK4pXuYdeM45fWFY6O4KA8ROUYp2G1O2OwutHd0Y1JZhYzvP/7xdfT29UpzvpzsXJSXleKK1SuRk5UBt5MNEp0Ih1hDAxIpQmGAc1a8Lmngk5qFoOb1TadgBUTHCCNTMNBLa7EgHIkKZOM1zSQOeCOCobCoINiU0mojNIWktalf+Y//+A9cuW6tvG92TjamTJ2MDz/8SM6fnKxcjA4P48rLV8n2Dg0xuZyBeITp5CQscu0iFqQgKCVgeSL85L85rni94fWK44jjjvCW44FfJ6DlPigQyOsbfzfHEdPBfB3PNb5W065oqzjUBJioftJJVbX6Ql3/eW3j+6uGpAK9ubUGg+wvt0MpIyTVajJpyX+nU34uSoVMep+4ffy9vA+pyU31NTqCJbmfTgzLZBcVN9GoTB7ymqBBbyuMJiueef5V3P/Qg3jx5Vdw7lwDfvkvP4HXaUUyHhawnOR9hdd1sMnq//5QTfoufCfdIFCBbwXYFVBW90rt57T7y8QPBerVvYCfOWnA2hDEd/f2isOaDRCzs7LFq5/hzEAqnhD9CRfZ8NyvqKySySt3Zoa8fmTUB4/Xi4KiQpkwstvsMlYlkcyGt+mEN+G09sGzS1NJGamUicYw4PcLWH5z/R9gjJrgT6ZQMGsmlq5dK95nu8kOq9MBg0n724DHleOMH2pSkb9HHM5yPmjvryZc+T3u/6pF8/RnbP0vTr0CegX0CugVuGgqoN/0LppDre+oXgG9AnoF9AqoCuzf8nJKAQT1tYnNdyZC5uQEDQZfO9ExqWCEeBYFiCVhNrKzPSEhIURIlBixJJ8+nXjo4cdwzz33IxIcxjXXrpPl9JFwQOAxl/MmE4TWfFA1prUYCWl+JmCZaoqEljRmejpfaOMAACAASURBVIuvOXP2LObMnSuJynBoHHabVVtWLu5ZDT7IwzATcfxvpseYRpMGe+nviYdWS5MRNnHJu6bSSEjilVCFYFIl9Pg6tSxaQRQFlicunVawQiXdVH0Jlgl06PelgoDe5rHxAJIpA7yeXPz8F/+K8+c78P3v/QCdHR2id2AzNYLlaIQpPTMsVqssN44xYW2EpH4L8/Mlxcr3tjsdKCsvk8Zy3d3dsiy9rKJckq6Zbg/6evslWbxg3mysXr0CmW4HsrM9ArLpWR0aHJB0IJtwSbIzFpNjSkBEcMjEJ38PwWZZWRmmz5iJ3Lx89PR2yhL+4pIyAct+fxyhcAIjIz4ZBwsXzcfBAwdgSGmAjMCVcGI8EJCmbnS1Dg+NyJJ7umi7O7rgcbuBVBTBwAhyczx49JGHUF1Tg2ef+53AlY6Obiy/5BJJ8RFG54rT1oU5s2fh6JHDOHDgIIqLi7F82VLYrWa4bSlpBEZQRWCiuUgJfaIYHw8gw+0Wd2k4wuX4nAgwyVjiJIbWmFFL1otDmwlBGBBJhASwybiLJuAfD6GtvQtOR4YA6IryKkkYEswPDPWianKV6C+oemmsr5dJFY5/Qu4cLnNn6p4kyvjXwIabyqZp/rFxaVLHj67OTkyZUi5agGAgBqvNiRtvuhsPP3Ifrli7UvQEA/0jaGvrFlf1tOl1MlnQ29cjze9Ya/qNCWxd7kz09PCYW/HJpx/juuuvRfmkSfCNjmByZSUqyichFPSLJiMWC8FshMDWcIweXquMlyOHD2PK5Cmoq6tFKBCQGhPk8w/uRCIGi9Us9WYqmucjk6SsLc9ngkiCfGpXLCYNmEWiCZlQ+c9fPkUZiOzfpatXyVh86523RM9xyw3XYeqUSiRiBI9mSQCbRH9ggsFkxcDgKOxOt4xv2W6LWZzFdPvSp0vgKo1CxSOrNeWMR8Owmi2imRAFRNKAOFdlcKLNapcENJPFr776R5w5c04mn+6440688+47co2kQ5xe9P6BATz99DN49NGvITcrG76RYUybVgO7nY1BE0jQ0ZvgtSohYJ7XQAJ5SalOaI7Gc1DpLtQqEdaAv4u11D5HZEzweqQmzPgagmU1mcFrjppIU03ZVLpZAUN1byA8vNCcNZ24Vdc/BRA57v8KNKcVFwTGCoCr+4nNot0bBLSmk/gKlE+cuGRvVF5/+HNyjvJ4UF/EBHuM524acorCw4Sn17+K+756P15+7XU5Fr/8lx/D47AglYhICl2BZU6eTXzwU8llbv/EZDKhtjZJSdd0TL5H6K0mVP96dY+WgJ4IkRWQV/oSuQ+lJyLD0Si6e3rlOu7OyMTpU6exb+9+LFu6DFaTRVzeFjNXtAQFLDc1NQtMZsJ5cHhYVrgUFhWlJxKscm/jecLEsrqHcfu1bU3J7+WHmSsLolH0+cYQGYvijedegSluQQBG5M+YhkuuvhoutxcOuv8ddpm85fvxGKqmtmpcqXEikxfpe7P6u0BLTRugJ5b1vzf1CugV0CugV+BiqoAOli+mo63vq14BvQJ6BfQKSAWowiAwUA/EE5NIE5f5KhWGgqICA5hmTWlLkRUMEOBs1gCcxaipDcwWuj+ZigaiZMMWNx786jdx9933SmL5qquvlFQogTBX6hJgas/CBLd/DZblsZ0WAPbSkzXNfJi2ouX/s3ceXnJUV7ffnXP35DzKYZRzFhI5mSSEASGEMRgwGBv7c8IGg8lgjDEfmGAwBgsHkokmCpAQEhLKEeUwmpync+639rl9R23ee3+BqteSJnVXV51761bX7+yzz+HDcLpcqKqsQCYdz5cAK3UagYXSObPRnlI7i91G3q+yEKRrSw/uN5V2fC1BDxvkTZw4YUBVp5V7qkRfgWs+Cl+vv9c35RrA6NJzAWj0krVaBC5zC4RpSltmxVcbNuP++x/Cb++8G7t378J5538L3V09+PzzNdi0eYvAdcJp5XVpFygrfqBmWkj0oqqqGmaqovPwnV6qFZXlMmZ8pJJZ8fgdPLgOkyaNxcTxVB7XwGrOYfXqVeju6sK4seMwpmE0WhobsWfP12J5QRjJBmEsiR86dKiU10s5uoD6LLKmHNxuB3r6elBcXIZnnnkR27bvR18fG6OlcPoZp2Hlqk8oXJYSblqBcCwIF+1OJwJFxfAH/KJED4UjOHasSfygK8qKYTEn4XGZpfnfzT+8Qbyv16xZj3XrN6G4uBzpLOFjRADhWWedifb2dtTX1mDP3j0CqM4840zxBo6G+2BJhWA1Kf9c+la7XB413wgR2bCMClmnC+lsCokUvXppNaDGmEkNQmcqM6mcp3qZYDJrSSGeZMm/V47VanFg2/Zd6OsLwW53IRqNo7q6FsOGDUMsHpKYzpo5U7adTael9J+KQ34opWo7zYQB/ZbpCytl+cpzXEBXMgWbTVmzcJ+ajjVi6OBa9PeHkEqZpAHX0mXX4ncP34XqmnJEY2F43H7s2rEHHZ29Mi9mzZ4lDRWbmhqxbt16sVhhvOfOOwktre3SAI7nVTgURGdHO84952xEQkGUFBehsqJUKY8TMXjcDiSSadjcRSguKcH6dV9Kc8X6mhpUVJSLAru7s1Oguc/rkeZjbFom54342NKn26aay9E31+WWc7W1pQVlxV7l12t34e//eBkjRo7Bys+/QEdnD8oqK/Hda76L115/HV0dLbj2O0tQXlaKTDKprBQSSRnXVCon/sd/fPwv8AfcmDF9Kq6+6kppcHn06BFRilO9nU7T5iMpv2cTORNBILLIpFKidGajRLPdIeppk9UmMJ32HFR2b1i/Efv3HcDohgbcfvtvpGKAyZx33n0Xo0ePRiKVwqrPP8f4cWOx7IrL8cTjj+HSSy9FdVWZVAgQAlJFT+sF8TrOQdYFJuqkOsNMn1vHgApZzT11LnOt4oPrFc9F/o3nJYGfVER4VQwZX673VOMzMaR/pxvQcTu6mSsVqvyezyn0d+b7cBta3czXCoAWlb2y3eDzCbF1oo3P1ZCVzyVYLlTz8vmE6Hx//tPAnICfum1Zw/PXHCYPeY0Qb+m8V74kJSx2PP70clx1zVVY/s+XsXPnTvzu3t/A57TAlGViyIo0k5H0708nZXtaBa5tKnQSUKupqfhltUlhNU/h9/p56vqnALiu5PlmRY+G1lYeUw4QsNzWBml2CzPWrPlSkmlsNFlXUyvVCuw5wLV8+PARaG5uEbDM5EtXd48kcNg8k1Ba1gBRnCvFsr4WUe8usZRkiVo/CJb7wxGEUmmkIyn886m/wWl2ozeRRnHDKFEs02PZYXbA6nLI+U+oX5g0HbAmyScG6MOsrjP/nQDjPDlj7kzjHtv4vGlEwIiAEQEjAidMBIyL3gkz1MaBGhEwImBEwIiAjsD/DywXlvoKEKVSjL7JeQWcAOR8E6n/63srPZWzMGVVAz6rjTecyiM5A5bNerHsO9/H0qXfQTYdwdlnnyaK5Wg0JF/ZjIvNnZQqlDXWVDPypj0jHqzqYVaWGDmlDqXH8tovv8TCBSfRlRaxaBR2m1ItcztONhWLxQTkilUFS8yp4DJbBrrca0jArRPM0JOYdg/8fvCgerHTqKurE0CiS6M1PBbeLZ7OykdT22FoYKNVgxoyKxCr4kRgxIaCNtokRKJwujziF9rTE8T11/0Q55xzJi5bcgnWrl2D008/XVSSBD5NTS34evceHD3SKE3ljjY2Ip6II0NEnaPCzAGL1QF/gOA3i46Odnkft8clMe7tCSIeT6Kyqgz1dVWwWnII+D3Yv28vnA7l1zqorh5DBg1GLpPEmIYG1NbW5v1uj1t76FJ8giSzjVYDSYiA0MShs2Dv3kYsX/4aqqoGy7ixeRfVqjaTGa3NrQgU+bFtxw4BE26PB/GkUgdTpen1+qSRlcfhQSoZQX1dGRz2DK688lK4PQ4kUxk4XH68/vo76OruF3WfP+AVEBOLRQSyfPXVekycMEF8jwmyhw8finmzZwJJNd9krgqUIbQj1LOLelak9jmTeED3h/olttob1kGrDNq8mM2iGPR5faKOhiUlntfcgAJQqgElx723p0+BU6uaR4RAWzZvwaBBdaKO5lxhgkBUknmQSDU6laCpvD0Ld0uBbCZN1P4pWxUL2tvbUFNZimyaSn4XzFYHHn3sMcybPxvTZ04Syw82CfM4fdiwcRv2HziEc849C2VlJQhHw5I02Lx5Kw4cPITKymoMGjwEwVBY4HpbW6t4Vjc1HkFFeTkG1ddhxvQp0jitp7tL7CYIXjds3Ykvvlgr5wvhbXtri1hJuBx2lBQHpEEd97W0tAxWKitV/bxUETDmBFFU0zPmtEWhHYDLaRNFvslkxT//9Soqq+tx8NBRtLR14PwLLxCQy+e+9dar6O9swrKlS8VqgXYk9L1OZSAKzJdf+TfWrt+E+kGDUVVRjvlzZuGOO+8GXQTGjB4Fn88jvtoTJ4xFMsXkFJNbGdglkaWahtJb2+XxSBO4cDSKSDQuDdhWrPgEAX8AXe1dCEcSKCsrxlVXXYXHn3gCP7rlx+jo6MTflr8k62dDwygc2v81fv6z/4HH7UJU5qkNSWlep9YQjhVhq/IPVlBWK3sL1bJaFUoIzL8Ttup1TPvDEyxrFalW23LuabWpTozptanQX157A+vEobYH0slEXakiCbassuSgfQlBNt+Xx6uvE1yzNKz2uj0Dx6SBJfd9oAml+PSrBntiWZNvomjl2pqhalmph6XRoZW+yQSadjzxzAtYctUy/OPlV7Fjx06xwiBYtoCN+CxIMiHAdTqtlN2FCuP/V6WOak6qlLe6OkVfO/U1Ul//tGez3ib/zjjpOOvnW00Q5X48lUJTczPcfpVE27Nnr6w/HpcH1VXV6OrshN1hRTDYj6FDh6Gzs0vAMrcXDKnmjKwSYRKGFR+crxxX2rao65HkbAZsMZRvd1aa9/WFwuKxHO+PY/kTf4MlbUIkZ0LpmAYsOO88eH1FcNtcsHtU8z5J7OTHUs8BnViQa50kfpRNlp5r+rowb/J44x7b+MhpRMCIgBEBIwInTASMi94JM9TGgRoRMCJgRMCIgI7Auk/+OmCFoaHoN2+w5UaZ0EIUVAoU6BttDR40PJC/sX45Z0ImRWhKqEwwzXJ3ypXt8PrLcdmSa0WxbDEl8K1vnSUey8lEFNksVZ7KX5k+y+JOIPYUCi4TLAs4UY6R8jObehEsbdu+HRs3bcS0aVNFZUtFJx+JuCqD5nYVqVaWBwIx86XPqpmegly8Id6/f7/YJhCU8HW0mKAiVQPkwsZT/B1vvAWG5r1ZNdwhpNF+oVqhp2PH2NBnU27AXU5REisIYUewPwK3x4cvVn+JPzz6GH7ww+sFmp533nli96GViB6PT0r9qWajLcWYseOQyGThsLvx/PNUCu+SBnOBQLFAB6rfnG6qG3PixUvVcVV1BQYPqsXundvQ3t6MCePGYPHii8WeIx4lTDXDZjEJpCAckuZbBcBIAwTCH5vThmgsJIrlRIoNGx2IxYBbb70LFotH7EXYBJGSPa/bhYrSclFzHmlslJhzdHr7+wRgU1XJGLEJZDwcwVlnnoqLLz4XyUQIHq9dgFOMHskZM1548R+wWJ04acF8PPjQ/QJuf/2rW7Hn69347LPPcMrJC7Fr1y5EoxFpinfxogvFvZbAkxDTbnPA7qAyzyWQp6enBytXrsbKVSsRDEURS9CrVqlI+eDcYIMyAk9rXjVeVlqKUaOGY/682RgzdoyoXq1WgnYqHoFwOIji4oD8LhgMwW51DpT1U2FNsFZRUSEgi4pVqr/F+9ZiRjKt/I0JcaQawGYT1T5tWjhn+DeCydbmo2gYPRapNCGaGZ09PfjXy3/Hd6+9UmwhfFSIRxJwOX2Ip9gkzS7NEkvLS/PK5WZ89PEKdHR0Yfr0GQKA+3p6cfjIESy9YonYhDQ2HhFYT5DaMGY0zj37HPHv9vkCuPOe+0VlXldTjYryMoweNRzDhgyGy26Dw6HgaSgYRElZqVhI0OucqnvtIUyFMRMs9OtmYicQCKC+vg5lpeUSM6vNJeMRCJRg/8HDuOeeu/GTn/6PgK3GowewcN40sQLgmsGkRCrN2HgQS2Zx730PoqWtE9F4EvW11di1Y7uAXb/fi4bRIzBy5HABeaeesgDJZFz8tnu7O2GnDYWZ57dVAPifnnoKbe2daGrtxeAhNVh8ySVy7gX8fgwfMgwbNmxEV2c34skELlp0sYzRjTf9GNEo/dEtuOH6q9Hd1SKQfVB9Pc4443RRN9Ofm8kQDiyTaNrPl+cM/ampvlce3mnZF63w5Tx87bXXZM6PHTtGvnIdplp669at0nBz/vz5spYxscF1StYzJgu57uXXc722CU/PWzqoRMbxRn+Fz9Gvpce72MDIfHIKBOZ8JGDmV13Vof2cuQ16I2sVs/Zd1uso30/70NNjmfYw2n6Hfty8YRNLDCqjrTalpJUKFDueePqvWHz55Xj1329i29Zd+P2Dt6PYbYcFBPNmAcsCRiVBqXoE6LX6m8cpxy6xVo379EPD/MI4acWyBvA64ajBcmElC987HAzKfhymxVFJKfpDIUkYMkHl8/rFhmjfnr1IUkGfzWDIkKHiZ+/3BwSicw3g8XPt5LY9Xp/sHtdE7VPNeaIU8MpKhhURjJvNYpFzoC8eFyuMFx97FrmECVmnB8WjR2LeuedKdQWb9zl9Xjm3eL3R1zG9fd3EVoNzq902EEudSOXXhdMnG/fYxkdOIwJGBIwIGBE4YSJgXPROmKE2DtSIgBEBIwJGBHQECJa1jYG+YdZWDYUlveRpVCzzbxouaGWuft0ApJAb8RyyKSqc7YApg3Q6DpfbKVYYgeJqXH7FNbj44kuBTBTfOu8ssQCwWQl1U/mWVco7mXxDmvex2ZJZ+bDyf90niY2MVBM1MWSWryypZ1Mt+tQS1npcbgFa9NfgzTbLqAlv0lS+wSTNwpQPqGpcRajIYyJUI9gjYIpFI3QkEBiggYJWbhWq+jSk4Fdtw0HYosGCLrXmNljyTyDCxnolJcVIJlnubUYkHBV/3kBRKSxmG374wx+jtLIY11x7NVZ/vhqXfnuxNJtjabOoVel9AWWrkc4CFqqz42nce8+D0lDM7y+WZk8EUWxY1t3TJerr+lqqsO2IJwhbWW6fFLXmiOFDBdsT5rFcnjYAFrNSVuuSdN3EiWpurZbUNgaZXBq5vB82vXDNZjd+devd8PrK0N8fRn+wF+lMEuacSaAFVakEYqtXfy7b4hhRuUv/Wyp22chsyWWX4qT5cxCLBtHV2YZAkU8AE2FwTzCMffsOYfPWHdi8eT2GDR2O62+4RsDnzp078Pbbb+Haa64RgEhFONXsgwcPloZ6hJrMJ3AO7di+HTt2fI2vvlqHWCyNIYNrxU6kprZWGvZxLnJuRKIxHD16TDyL4/GUgBytfoxHWaZPxXoa48aNweQpE9DQMAJlZUXw+90IBnths9IjOwmP0zvgWarnB2NYVOSX/fT5fDIvaS3D8aaaU3l5K09oaWCZycnvlEduDqk4FdEuROM5PPnM8xg1ZhyaWhpRVVWGiy44F8lYEulkBnv37MOmzRux7KqlAp3YHFMaWsIk/tIU6G7atAWDBw9BXVUVerq6EImGMWXqFLEa6eruRnNLK/7zn/fQ3dOLuXPn4ZJLLsV773+EzZs3ic83ldszpk1DwOcVyD5yxDBUV1cjEg4JLKQFh7LxsKKnt0/OBQ99tJlc6O3Dxk2bMW7cOPGX3blzl1QxeH0BDBk6Au+//yE+W7lSlPdUj9cPqscZp52MooAbfh9tSJJ45613sG/fAcyYORsjR4/Bffc/BF9xsaiwzz7jDMyfNxcPPHCf2KaccvICseG58MLzcejgfjSMHiXHy/Pe41BJH65l+/btw0t//4fMn+kzZqC6ukZ+/+833kBNdTV6e3pRWlqB0lJC4oQ0nzxy9BgaG+lBPlj8x2uqq7D36y2oqizH/v0HZG246KJFebsJzkmuY2wimoKHze4SGTkeaXCYb4imLQeoCt62bRtOPvlkSZo0Nh4FLW/4ILBlvOkLzznCOcp5wtfw/OfPvb29Ap61GvebVg56rdfJMA1OtVJZIDGtFmitk1GNTzlv+dDKZ/EVzifd9O84wXQj0MKGsHydttIQlTITD2aT7CfXIjGNMJlFscx9pWJZrleyo1Y89uRfcekVl+PNd/6DLZu34eH7b0eR2wZz7jhYFrV/Hixrj2m+XF/PNFSXYxb4rI5PGo/yOPOx1NdQHbO8hfGALRC3XVi9ouNExXIsHBbro6NNTfD6/Ygk4qiuqhHPdq7/Rw4fEbhMmyC3140J4ydIc0pW4XA/wuGorMVsnCqJAlrHcD2029T1TRICGVHCq+t7vgkuaIUBRBMpxHjt6Q7j+T88A3vOiXDOBP/I4Tj1oovgcnmleZ/N7ZIKE223w+uFXqsKfZZpz0HFsr7+FfpQL5g2ybjHNj5yGhEwImBEwIjACRMB46J3wgy1caBGBIwIGBEwIqAjQCuMQrCswWmh16SotdhwSGwe1E0rH1rpptVchWCZ8CudzIrymCpA2lOwCZrJ4oDJ6sGyq27EFVdcCactg7PPOQOxKBvuseSbHqeEAEq1nPdTQIaUmnCZdJcwI01InIXNQT9J2ivQ9zSDdeu/wqatu3C0sQnXXvtdUPHGcnxaDSxcMF8ANqFWRJpiuRBLpqRknp7BhHhECV3dXQI3qPwjjCXcyaaT4nmpIKQqIy9UuukSYO6bbpylVVuEgNoaQ5eQSxlxXt1NZSb9XcUfOWeS906laGdhRn39YKz6fDV+8rN78Oijd6G5uRHDhw9Bw+iRCIWCUvbssDsEBhKgJzI5JHMmafr35z8/D4fDK03PSkvLBaB1dXXAbDWJOpMK7bbmZlGSn3vOmeKZO2HCWCRiUSRicfEkpo8w95Vxo+esbmClQQNBkbJlMMvXOBWFLIe2QkADFaOptAkPPfQ4EgkTgsGwAMdguF/Gl7CMzd08Lqc0e3M57WLNkIjHxLqDf7vlRzeD3DRItbXThUg4goryCmmk9s9/vYzPV69B1mxFR2cHfnDTDZg5cwqOHjkialAq9g4cOIAhgwcLuKdSkypjs9mGnNkhjdw+XbECL7/8KjraelBfX4Yrrrgc8+fNUc3BTAp0cR5QAcs5RkVtOMJmlA58sWYt3nzzLQF/HDOL2Y0sm7ulEnA4rQJU6T9M1nPj96/H8BFDBPbs3rUDY0ePkn3SzSA5nziOBIKEbjw+KmGBDFKphPxeQzpWDvC5tHjhQ8AgkxkmekwnkTW5sW7Ddnz06Wfi+Uwgf+ftt8Hn9uGZJ58RRfHs2dPw9jtv4KJFF6KyqlzekwpwKmR5rFQtUyVcXhSAy2ETgEvASgsIm8OJzZu34e3/vIe2ti74i0pxyimnYFxDAw7s3y/nQFtbi8Sbx9XT04lwOITq6ipcvGgR/F63NNdjbJmcaDzWJKpogvv58+Zj2PARotKmmvzPz/5VLF2cDqdAN3qLs2KBymcmKMrLy9Db041oPI6HHr5fnlfk8+POO+7E/v0Hceqpp8l2evr64PJ6pbnjwQMHsefrfZg0aRzOPOM0rF3zBbZt24quzhBKSpwYM2YUvnfdtSgOBKRigeserVQ++OADaQx64YUXqvOcanHOyUhY7B+UdYXydqYf8uYt2/DoHx9DRUWVnEennHIajjUdw7fOOhnDhw1GJBIT0H3w4CGMHTtOlNKcE16fGw4Hkz1ZrP9yA+bPP2mgcSbBLc9D/iPoJjymgp7nt6wheTsC7h8hMp/PhI1WmtKyhtUAPPeodiZ4LrS2KLSH0HNLXw8IDPl3bbmh10A+LxqPyRqgmwTyfbk+6DnLNUKvFwTL3BbHXm9Tf8/j4r5KQ7gcGxm6BJZLg8J800wqb/mwipKcYJlWFRY89dyLuGTJUrz82r+xbdsOPHz/b+B3WGAGK1LMSOeUB7Bu3ldoZ6Fhub6eKWujrNiS8HvtY12oWNZ2F0plrZKuOpbaBknHU4Nlu9mENG0oEgk0trbASt/sXFa812lftOfrPWIRxCoWqsGrqiqxcOHJ+SqVGHbv3I2mpmZZkxoaGqSKiNU3fB+CZV4T9HWcSSx1XSZYVhU3GixHM1mEeyKiWKbHcigD+IYPFbBss7uleZ/d45bzXq/xjME3G/jJHOH6nz9+eQ/ak+RtoU6aOtG4xzY+choRMCJgRMCIwAkTAeOid8IMtXGgRgSMCBgRMCKgI/DVZy/mtH+nhgRalcbn6BtvKsJSBLl2+395U6qbb+VbqQE1m01R3ZmMUblKVSkb+9DLlg2eHMiZXLj6mh9gyZJlsJoTOO20k5FOsbkflchJKdctBMvKGzIjqkrewIpiOcsy5aw0e5PyebsdBw4elAZi6zftQltHlzQbmzJ5Eo4ePYhJEycgm07gogvOl/ehxyXVYfFUGhs3bRJlJK0YJk2aJCX4GsRo31GCZS2T1jft/Ju+yWastJqQ8eSjECxrqwyCFe2JS4Vxb7BPFLoChuIxUeD19wfFa5PWAjarA9FoEnfe/QDKKypx112346OP3hd/W7EHyWaQyANx8QamKtHrwf0P/A59vRH4/aUCGtmoj+AjGOqFv8iLsvJShPp6URzwY/q0KRg3rgEV5SXo7+uBQ5Tbytua8FeBHgssVqWQ1pYe/MrjoV0Bj51giEDf4XShsrIMGRkzNpoK4u23P0Zvb1RsS7q6OxAK98Pl8QocXbDgJPT1dEnzOY7u0MF1YlUwYcI4jB83RtTPyXRULA6yaVqbZNDR3oVXXn0d4ydMlDJyk82MqdOno731GGqqStHe2io2H7TUoP8v4WAiSTjrQqi/X/yUd+1pxBtvvYNdO/dg2pSxAhg5X2w2MxKxiFh/8JgzmaTAXc4XgURsuGij+p6NEq2wWO3Ys3cvVqxYibXrdiCbo4+wMmvJ5jJyTJz7TEzQKpkxYQAAIABJREFU33nxxYswdfIE5DJhSaRIsib/KTQUCuPYsWPSAI9QifOQcMjrUc2ztBKeFQFUt9Ny5jgIy3sCO7z4dNVXWL12Ezbv2A2H0w63247JE8ZjzozZePThR1FbU4Gbf3ANjhw9JOcVm/jR9/ro0aPi1T169BjU1taLr6spGYcVWbi99BZWKsvqusGierztN79FVc0gdHb2ChhrGD5UVL51dbU4aeECfPLJJ9i6bas0TKQFCD1h2ZDv3LNPR3mxXwAlwRjPa9rC7N27VxJFQ4YNEyXt4SNHsfyfr8JktmHYkOHwenwCrqsqKgXqul0OhEL9OPusM6Vp5Bfr1iESiaIkUISjh4+gv69f4GppeRnGTxiPoSOGoaOrE+1t7XKec1sPPfQgli9/EbFoHJddukjU8u+88zaamo6htqYWbo8X8VgcX6xeK0rks88+A1MnTxZQx3OQawkTQ719fWhta0VRcYkkvkrLytHY2IQ77rwP551/jiTJCOobGsbgzNPm5ZNcdvHg/v0jj+CWW36ct39hooDNDE3imx3sC6Ovr1+saWh9oBTHSkW6fft2aQSpGt7RHkFBWe2vrNdmachnote8Av1Ut0siKB6XbemkYOHaVrj+81znP75PIXjVaz6fS+sPbovboPKeiYrCa8tAAoTnRVrZ6XD8dcKEr9GqfL3uppJx+H0+1ajPYhGlMtX+TIrJmmpStkw8NiYfnv7LC/j25Vfin6++jq1bt+ORB+5QzfsyTHiZkWLVDb3JaU+Tv3bpc0qv4YWwWTfv4990VYL++k11Ny0zvgmWtWK5EFo7xIojg1AkipaOdmTNJljsDlGzs4Ii2NeP9V+uB60l+PoRI0dg5sxZkuxpPHoU27dtlwQL19tRo0bJWNMKQywpLPSKP15BwV1SYN+MHP2es1k4rDYkM9n/ssJIhFKImawoGTMaZy5eDLvDDZ/Tx066UjnC/dAN+/Qxcfy0ilsU9Pnn6SSqBsuGFYbxedOIgBEBIwJGBE6kCBhg+UQabeNYjQgYETAiYERAIkCwrMrrFRjVSiMND7TaimXqiVRaeQ5blfWE/psGBgIcBUBalaI4RQUVG8gBiWQUbrcT4Rg9VIuw9MrrcOGFi1Ba7MYpp5xEt2TxWaaFAMuPieUIAkSYpjr4iS8vARzfl2CNv+VNvt3uhNXmEIjR2NQCX0kNfnnrbfKaUSOGiwqW5fiXXbYY4WA/qirLEA4FYaYqzuHCO2+/g6rqKrz15tv46c9+hlUrV6K0rAwTJoyX96avLG/YaXGgAYG+0daQWKuY+Vz9faEVBgGshjI6zuJxmqHCkA3eWLbMxm1ZOTaW1/MrVcsmkw09wSRuuulmvPji81i5cgVOPXWhxCyTTsmxFBcVKzhEf+ZkGldd9X1MmjQePd1BZLIm+H0BNLc0w+d1YfyEMQgEPKDOj+B27LgGUdjabQQ3SQGitNlggJXdRho5s7L24HEQyBB4Eowfa2oSyxCOM0ctGo1RviYgmk3J0tkcVqxYhbb2XiTiObEoOXBwP1weJ/qDYbhdbsycPhU93e3i7XzywgUoKQogGY+KYpPglWDZbOVEMCOVyMLl9OPJJ5/FJ5+uxOWXX47F314M2m+YrCY0HT2EkcOG4OvduwTKTZ06VWAbwR+VuAqKW/HCC8vx2co1iIRjuPrqZeK5HAlTAa7U9QKdMqoU32whlM8JFGfCg8PCRnUm8QYGUmk2r1L+u053BR5+5HFs27pN+ZHzOTKOhD5WKVOPRiKYMH40bvz+MlSUF+fhKlWucTXHCFmjcWmGRjXqrp3bpbmihoTcLn175byDUtPyLXicnEtZWPDVxu1Y8ekXiMTicHnc2LBhPaZOmYyZU2fhs09Xwuu0welM4/777xdQydfT2uJ/H39MPJ0HDx6Em3/4Q0QjYdgyKaQTMTmvOQrxZBJefxGaWjuQM9nQ3tmL1/79JkqKS1FRUowP3n8PVdXV+PWvfy2ewC+9tBydXZ0Cm3t7e3DWWWdhwrgGmHMpOWYCwMOHDqG0ohyTJ09BUXExtm/fIWr1rdt2oK07hAMHj6C+tg6dHZ34fOUqSRYQAA+uq8P3vncNPB4XbE4XHn/yaQFzP7jxRvzhkUdw8w9uwiuvvIyv93yN62+4HsWlJXjiyScwc9ZssaG45JJL8PXXuzBl8kQUFwXg9brR290Nt8uJxmNHsXv31+jo7JMmnueffz7qa2tQUlIk5wiVrDxfqJZet24tZsyYgcqqCtishKscR6U4/mrDJkybPl3mOi0xCMz37tmOEcOHgR7pHEv+++jjj1FUVCRWLPSVvvSyS/D+e+/hzDPOljl08OBBAeULFi4YAMKrV6/GtGnTBix+uCoqWxSlnOU/vabzdxo4yzxhY7x8g8BCG4hCxbKGg1z3tAJXVy1oP3mdXBQX/GxWrhEazhZWd/B33DcmWFg1wPemeppf9TbUuqf2WVTSeesirjuyX+Kvn98Xwk5CYnUBgsXuxBNPPY/Lll6Jf7/5NjZt2owH7rkNfpdV5hrPEzZd5HnIRCHP8UJIXnjNO16xo/aBx6HhMvdtwNIjXy3AtVFbZmiwWgjVdZJRYsiVMptFKBJGe3c3MrS28bhRVFwqFSvdXV3Y+NVGFBeXIJlLY87cOZg8aRJisTgOHzqMvWzyl1Br2ZChw6VyR63HbNhqlTVMK4w5P0XJbKUnu5oP9FjOmEwIxRMwpcx4/rFn0dbYgXjOjOpx43D6xYthsjkQ8BfD6XZJbDluOmmgE1yFYJnXZbHDoL1TXk3O9+JrDMWy8WHTiIARASMCRgROpAgYYPlEGm3jWI0IGBEwImBEQCJAj2Wq1jR8KCzL1yW/osySclcFvQgG+DNvJNXf2DjJIjetGkqwoVkuw/JkMwWedH9VDalghctTiiuu/B7OP/8i+LwWnHLyScq/2JSlx4UAMkIAwpksFZnybgTZquGSAOY8VqPHrMVix5YtO3D40FE0t7Rh0syZqKquQeORRuzbuweVFRUYXF+PqVMmIpdNw+lQAJWN/6w2O+KxhHixbtu6A+0dHZg7Zy4aGkYLCKevM0vTCVgJBXWZtio7Pg5EuDu8macqVtl20OPUpdTUNuvAVy1N5XZoYWGzKtCSpCrYZlVl1IxxHmYQKBFOurwV+MWttyEaCeG+e+/G6/9+FZcsvggOuyVfqq1Al93pw9/+9S6279gtHs4ENVQCJuNxlBT7MX5sA1wOK+prqzBs2CCUlxULpJL9N5uQYsM8k7K10A2p6EVN+wzGXqB/To0r1XV9fWGBf5FYAqMaxqGuvkbGmbCDMO7Q4UbxmE3E02KLEYsnRJHd092DdJKerHEsWXIxervbseSyS5CjlUcy30jRnMW2HZsFILLRHb2TI/EUhg0fhdtuuwO7du/C4//7GEKhPuzYvgU1NRUYM2osOts7cPDAPgwaUo/BQ+rFy5cQmNA9kUjjub+8gE0bN8PrAL5/w/cwc+YMRMJUD1OBypL3vIJTVJAWSXj09/fA5XLD7fLIWBKeE7jwnND2BwReyLL0HPh05Wr841+vIUOtr4kKcNp+2AfsVAjOi4r9WLb0MkydMgHIJGGzMLFjEiU+QTWVrAQ7zU3NqKpQCnDOOaUaz0pSJNhPi44iBEMROJxuNLW1oae3V+b9gvlzUVtbJcCLVhPPPfcCTj/jbHy84jPMnTsDuVwMdbWDsHnjTlRW1iOZzGHFJytgtZnR1dWK6toyfO+672Dk4FpkkjHxOOY5aQbnpwLt/3rlFYxqGI2Zs2fD6XRjzZoN6O3pw+6vv8YvfvELrPzsU0ybOhX//Oc/RKk8cuQIxOMxNDW3i/d6VVWFNNcLBHyyBu3ZcwCVlaU49bRTRaFLO4Ops+Zh46YtaG1plaqC9esVeF104UXS9M7jcWP//n0YPnQEVq/6Ei0tzZg7dzb8ftoDpLB3317Mnj0LCxcuxEt//zsuuOBCsQjZsHETzjrzTGz4ah1mzZyOgN+DsWNGS1NHi5kWFw7E4klEE0xgWbF16xaxn5k/fx5WrVopvuhMOPF4Jk+eJEp/W361kvXBptS7Ak+dTjmvuIZxnjmcNoTCYWn8qBrcAf39feju7sHo0Q1obW3Fjh3bJenwrfPOUzY9ZjPa2tpwrLFRvKgJN8vLyiROhLn0Didc1GuwrqjQCQltXaQgqGqQp5uL6ioL7R/Mv+nfaYUu14hvJtIKqxeOJz7UOqYBNH+vm32qyobjHs9MqBH00kudx0obk0IrCQaGVkS07GAFQiadESjNJJzY7+QVy2kmOm12/OnJv+Kyyy/H6/9+C9u378Q9d9+KkmI3TFyTea0wWZFjFsV0/FrF4/pmUlWDZbN45St1tKpIUVU4OoY6Nmrt+G97KB0DsT0ymSTWSlVMxTTBckTU/1QmO90eVJRViNVHPBrDpys+hcvpRCSXwhVXLYXP7ZYmqjwHtm7ZKnA9mzWjrm6QJA5F9Z1R/u5UpWsIzkul9ALIG0AzccnrcSKZQjZnRl93EP948VVE+iKIJ3KoGDQUJ19wIeDzwup2w8Umfo7jVhg8FiZItSe3VjGrtVDFSX9u0J8lDLBsfNg0ImBEwIiAEYETKQIGWD6RRts4ViMCRgSMCBgRkAis+ei5XKGaVivFlCqYCk11eeTNtCkPGwUgF4BlAlp9g639PcmA2STMarXDZs/bCZiyebBcgiVLr8O3vnW++JmeNG+2gGUCHQicVjf9hDkEd/QkIBwTsCxQ+ThYdjk96OsLwuX0IhJJ4Kmnn0EkmRBbhOXLlwsEu/GG70sjv9GjRohaORrpF89af1FANcWyu6XR1rvvvCfQk8rDsWPHwmTOSrM12iHwhp/HKIqvvCJQ3zjzmAl+FCDKIkYvaRPkZw1iCkvGNeARP2WqgQle8spBARaEt3l/T9WtyoJQNIstW3fizjsfxp8evw+JZBwetxNDBtUL+BTIYjXB7vDi13c+IuCAHr0snz5y5DBqqivRMGqEKE/nzJqOEcOGIJmMgLaY3HdpAOV0DsAg3ZiQYy/qdFGK0/eZYFntX3d3L0rLqtDW0S2wsqOrB3X1taisLFdKza82wO32Ip5Ii8dzd3cfJxGOHWtCd1cPnHbafARxx29+gZ07NuKsM07Hrh27MHHiZIkH501rRxN27tiBhhFjsW7dBmzetgMXLlqMPz72uNiXzJk9Q3lzp+KYPm0yHDaHwJBwOAgnm0Wm4iTmYldBke+dd92HttYuUaH/4PqlOO2UkxAMBmVMtS0A952xoJKXvxO1cz5GVGZzLKkwZVM9glYF11QZvIlgOZWF2xfABx9/hmeffwkuLy0flG84YRFtDqiCTKbjiIaDuGTRBVi65NvSeI+WG6L2jkbhcrvhcLnQ1tqG0uJimNjULUP/bdod2JGiQt1EVbRDoPKLf/s7PvlsNSLRKP7nJz9CPB7CgvlzcPjwYRmvf7/5LpwuH7q6euFy2zFmzFCk0zls3LAVDrsHW7fuEF9xKsW7utvx05/9CA0NwxEJdcPvcSERS8DtdANZkwC+Pz/7LEaMHIWJkycJ9HN6vFhLP+B5J2Hr1q2YNWuWNE484/TTpDFic/MxzJ09BxUVFUjQezevqiWU01619CkmiH3mmWfE5qG6phYl5TWYPGWKNKh74YUXZK4SvBJcE7RSGU2f4IceeAhbNm7BX/7yHG6++UZ0dLZg1uwZMn4PPvgQ2lpbpQLi6aefwcov1uLg4SPSSHD7tq342U9/gtaWJgwbQluPdnR3dojXd2trG2BxweX2Yt68eXj22T8LuL7qO8sEkvM8JxAWKwp6HCfj8Ob9brmuch7xK20heIwcO9W00CLzh83+2DyUSQvGgU0Bv/56j9jLcO7xdRxnNnFT1RkqmaUtCKSCIN/EkzYRBIj8u1gT5O0LBErnfZcH1p7833Xjx8Kv+vU60aKhqt5/bkP7KHPtUjYcSg1LmwkmyHQVjF4jtSezAtYpSdYFigIyz3VsaO2gbZh03DKptMSTXuOcY/R+F+uOVErFgs1dBZZakDSb8fjjL+CKpUvwn/fex8aNm/Hb3/4CJcWszkjT8QXI5L3ILYyPWs+1wlhDcg2NmeChfQSLN/T1TfskF1pAKeCsGuR9U+0ta0JeGa1Bu2q2qpT/Ta0tMg9oH1RaVCLHEw1H8MWqL1T1j9+FK7+zTKCyzaTg+xeff4F4PCHnfkVljaiwqbBnt1zOK6l8yTePFTsjevlzP/KXTbasTaSS8HqK0NrSiccefgZOqUKyoqJuKBaedx5S3J7bBZ/DI2BZ22tokKznE+eGNF80q0as+hqpE638uwGWjQ+bRgSMCBgRMCJwIkXAAMsn0mgbx2pEwIiAEQEjAhKBLz58VqwweCOvb0YHfJX1zWle0ZXL3xAfVzCb5aYylVGewhpEy415Jpe3wrCLuDOViolSKpOzwOEqxtJl1+Pcc89DebkXc2dPh91uBZEqS4SpThb7AOqyBsCy+r1SLBcMHoknWN5sx0cfrYDfX4x4NoXK6iok4knYLTZp/PTV+vVYtnSJqHZdTloYpOXm3GZ3IhFPIRAoxptvvo3Ro8aI0paNBqurKzFq1EhRIFPlJorlvKqVKmPCT6oEqR4kRKbqlc3NSDAIYbVSTQMh7U8sENhCpXEaLodTmjhpBSEbYBGYUA1O9TAb4Ili2OJGJmfCvffci6KiYvzmtlvFcmDevPmAgH0F39/7YAVWrPxKGstxXwmY2aivKOCD22nH1EkTxMNYmleZMqISl/L0vF8y1c0sx1fJBEUipPic3ef4M5uDqcpzGR/aQPT1h3GksRmNzS3y/O7uLlGcs8EUVaz+QDHq6waLspn71dLSJv629I/OZlO44fqr0NF+DOeedQbefusdVFfVSXymz5qGg4f34aMPP0B9db2M7bHmNmRhluZ5V121DC8tfwG5bArz5szEtKmT0NPdLQ3Xenp64fF6BNKnMlTstuDlV17HwYNHxYv1+uuuw/RJw5BOxQYgMmEeoaaGJwRriXhCGkMS2BHQ8avdqRR7Omkw4ClK32/KlXMmWB1umKxObNq2C48++oSoC515tTOVrFQWRuIheF0OhIN9OOXkebhyyaWwmLNIpZPiq8x9tzvsAnSp5GRaRpfb0w5DhJcmCzo7e/DVhi3Yu+8gDh1pFTsSqzmHRRedL/Pd7/eJ8tcfKMH2nbtx9Fgzrr76KkSiPfjnP17B7NkzUV83SMb9rTfekLk0aFAdpkyZiNaWZpSW+VBVWY7a6hpRfVK1zbnudLnR0dGJvlBQ5prL40FPX7804OMcZvPH8ePHobSkVBovEiZXVVaIFQjngYUdHgndBMopBTiBoU5ydHR2in3J0888hxkzZwnEp00GG3QSgNfW1cm5fejwYQGzN1z/PTzz1LPYvGm92OuMbhiJqVMnC8hlAoeWLoS4tJ94970P4HC7MXbsGOzcvgMtTccwefJETJsyGT3dXQIUmZygPcjBI03weLwCNocNH4Zgfz+279gmNh4E4fQ9drmdKPX74c03h+QYEHbzuGSNTNFbPS1jQTjI5BMTH2xEKQmHfBJKqXWVopi/4xxkYkc3RpOqCPGlVj7KPF+5fUl20R5IqjqOP9R7qwoKiXEedGporNcd/sxtF8JV/VxtbTCg4s1vR0NWbRPB52vArKE631Mnro4D6xRd8gdsOQimudbw3COwLryWECxT4cv947HI/GDlDEE54Xj+miT01+HAY489hyVXLMH7H3yMtWvX4o47fo6igAs2cxY2zjcByyw4UO9f2IyU3x9PpKrEKiMmVRr5BKu+NuqfNTRW6yXPT2URVagS18ejr48EvIxTJBZDcwub99ngcnsQ8AfE2iMZV/CY4z5s3CgsPO1kmY8uqa6JYfWq1eKx7HB5UFpaAavdKQ0lvwmWJUb5iyW/6sumxWZGMp2ECWzKmsUTf3gSvZ08h02oGTICpy9aBPj9MHs9cFnYNNMxoDjX1zSduNB2GFTT8w0K46KTkwumTTLusY3Pm0YEjAgYETAicMJEwLjonTBDbRyoEQEjAkYEjAjoCHwTLOsbZX2DrBVuwhjZOC8PGwmBRLVMGPENxbICETQOJkCloyQVnnHYHVYk0oDN4cd3rr4R55xzHkpLPZgza6qob7Vimb664lFKwEJbTdWbqQCa5OEyAZ6VUMUhdhYsqef30XQMq1Z9jvPPvwAdbR3iabr688+xfdsW3HTTDWhvbYbNZoHfH0BvX0RAhcPhwpo1a7BgwUIFc6TkOStQhKXuBEcawDIm2m+UvyNEoeqVD8I5VjrrOGmlG+EJt6VBDn+mErUoUCTAR/kjW9DS0oLKqmpRARIyE7QQPNvsbvT1BwWgXXH5Uvz+4YcExFRVVYu6kQCG2/j+TT/E8NHjaU6C3mC/NPay220S39KSAObPnikNz+xWgoaM+Arz9brsnQpCn883AIgUiSLkzKveuGX5xKTAC9+HfsMd3b3YvnOXKHmp8iTA6+nuExXb9Bkz0dnRg7fefhuzZs/F0aON4hfa3NKOsrJiXHD+mUjE+rFg3lx88cVamE1WaWY4feY0ON123PKjm/Hjm29BaVkFnvjTU4jFU7JPc+bMQX9fNzrbWzB61FBMmjgeRX4fIpGQWEW4PX5l32Kx4dE/Po5Nm7ZIAqKmpg4//9lPkEsHUVamGg/qsSHMIxQlsOTcZvzJ6mj7IX61NnqtKoWiGkuWyFNUTxiYg9tpk6ZaiVQOTo8PoUgSO3buxRN/+rOAXSrjqZCX+WHKIhTsFTVwKNSDhfPn4mc//SHCkSAS8YjYj3DsuG2bxY54gg3Y1LkgIJAqbDZBszvx0O8eQV3tEAwdMV7m6d+Xv4grr7gM8+fOweuvv4Z33nlX4tEbjqC/P4TFlyyGP+CBz+vGvHmzsXfPLrGq6GxvxckLFqKqqgqHDh5CdVU13H4XNm5aj7FjxsLjdCEVTwrc5DGwQR3BfTKTFssWkjhldxBDRVmZJBnKSkslWUNVJec6rSuy6axUCxCMEthKg73SMjnX+DsCW8Z+xYpPsOjCRejs7kF5RQV+//tHpCFka1u7AP/Fl16KtWu/xNHGY6irrcKMaRMwc8Z0sazgPmayafFlpuKV78dkEhtGFpWU4eChg9i3b5940v74lh/DJarPLEL99CwPyLnIZor+4hJU11RLY0F6GtM3esSI4Rg5cqRsd9OmjTh06BDGjh4Fu9mC+vp6DB06VMAl59Du3bvlmHg83CfaePgDblhsyu+X8JxzR8NiAugBj+FsFjFaFeV9c7nWlJaWyprDmHEeMCkoa1O+saaGf9reQZ/bhWpaDQA1cNZ+uNqGovAKqRv7cb5riKwBNLepVdMapkrSLMVjUhUvhYpgFRPlR8zmlHo/NIDX3sXchmyXLuJmM0KhkMwd+lSL/3k2q85HKqQJiFnpYrfjySdfwKWXXY4PPvwIGzd+hXvvvQN+r4Pu7LCaLEgnswJYWRVTqFjW1j/6vB5Yv/ONDnU8NDTWcSu8Tg6siQVgWT9fQ3mJYd6/nlYYPC/sLiY7vAj4i2AXeJ7Ghx98JDFacs2VKCotlvXdajLj4L4D2Ldnn8xjnz8An79Ymks67PRQJny3DiiWBf6K/QpTg5KmldilMgm5ptBCClkrHrrvUbisTsTiWZTXDhbFcsbrgdnthsfuHgDLWgGvj13PV1HPK14/oJQfqFzK5WA07zM+bxoRMCJgRMCIwIkUAQMsn0ijbRyrEQEjAkYEjAhIBNZ+/JcBKwwNC76pWB5Qa1G79Q2wLOCAeDHv2zkAF8xWUSzzQYuGrDRPMiGezMJi8+G7196cVyz7MHvmFHg9LoDevMkEIpGwqPVUub+2HFCK3P/7QUWgI28pQdidg91tx8pVqzBn9lxpApiiLQSVvyk2jLIgHovA5VL+qSaTHQ477QmArVu3CYjlexMA0ROXd8wEKwJXCEQyCq7on/mVCk02z+vt7UWgyC82G/RXJhzW4JlQiSBIbC9sbJzmxLFjx1AcKBLLCiqdGXeCLAIzKtg0YIvGYqIKtzucovJ89A+PiWry9tt/g1dffR0XL1oscI7WE6+/8SZCsTi8Pj9qamvFdqC/rw/l5WUoCnjgslsxbsxoWJCFz+9Gf1+vgDKCQL2v3DcNWERlaKZ3tIo9oTK9mKlqDYdD8PoC0tSxvbMb3b19sNmc2L5tpzyX8LikpAzDho/E35YvR3NzK+bOO0nicLSxEZFoEuXlJZg5fQJSqTBGDB0KMyx47z8fCkS0O23wF3mlsd6+XV9jzZp1SKQy4ie87KrvyPu3tzVh356dOHnBPDSMHimezWIzkcrB4w3AYnPhlVf+jTfefBtOpwv9vf2487d3YPLE8YiE2qGE2Gqe6mQBv2eigD8TstusLlhtTmmwSFsUelmzySRjQZAjjJh6e1Fz03uY88yJLBuF2V3oD0bx8O8fx6HDTYCJTbDcSKcyck5QBZ+MR8QCg2rlKZPH4Yc334hUKir7ZrWZkE3Rl9Uu70+BJqGYWLg4nUgk6M3twOEjjXj66Rdw7rfOk+PZuX0b0ok4brvtV6I0X/7SS6iuqcPQ4SPR2tGJnbt2o7a2Hl6fE+l0DPFYCKefugCpRFzAakV5JVLxNOw2J1KmDJpbmuQcKS8uUZUDOYgveEtLK7z+AMorK8XmZOfu3WJPMai+XgC93+eDw2ETOwMqH+mLzcaKleXlmDB+nAL3Oao8GUs2JWQ5v03mF+fgli1bEY/GMXvOXCx/6R+YNXs2mppbEIkmsG3HTpx2xlmYMm0aPv30U2zfthlXXXkpBtXXIRgMCeTiODK5xWaAR48eRWlJGSoqKzBtxlTY7GymaMPhw0dQU1WF7q5u1NbUCoQj3KOyvKunWxTP+w7sE39bAneep/T85fnFrxMnThQo7XW54HEynvQNppK8U6oZuC7QC5nrRmdXF/r6elFVXQanyy5JA5mblifBAAAgAElEQVQ9eRWustpRPtoa5Go1qFYZE7jyH2PHY9RqY1Y/cO1k3PnQfvC6oZqGm9q+Qq/z+rm66R5/1kBUr+v8XSFM1msF31/b/GiAzffX9hAD14v8NpUHL+dvHP6ASijoig5tiVJoO2GzWCWWBLCMvTQ3pb943o5IqbTFSBgZqxV/fvZvWLTo23j7nf+IR/UDD/wWbpdZeZjTsz8NWHjNyikLIv3Q3+trnV7/+FyVQi2o4Mi/rvCap5KDShmuFd76e63U1rHK0WJDEgYJtLa3SeWL2+0RuKySAma88/a78Pg8uPGWmxAKhwQQEy6vWb0GSUnsJKXKhlUDHi/9yYngeW2x/pfHsrxXvukh55p4LZtz4tceCkbh95bgoXsfRagvhGzWivLaITj1wgthKS6CPeCHOWOS7RU27uN1TSectQpeN+2VawStN8TKSSVL5k+ZYNxjG583jQgYETAiYETghImAcdE7YYbaOFAjAkYEjAgYEdAR0B7Luou8VhoVwgXeIAqUoHos79uZzeWQpmIsb9mgGs6pknbx1SR7yjfvk0ZJoAo4BZjtsDoCuPq7N+LMM89BRYUP06ZMEBWt02FDNpUSMKfgkkUamGl/XwIopZhTzePUzSv3tBB4U+GcxcaNmzBmzFj4vH6EgqG8TyRfS9sI9ghkM0HCEqV447a+2rAes2fPlp8JlglxqR5kSTJtKQpjJDYJiYRAHe0NytJ3gh2ziQ0FlQ+pKI/z8KSwzFr22qSaLlGNx20THNNagMCQEJQxj+UbWiWSMbHFSCZSCPaHcc01P8fDD9+uFOFZE8aOG48///k5sRs4cuwYJkyaiLKycvj8fjQdO4ZBg2rFW7rE75NGcEV+j8BvNijk+0hpNpuM0du4oHxemoIRZKQycLtcCIeCAunFIMMEgRq9/UE0t3bQJQGpVA779x0UFSYVqAQfhHobNm6URMGQocNETUxY3tXdi+qaSgS8dkydOgFtzU2YOmU67rv3QZx77rfQ2t4Cm8OCvXu+xu/uf0AA92crP0d3T1BsBoYMGYRB9TW4757fYunll2Do0Hp4XPRmpo0I54Ed+w404rbbfouiohKBcUMH1+OhB+9FJNwPq4XzVR27qB+tVomF9vnVDS3Zq6+ioh733HMXrrn2OwJK7TbOP0jzNrGekHEg5FKerNL0L99gK2eywWRyYskVV8Nm94kPNhWHQFqUfjZpDEZ1ZxrRSBBXXnkpFl98HtLJCNKZuPg2c4yp/qY/MxtK8kG7FPqQ046E/5iU+OWtd+C5Z59CNBzCi399Ht+79hrZN+7s+x9+iGQmg3nzF+DBhx4Fd+HU0xZi0qQGTJrYgP7eDlE9RkMReFx+WC0OmHIWJFmRYDPhnbffxKgRwzBtyhRR9FOJ29bRiXiSjRmzGDN2PNKZHPbt249jxxoFmp9++ukDymV6HEsyoL0dkyaMQU11+YBannOL3tCMP2E+FeQ8d2iZ4nK4BTCPGTdWFPKhcBQWqw2BohK0dXbB7fPhz888i4Unzce2LRtw8cWLpIEg1yL6FY8fP0Hm9bvvvitjW1lZgVNPW4B0JiFzgkkBn9eLgwcPobuzW8B4ff0geV0ykRCf7jVfrhF18vz58wVwSvNEm7JE4fki6wWZXYElEBXPW7Zskfc+66yz5LmNjY2oqa1GNpuUSg4yS8VF1Tqk4LFa23SiIxxVFhHaBkPbD0jjPTbnjNCbG/C63QOWNoyhXle0ZQa9jPkabTXCdUm/J+c/E2p6jSKU1kkwPp/joRNd+lzRVhgaoPL5BPlcM5is0muk9uFVyTq1HjL55vV58wk8x4DVhVbCD/jYW6wIh0Ly/jznaU1D0Ez7FLFbSecrB5iUsNrw5JN/xZIrrsCbb74jDR/vu+/XYoVht+SQTTFxmVUNU7PKm1rHudACREN9HpedTTTzHvYatmvLkELYrNZzBZ+1UpvHr1+jrSOkGoaWLHY7+oMh8T8vKS2RRCCrUXhmc8186623UVFdiSXLLkcw2A+fx4vO1g68/5/3xUeeINrudEniQpJfsiZTDW2R8477KN7YebBMEM9YMTlFayez1Yq+3hB83mI8fN8f0d7SDrvNg9pho3DGxRcj7XHDwmSQxS42PBom8zi1XYmsQfnPA/RY5mcAbX+hP1/wZ8MKw/i8aUTAiIARASMCJ1IEDLB8Io22caxGBIwIGBEwIiAR0Ipl3sgX3hTqG+L/UnXlvT/lhQVWGITMVNxqH0xRpWVyAsMIbQiW6efLsnRCNoe7WKwwTjnlDNTWFmPq5PFwOXkDayPxFT9S1ZzKLP7CYqMsb0mYydJeBZMVGDiujhIlJeGOxYxYNI6PP16Bysoq1NbUoaa6Wnlg5jJwOh1IJmlLkYPT4RWF4eEjhxAI+KTMXMENpaBELg8fMhlpeKQhtIaxVCwW2lxQzevzeURVRxDC0n4qEPMWnbK/pEkqvsetFHhE8URS4DKfI0pUgkOLboTF8ngCSEJ0E5566hn09UXxy1/8HJ988hlOP/Ms3Hbbb0S5nDObsGDhAvHv5FiwudjwYYPFY9luNcPndqCirBR+v1eaLhWWwWt4XqhaZyzSOZMCMlSUWpS/MNVx8UQKJrMVZpsd3b39+OCDjxGLpqQJmc8XEKXhv15+WWAJ40CAQquAUCiCjq5ulJcXw+ex4duXXIgDe/eK3/W6LzegoqIKRSV+hCJBLF26RPxjjxxpxP79h9AfjMFqZVk3MG/uTKz69GMBlTNnTEYmo2B/zuSA3VWEX/36brS0dkhMM6kEFl98Pi664ByYckx0xGEmDcyrMQtL+QUqEVxls0hnbHj+hZelId0f/vAAbNa8Z7gpJzYK8XgSbidV7vRo5eRUntcmKfmnxzMQCFTg6WdexMeffAGzxSUAlnCRwEn8kvPe4rQocbksuP++O+BxmeFyWZGIJWHO0dJDHEDyzSupOiRIsiKbI3RWyuk9e78Wmwa/x4NgXz/8XkLsmCRHrDYbDh45gr5gEIOHjMHKVRtx8OA+mC0ZOO0m3Pj97yEaCSEcDKO6qhamnBUfvv8xLE47Zs+bDYfNjAP79qCp8Qi8PjeGDRsOn78IBw4dxv6Dh2Gzu1BaWoUjRxsl+RAKBkW5XFlRAafLKQ38qqurUFJcDOSS8HudAiKpyCS8Ki4pFj9mjgMhJyEovZt9Hh8SMt/sAs+7unvg8QfEP7ysolKqGl597XXxt05Ew1hw0kI5Dzo7u0SlTMubOXNmY/fuXTLWtOIYPXoYduzYLJB7+PCRqBZYnEFrS5u8R0dHB2pr66RBH6sb2trbpOEcoTIXGbFqSKTkefyZ0Lm7qxO5bEaqBNhYkkplbpN/UxUYyhe5pKRYJTSyyi9Y4ei8rZAk545DZpmbknRQ611hUzyuU0wGcduEuVTXFoLMQgsKJr8I1TUM5n4wvrq53jdV+3yv43YvTGCon/k6gmFd1SCzUSces1lZC/mzeKjnvZ91c1iduBJlv1hqq7WHz+O5xrmg90sSbTY76GXPigvaGYmViPicm+X3Ak/z6z8by6YsFjz5p+dx+ZIr8Nbb78r5evvtP4PPa4fHaZXmfcl4WhI5DPs3r3EC6vNqb51s4nOVh73yveZr/n9gmeu5jpM+Nu0vLZA33+SPJyotPCKRqMxPjl+gqBh+Whpx+1Yb3n3vPUmkLDx1vswpp92JrZu2YdVnq+R65nHT9skOp1vBZVo76eSAbt4nV8m8KJswnpCZ12leh8WpKmNCIp7B4394FjaTGT3dIVQPGYHTFi1ChokMnwc+h1dAvvad5/gq1bny8tZ2LxosM9nF5xc+DCsM48OmEQEjAkYEjAicSBEwwPKJNNrGsRoRMCJgRMCIgETgyxXPixUGb+6/CRU1NFBfVes8rcbiDSRpqYAKs1LXFTZsKlQss1ES/9E+IAsr3L4yLLvqBsyfvxBDh1Zi+tRJolh22K1ihaGVyQSohEbaY1krzAjr+Dc+dNm0gs7cPwUqkmyMxzJhtxevvPIaysrKMG3aVFFs8SacirlMhn7BNlHD7dy1A6ecshCdnR1yoy9q5jRBgiqEVv/yZdd5tTHfv7W1VWAEoQ0VgqL8DYdE2Ut1owYUcpOfp8v6d1S2EqInU2lRbrI0Wqmos+Kby7t/gmY2rII0G6T/sR+ZrEm8eq+77gY8+ODDaGxskm28+eZbMj43/uD72LNvryipCb6p0Bw9aiRi0RDKSoowpL4GJkJtm2VAbanjSPhBYMV91c3DCDCyea9Um0V5dhLscLw9Xj/6g2FEYkl8vmYNIuEkRoxoEPC0d88+vPn2W1LiTVjmdLnAhmxTpkwRmNrV1Y2iIg8OHtiNu++6HbWVlejpCeKZp5+TMu/2jjYMHT4I137vu+wZiF/fdocodLu6enDrrbfig/f+g8svuwRejx29Xa3ib+x02RT8iueQNXvw45/8CokEwRwb68Vxx+0/x5D6CljMtKJgU0QF9TQ04lhq0K7VncmUDbf89HaZo3fe8Sv4/Gz4GIbFTP0sJ4ZJSuxVMsKCNJX5IISjR3gW6SznsRnNLd148HePI5WxCIxPpxJyDol/czYHU84Eh92CYH8nRo0chHvvuU0AbI42LLBICbtMoXxzSIJrJj4IXelFTvU67WZANafNhngkKsdC6J3OZtAfDMIX8MNkteC119/Dxyu+FE/xs885HU/+6X/x3e9+Bw//7iFRgz70wO+wb+9+PPLI/2L6zKkoryjDBeedjUCRBxZTTlTbBIX013a5fThw8DDaOrqwfcceUavznJo3dw7GjR0ritM1a75AWalSjTPpUFzkRXWlgsiEpZyrjD3VwiNGjJDziureMWPHwuXyIhqLi49xSWkZVnyyAjNnzZbfNYwZi/7+IF7824sYOWIktm/ZgoULFuDkk0/Bio8/FajL+VBZVY7BgwfB6bSjo6Md1VVloi5fuXKlWOFMnjxZwGXjsUa4nC45z3hOUv1OdTZtcTinaf1BZToTFfRc5vpAr2UqdHt6utDZ0SqwmcfFpn5cF5is4rERtvJfaWkJcjmVQCM8ZfO+QsU8zxU+n2sq48hmkYVzVNsMcL2hClk3oeOYp/JwlOcwt6G/cn4XesRrpbL2d//m37WSV4NU/f5a1c+vGlJrYKq9lQutLbj/fB5jx33hV85hWmEQRnIfOf6F5x2V0XxI9QQTa0ww5K1BHHZeJ1QTOz74dwG9TNTZHXj8iedw2WWXC1jesWMbbr/9F/B6bHA7rWB7WIJlehybzWot19czbksrxCWZpK9nNlYbqOuMXiM0NNbr+fGxURU1hXHR8df2SaJI5+qQbybJ+c7tVFRUSvItmoijpKwcr77+Ok49/VSMGTscsWhMkivvvfMB9u/Zj7LScvh9fjicDjjdbnj9XgH6nKdSJZNPiMnY5T2WC8EylfIOl1OsMGKRFP73kScQD9N6xYbKQUNx6kUXIeNxw+r1iscyqwkKFcv8Xl/PNFhWCV2lklZVRerBfTh5xhTjHtv4vGlEwIiAEQEjAidMBIyL3gkz1MaBGhEwImBEwIiAjsA3FctajVToE6meK3fXAzeUBK20wpCbSLNq0KRvokW1lc4CWd7As3w/D5apEs1Z4PKU4MqrbsBJJ52MwYPKMXPGVHg9TlHCJmMsz7bI60TtmVbgWin2lAUGf0/BFNXQAkTB8nG1e7y5lucINKbaNyNlw5+vXi0qQq/XI4pSKuZoc3H0yDGBPePGN4gClxYW/Cdq6TTL3Z3yvDjhu0OBGkIwpebLifqZ8ITgg8pIqmgz6QQ62tvR0NAwoOIuLBs/DphT4tkbzavw6E/MbRE6dnb2YO2XX8JK8ASgsrwEvb3dAiEJaocMHY7n/vJXdPf04Y9/fAy/+OWtAvROPfVUVFSUIRIl9MsJoCPIKistxuiRw1FfU4VELCSqvS42VisvG1AmaiBAYMjjYSNCgQPKVVc1q+NYZ6hAp9LWjmiMcNSGNV+uR0dXD2pq6lFXO1hsB+hZTaUsPUTpCUrwQAUqwTIBY1tLC8aNG4X9+3binrtvBz1im4+14qMPP4Xb5cXck+Zg1erPUFZeCo8ngPfe/xAmE1XSKhFS5PXilh/dJM25YpE+5LIK6FLB6/WV48Hf/wlbt+8VWwyCUIsphbvv+AXKSlzIpmNwuDyyf4VwScMxQvWuri5RnXd1x/GzW++Bw2HFnXf+CmWlfqQSYfFATieTksAI90flK/2xqUTNZahG5iSlStCMNM8Fmxe/vPUu9PTHkUxlYCYgJjK2EAoxzmbxOHY5TQgHO3HbrT8Ri4osrWGoTKYPM71UTZz/PJcIzM3SNI/HzDHh2JD2Ul1OhSKVkYQ7AilTCYH76WwaTzz5HI419YqVCaEoVbTHGo/hyNHDApGo8Ce07OjoQjIRxfjxY5HLJjFv7gwMHzYI0WgYTU3N8AeKxX/aYnXI+CfTKfEs5nnJBox1tTXiL3z48CF8tX6dQKrFiy9BKNgPjyefNMnbehBSrVu3Dr09PXKecYypTj7rnPORymSxefNmOUbCWvqaU5U8dKjyRH/jjTcwa8YMlJeViAqZXsps0sfvaU9De52Jk8ZjzJhRyGZTiIaiMFMCDggIpgp3xMiRokqmRQPnP8ExG+0lE3EBoUz4dHVSZV8Ot9ubV24yEZMUlTKrMjjefD+VPMpKQouJMu13zPHi+kK/d74XQSkTXBrs6rVWg1/uF9cdjgm3wePXFRKcq4XWRVRsyzkq1R5KAU3VNK0StBJYv09hJYq2bNCJOw1B+VztrVtYwaC3XejRXHi9kKaJeXWzVv1rGKtsNWJSKaChtW5AqJNbfL3eF2ZMBCTH4wpKwySgmV7Buhkd90eUvh4PHvvjs7j0ssvwzrv/kWad999/u4BliykDS5YJIKU41lUFGn5qyKwhuQbrFlGnq1tEfYz66zcThTyDNXjX1Q98rh4njp/YReWV5elkGu2tbRKH8vIKOD0e6VfgcHvwj1dfwfU3XIeA3yWe7vQ7X/7CS2JN43K4UFTEpn1uAcQen7Jc4oMxEoic9/Jn/GROaFsMSY9m5ZqaSeeQTOTwp0efQntzJ6w2D6oGDcdpBMteN2w+n4BlJiy02l5bXek5IFU1rBwirLeo67FOfHAf+LMBlo3Pm0YEjAgYETAicCJFwADLJ9JoG8dqRMCIgBEBIwISAa1Y1jeIhcpVwcnHPRx0Hb68jkCOYFkaNZnU83TzJrlZFxKZB8tmAjaC2DTRGKz2AK5cdj1OO+0MAcvTpynFss1qRlqgglKIEbjQCoM3wXmmLWBRehFxk4RqfB5Lysm3LVSdpWCzOJBKsqRcPdfl9Ijn8sjRIwWWudwOUSazFNnt8oglRCQaEvhIaBcXf2U26FNN09o7ugRckF4TdhFyEPgQ2BBqEd7w2Gtra0XFaTFlBQZQqai9QgvLrjUMElsDcw49Pb0CJV0uD9rbOqTJWnt7J350y09hd9iw5PLLseiC8wSe05tYrDXMFhw+chS3/uo2/OAHP8So0Q3iQ0twTpDFfTx89IjYTrS1teLss04HETztIOwWegObpPkaoSIhL+Ooy9gJPwjPeWySaMjlEInR55UNFrOioCbUJwDv7Q1h0+btAmnLKqolZn957q8C9Kj6pDK5vLJCGhUyri63W4Aj97P5WCMmjm9AONKDH99yE3IpWgM48PDvHkVd3SBcceUSAXWVNVV45dU3MHv2PNx11z0CzFkSn8ukcf55Z2PG1IlwOUxIxqMoKQmgpzeIdM6B62/8KZzuEoHStD5xOYH77/4l0sk+sC+jx1usPLzzAERDN61cpI1HXV0d2jqiuOOu3yORiOHmm68T2BsJ90ozREIusQhJEvIyIUL7EkKbONLpqMQZFqqKAa+/Aq+98T5eee1dgcECnsGyfEJDfgw1yzFx31yOHOpqynHXnb9EPBKSZl+ZXBo2O9+DziC0EzBLMsHucNHxWhoCclzowSo2zFlVcs+x5Fw83HgUHq8HHr8Pq9euQ1NLjzQZtFjs+PijFQgUl4inMDMZXd2dqKurRSIZx//c8iOs/eJzzJk9HaUlfrhdHPcuAZ3NrW0IRxKIxpLYsGET6ocOQnlFuYDT/fv2o6S4COeffx6am5oE1FLFO3LECNVsM5+M0ipHgmKqlAlueZ42NzeLD+2mbbsRT2aQiMcEAgcCflEf8/ULTlqAPXv2yPOZPKksLxb/aqrhmTDisc+YMR1t7c3o6mqH1+eS5n42swuxiJr3druyAaJSlirQWDyaT0BBqhAIw6ku5nrjlQZrNvT09Im6uqambgA6xuJhuN32AdsAnldUTHONpJJUezGLF282I2sGFcvcXyaptMdxob0Pt8H1VSt6uZ+Ml/Yr5v7xb1y/I+Gw7KuuQOF85vFzneLr+Hu9zisrG85BlRQsBKcaBotvNC0p7FRVKysO8aQm1M2/Tn+vzyG+hnOICQy+l/KhVzYmfCg7D1pO2ARxcq3REJT7ocE434ffe90eSaxpz2daDBE087wTD/S8hzCtMExOJx75w7NYtuwKvPf+R1i7dh3uv/82+L12IJuClQnHVE7Wdnosa7iuj0Efk4bBEhcmaWwFNhYFTQx1zHRzV44r11B9HSy8lur30jCequl4LIGWY01yHMXFJfBSIc/kZSaD3fv2YeEpC2Exp8XiZf2XX2HDuk1w2dwI+IvEGoTWGQ4XG706xOaG+y+WKITI+aQA1wDxj2YCVpT26jrJtZ9rNXI2vLz8FezesQ/JJFA7dCT+D3vn4WZVeX3/dcu5/c6d3mAaTXoXFRRsKGABu2iixq75mmI0tqgx9hAL1mhssWus2LBLR5oNpXeYYWD67f33rP2ed7jJ8/sPOJP4DFPuPefst5w5a6/92VPPOEMcyxSWgx6/MNo1rkSjQng9hWIz3edMHPYmBEy3Mr+2UBjWH5tWBKwIWBGwInAwRcASlg+m0bau1YqAFQErAlYEeoVlze0sLHHVD8K9zjZVg6/4xqbIKn5L0x1F8VG5cvOQh3yW7ueoqany/Fw+LeJyIpWDwxnEby7+LY47fioGDuiDYUMPQVHQJ6IawROqAZpDnLJsCibKgjjUVJMrhcLgT23ixMpkM+JmpuAmD/V5hxxXhDdplOTFosWLMHToUHkYj8Wi6An3oKS4CG6DwmkGXo9yC/MBPZuhI5duQDu8Hp+IvLFUEntbW8WBqNx4hjQi48O1iptNhKmioiCCPi+6OjvkAb+6plri5XIrxIIWZujKJpYjb1POaurnmTQbyeXF4evzB/CHP/5RnGyDDxmIgMeJqVOPQyyRkt/dvn0XhgwbjnfeeR/ff/cT5sy5D6+88goOP/ww7NyzCzt37BJWJ4W4o448AnV11fC6nfC4nIiGI6iqrMa+/XtFpON1U/CgKKHL0imQa+42P+9r34vikmJhR1MAjcUSCIfj+GXdJuEsh4rLhBv82utvCmOZ10BeLh2eFAyJKAlHIyI6UZwYOXI4tmxej6FDBqKivFgEYqI5WLodCpbg1lvvQFlZCMUlITQ2NWHzli246KKLpanVjz/9iEGDBqGxoQHfLluKa/7vasRiYXH70kVNh/Cnny/EW+9+jFzeBTdREJkkSkIePDjnDvR0NiPgc8HmoOM6IQ5YLWRprADHjqIdBdm9+yP4yx0PIB6LYcL40fjD765CLNIBw2EmS9Jkq7qQSmbhC/qlzN4GCvBJ2G0Z2J12dEeiMNwhhKN5/O4PN8HtLpIEAMU1JgmEWU6sRSIpSI9UMgyXkcVDD96HkN+DPPEaFCRBjq3CJHAFJOIKleCi8zWTg8PEKrDUnrHkh3J7egU9kEwnsXr1agRCpWjsfwg8Hh8++vgTNDfvRWvrPhF1R4wYga1bN2PCYYeKS7iqvAwrly/HVVdfDj9FLCfZqlyNeWkW6fH6xUXeunc/DLcbnZ0dqK6qxhdffC7JiLFjx4rwSzc1ExlcB0zMKLcuKwp8iESjMk+6OjtRVl4u50yRlHiYdz/8FHX1TWhva5NmZ/x9Vh9Ic7+ubsG9VFdXCYuX8yXg94v42NK8B/379xeeOBNGbrdyqvLfHEtynbmO4/EEnA4KnZB5wNfyd7incJ9RiSY2+FT2fdkCuV65T0DhgCgKcx8xXAqZoJ2rmi9cmHQTwZF7pSnQsiJCHK48njiNVTNR2WaZpMgqZrdywVIg5NcUDw+gedS+l4ffRxE83YsIKhQ0C93KnKEa76Dd0Xyd4uQrFyrPi3EgH1tz7XmtPAe6WMORCEKhYhlLceXmsjLG0ohSnKuqqkWhRDyyTxcK2CoxaBPRUye3FKaC7N+EJLQovPM8lLCuGqZKo0xT2BTnsuBknMg7Dcx99FmcefZZ+OKrb7Bw4VLcc9eNqCgJwMZqBkH4KPGXrHjuSTp5qkVlXp/sgW6K12m4RCxVfywUJgf1nw+6GkCuSxjLNlPAVdfF95X7q8pLqvsWsR1cl7GEJNwYm4rKKrjoyHay86ddEhzcN3wup8zxee99gFiU89QteCc2Ri0tL4M/4IPbw4arigevhGW7zEtp2mn2PhDusWR7eS9Wcy+RSEsDytXLv8Mbr8wTBz8Zy9PPPgcZv1+EZcPmgJssZ4+3NwGjY6a5y73CvDnmKnmhxHhBYUywUBjWn5tWBKwIWBGwInDwRMASlg+esbau1IqAFQErAlYEzAjQsawfjimOFH4Uljqrh0dVOi4PjCZzWAQUltoLGkI1maK7l25WPr+yhJ/CciZL95sNsSRFghAuu/x3OP74qWhoqMCA/o0oLQmJEOd02MUhRmGC3FiiMPj+FDP1g7p+YOW5aFFEO+qUO0vxX9kQiYKVw+nA4iVLcNRRk+UaKBjyHcndtINuZ3p5gUiYYqpLcBP8BgUdiiY8j55IFBs2bhThjeJyW3s7ikMhEczobKUrkI29+O9QwI++ffqIgE1OKx3NDqcShsSl6GKzKnJ1c3AYBr+BIxQAACAASURBVFqa9yGZymDQwCHYu3cfduzcifaOdhFT+/fvh0/nf4wbrv0tavvUwO5woSscw7JlKzBk6Ah53W233Iqrr74a2zZvRqgkBE+RDy3NrUin6OxN4phjJuKQQY1oadkBr5sN/Lxwu3xIJKLw+d1yjRQ/KPpphzrdmCzvp8DE5mq5fAqBIjofnaDWH47E8fXXbETnQl1dA2w2A888+ywi0QTSKch7EQ1C9+z+ffvkeinE848tjmNlVTli0S4MGNCAY48ha7tOnL5s4LhwwSJ89OFHePjhB/HZ/E9x2mmno2WvcvZROCGiQjvz1q5dK0KoCE7i2kyiuqYe9/79ISxZuloEb85H8qWrKosw577bkUtHlNBkd0qjObqSKWpq/ALnFcdJ40s2bmvG3XMep7cYTJk899QTsOXisNtS/E3BsjgdXmRzDthdHOOUEsuScfnP7syLEzEHFwJFNTjrrN8gn/eKkJMjxsWRg92wScLAlrcLNzaXTSEWacNFF83GSdOORTadEPGO41TYOE2LiII/yNPcrxyoei1qLIJuIsZr5Jwlr/qWv94pAtAzzzyL2bPPxZ133in4Fr5m//79uOmmm1RDzzzQRfG2phL72/YKEoS8b49Xld/L4hGhkuenGOci+nZ3y3rhWtROWzpo+TOeH5u18VqYkKGAz3XJPYjnyPVE3AUZ42+/9wlOOXUm5s+fL8fhayoqqsSNy2PxfCnQsZngvrb9svY43yg0xyNhDBo4AI31fRGPRUX45P7ictsQjnTJOQcCIfR0R0ScVM5Mp4wbnbY810gkLk57xlZjGuxmwz2NUFBOTaqHqluadgHrpm0ajcDfU7/Ahqd5pNLKNa0TdMSbECkgrN5cVn1fbbqmuMtDcIzpRj8gsAq3VxJzBVUm5mbemxwsEEeZdOLeqJNJ/KyTSRTu+W+uASbKiGAxTc3mOBpob+uQ/Y7OcBGXOcZ58ospWKq5SuSK4TJkTPm9eDIh48IxpFuXYiWdx4IfoUPWbFTKyhaNdRFx265Y8Bqnofd/Pbd5mVIZYjPw2D+fw/RTT8XCJcuwZMlS3Hnrn1FbUYxMIiICbo5VAYw9WcemC5tjdcB1rCpvdPNIJh6zWYUg0ccvdHnrvULuQ9mMiMsUdfW9itNB8DSa4y5JASYLKJKnsGPnbqk4qO3bB+xbQDGZycZAkE7tHPwuF8JdEWFG9/RE4Q+EBI8kwnJpKZwupzSXJB6JfQWYyKHo35vw8KgkFBFNOZ4fGxCq9K95P8qjeXszHpv7NIqLKxAqr8Hxp5+JrM8Pd3EJnGS32x2SzGFM9PzVeA/GQgvM+m8DXYGgx2mKJSxbf29aEbAiYEXAisBBFAFLWD6IBtu6VCsCVgSsCFgRUBGgsKwxFrpBj34gLORmqofG/75V8ktlYM6LSKrLofMs1yYTNgtxUAoTNp9SPGEKy0YIF19yNU44YZoSlgc0oawkRKMW7CLMKGce/VVkqyqB26a4mgUl2LrsVriV4nRjYzm+SrEdWe7Lh/VoLC4i7ahRowQXQBckBQA2tYtHoiJmxyl8xGLiXqS4zGtp7+iQY5PXms1DSt+JlmCJPoVIfkg5NgUiNrLz++UBPMHmU/LA7ZCHeYpSfr9XHHIU4Hlu/BnPlaK10+kW5i7FXnKd5386H26PB9U1Nbjvvntxw5+vw7BDGuVcunuiCJWWY/v23cI3fvudd7Fty1aUlpTiiccfw+NPPo4+9X2wevX3cNhdUjY9ZfJhOOSQJqTTUXhdLthBR6SBVJoin1PeV8dQCd+KaaoaQmWVsxoZs9zagVQ6j/bObnz00acIBIsxdNhILF++EgsWLkQuZ0dxcZm8pzhlKeZkMvD7KWTHEY1EZQzr6/si3NOBvn0r8cc/XINItAc+E1Fy21/uw1VXXYDRo0bBbrOL8y6TTUkC4P8n2OnGXox/MpFFPJnDzbfcgZ5IEj3RhAjcFNHr+1Tg3rtvgS2fgC3PhnfKDUpRjcgCXi9FEe1a5jjxGlrbI7jnH08gk8qip6MTl1z4K5x68glIp3o4Q0UoI8KDwlZWGM8ZxUTOkqmags2uhOUk3ZKecpxz7iVwOgMiAhL1YaMmbCNahrKXU7RJIjSy6TCqqkrwyEP3Idzd3ivIFpabazFH3orirslv1UKmXi8aS0ABjj/7esESpLJ2aWr32mtv49RTp0kC5OSTTxZXMPnYdHLTHd28cw8mH3kkqqrLTfFUVSZQcKMYq9anYvqqioKcrAeuBe1E1eOm1wuxGJxrTArwnJjc4DhooVY7mTdt3gKHwYSXHTt27BD35ujRY+QY3377rYiTbGTG/YcCZJTiJbELObqio6hiEqhtH4YMHoja6moVI7pkzYQYqxMYd84x4VcLp53XRSE3oxz2hk+EVV6LlzwV2WO4t5ns3V4Xqtq7NAJBX/P/4gG0yFjY6E0ndISAy8aa3Ff4byINTCFe74MicspYq1hTZBahj8c290g9L3SCQd/vtMjMhF0gGBTxX3BGJg6G70Ohn4kFEZezGWTZmVKEUVWVwjXD/9j0cOzYcYLyEKduJi17IMVinnssQV6+U6oXOBbEY4hQzvfI8H2y4i6XPVscyA6Ee8JwC5pEOX0Vk1o5qLX4q8+V761Y96oxIVnfjzzxDE48+RRBvSxbthx/velalJf4kYz2CG6C+Id4Ig6X0xDxV/cU0FU7+mstGHtcFJaVCM0P5dhWSUcdY75WIYNUdY24rqUXANczHcwq4SrjJwq92m+Jsdm1uxlOw42aPrUSJzrUWZXg9TPxBPhZnZDM4MMPP8H+tk74/Wza55VrYaz9Qd5zPFKxwHsH90iP2917fOKleFwK/lLvYDrlJWlL5nMmj859XZhz70MwXAFU1DZi2lnnIBcIwBEgY9kta4N7o07mKYe4wl5wLPgzjUspTEZrZr8lLFt/bVoRsCJgRcCKwMEUAUtYPphG27pWKwJWBKwIWBHoFZaVWJAVl6AWQ/5/Zb/atdYrgphsZYVzVWWv8oBNkYvCWobtyMxmY/k0nE47EmmKJgFceNFVmD79JFRXBzBi+FBxLLsMB9KphOmFljcRZ5WI1uo5vrcxkHabaReZdklRvCW7lmIIXXk8ry1btiBUXCzCaDBQJOIx3XovvfQq+tbWY/To0Whr2y8OMD6sx+MxESq0G/nnn3/GpElHiQuXggvdlSy/1445/h4dk/X19eKirKooh9fjxa5dOxGLx1BZWSHl5Ur0VpxRnq/hNoTPm8vZECouxc4de1BZWS2c2ceeeBy33X477rnnbpx/3rlo6FspQmTe5kDe5kRPOI5wJIZHHnlUjrtm1Wr8+brrMGzEMMz76H3s2LFbnNAD+g/E0UcfgeHDBiKVjIgotm9vG2LRJGpqK+H1ukQw49jxmrXDUrAgZhMwcbw5bSLc0RVnuL3YuHELVq35AU6nByecMAOXXXYFSkpLkUrnUFZWIe7T8rJScUwTLSAIAkBcqvyvrLQExcV+VFaWirC8v60VoVAAq1auwJbNWzBr5kw5vmrWlYbHSzyBSmJoxqwWIfX3RPCwu5FMAZdd8VvYnT6ks5ykFFfSqKstw9/vvR3RcBv8PkPxu6U5l0NEND2nKJQoFIES9tq64vjzzffA7fYi2h3G4IH9cMP1v4dhpOF0KJEonabQ5oPdIJolizz54OKKJPrFhmgiBq+/GLt2deCP194Oj8cPg8kFWxYsBKBLkdgXp92t1gyRF84s9jS34L23n0U2HRMBp9AtqVEGhc3B2ABRc2u1u1AnDvh6jos0QXMYcLq9wuWmA5/c6+bmZlRVVYmwSAHqttvvxty5c/Dc08+hob4BU6ceKwI/HdkUAbU7V9AE9G6nVfM6ziclSqvGllr847nT8UsUB+cshWL+/LjjjpO1xjGgwMz1xdhT7P/ll3U47LCJIsJRjObanTJlCnp6wlixYqWcMz8OHX8omvoPwJYdO9HR0S6CMPnOGzesRzDgx5jRI1FaUoJouEcqGGKxHIJFpb1N8SjOtXe0iQubBIFMNiFIHoqce1vaUFZSKvsSXczEClBslN2JTlAzqab3IC1A6j30QNJLzSfGgTEq5NUeSAQQ15DpFe6YHHOJ65SYCTVfBYdBc7Q0RlWIIkFF0GWfURiMwnPg13oM5BxF7HVLfDlO/BnHhV9zbDhuRx55pDTvlISTky5e1axUO1Qp5u/f344PPvgQ06adqKoJBIPS2Su4MjkWi0cFJcKqgPbOTtnvYtEI3E5WsjjkPzZHNCj057IiShNLRA4z90txNaczZqWHYkkX3qMO7Pt5OAw3Hnn8WZx82ixxLC9buhT33HELSoMe5DNkrHsRjSdlT5EbCh3+pjiqE2taLJY9z24XdJB2LEsC1UwM6vHiZ54rEyqJVELt7XaHCPwyjoIsUQ38JAkgwrS6V2rHMnnrVTXVkkykA5lOb6/PI2Kw22GH0+bEJ598jpaWVni8AXEsV1fXqKaMLrrsycGmuOuRGHJ9CwxDEhDmPccGtd/wfDlPJEmg7quJcBJ//cudsNm9qKkfgBlnnwtbSQnsPj+8TkOEZcZds7y1e/y/GMtmQkPHiHGUe5xh4Kjxo6xnbOvvTSsCVgSsCFgROGgiYN30Dpqhti7UioAVASsCVgR0BJZ89kxeiw58UO11HZuimhZN/heFwdcLIdbEYmjHsriUpCycInFWRDJx54LOTSCVhTiWL7zoCpxyykyUl/sw4dCx0ryPwjJL0MUNaToQ2WlIlSrn5GFdu6C0yFzotlUP73SMpuV3eUAKM0uWLsXkyVPkfCmQeNxe+d6uXc347LOFmDLlKJx77rlYt24dwuFulJQUi4DU0NCA/W37pQR4w7r14ral2MIPCmE1NTUixvABm8fWIg2FBL6e8eS1KNemckpSYNbiDDmadJgxTg6nG0sWLxfGcld3F1559U3886nHJXZffPEZzj1zFjZsWI/NW7ajrqEfEuT5+oOYM+cfOO64Y7Fn1y607t2LJ598Ai+//hLWr98k4vHAAYNwzNETUVNTBsOZQyIexQvPvYRIOI4zzzwNfetqepswaYFZOaqdIjDS1SZ8XJMty5gShbHi29XY3cwGfcU4YuJkXHnV1SJskNkbjyVMMd0sIxcxXTVCoyhHsZkO5rKyYjQ11eP8884WwTKdTuCnH3/AmtVrBO3B8npygpUbkOJXQs5Fuy45byl2UAQSZyf/nWUTtiSuve5GpHNOwOaCw+lCPptCMGBgzn13IJvsQT6XhN+c74XJCf1vijN0c9J1G0/Z8acb/oZ4LAUnG/TZ8vjD767AkMENyOUTIPOF4+Zw0LWsnP3kJYuB0U7ROCvsVKIyHnzwSaxfvwO5HEU1riGW+uelQRsd1PmsQ3AYHro2kUR3dzueffoheD2q5LxQWNdfa0csS/zpltSNzkSYLxB89Fqm2NMTjsAXCOGNN98QBzARGJyzfP+VK1fhhx9+wIwZM1BbU4tV364R5MExx0wRgZ8JIuIKNDe4kKnK+crEjDB1TYGUa4BiFpnJkUgUX3z5BU46aYaU7W/evBm//PKLYFfIzWbSgckbxp7VAaGiEMopNAPS5JJriyIzxWcGe+3an0WMHjd2HFxeHzp7wti0aTO8Pi+a9+xGaXGxoDF27dyOiRMPF+GSiYrOrgRefvUtbNu2HfF4VDnVXU45p1BxESoqyzFy1HCMGzsGbpdTXid4A9mbKCpLT1FxRuuEkbBtbUrEVc5WNWZaRNZJgcJqCjbCFAa7JF/UIqMgyc9aRCVOgm5YxTlWvHnBjmQUK1ch75lUUckQLY5qYbvway1yizueuCGzgSL3PiYV2ICUc58JMi3g8kILE3n6OugkJkOd+1JjYxPC4Yjsr3Q5s6KjqV8/bNu+HV999ZW4rs8+9xwVF6KSiGXIKra0NAvM0h2uUBncuxX32tGL6tDsdy2S63WqUSgS87wdcx9/EeddOBtfLViEb75eiHvvuBGVpQE4cmQqAwlyk8kjJqO8IFY6GaP3FHH5EsvEuW6yoQtF00IhWrvyed3kZGthmSIyncucs3qtcmx5H+B9KpFICYpHhOLaWkl8MtnI+eXxeeTYTgBuhxufff6VcNDpyjYMN2oF9+KS36eLnmNGVz/vL7xfZVJMMKg5IffPdEriydui9BFgA9Qk10IGuVQet918N4pDZSgqr8HRp86CUVYOI1gEn+Hqbd7Ha9ANXvV80M5lLfDrea+TG/y9Y48Ybz1jW39yWhGwImBFwIrAQRMB66Z30Ay1daFWBKwIWBGwIqAjsGj+03k+FFIE0qWu2l2lBWf9AK4ZyyJQ/Q9juRCFYRPeK52mSlgWrqaNyIA8ktk8nI4AfvXry3DqqbNQUeHHYRPGwXBodAS5pnSTUjQ54Fgmu5U3au2iPXBOqnlWr7gmpbkueWhmafF777+P6dNniMBMRxhdkRRAY/G48IHb2rqxfft2LFy4UBr68SF98OBBGDlyhKAydu/eJQ2S2lvbUFtT09vQjkIHX3PEEUfIg3xra6u48viw39LcjPLyMhFmGdNQcUjOncIdxQoKYQr3YROn9JAhw9HVHcbKlWvw0ouv4NHHHsPjTzyO0WPG4PTTT8Nzzz2D31zwK3nf9+Z9CNgN9K1rFJfzww8/jOOOPRYjRwzHP594ErNOn4kx40bhgQceRkV5Der61mHyUYehtrZMGskRz/D5/C/R2DgAQ4YOUuKmaUXXJd1akNJCJAUscQ7KZx92N7dg0aJl8PiYiLDjqMnH4LLLrkRtbR8kU2kUF4XQ3t6GsvJiBPxecX6yoRvnVVEwiL0t5PS6Jc7Dhw/FlMkTEY50Y926tdi4cYOUqZ95xhmq8VUqjVQyhaIQm+Ip0Y4uV85XivwUIBl/nrugO3IObNm6G7f+9W54fSHYHG5Eo2wURwREAg/PuQulIQ/a97egvKIc6QxxFYoLzP/4PhQ3KYxxTCl4wuHDzX+5Dy0tdDoHkUrE4Pc58eCDdyOR6IJhUICi6KsEv3yejHA6wbPC0CWkmC7E7u4obrr5DtjtLHOnYAPkbGkpfad4l4cDHlcAiVgSRQE/ujtaYXdk8OCcv6Gk2NPrVtbOY163xgH0Os5tCt+hBTvtyGxpaRFXMuc/X8+mlnRKck0sWrQIWzZvxvFTp8rv8LW33XYbDj/8cIm52+nDqafOVE7mHJtHpmWdUFDjB0V1aaQpDneFouGH/rlmKjOxwGTLkiVLMGnSJEGG8P15HXS6Ll68WBIHEydOlN/jdUgzv9IShVcQlydZ7U5xsXJtxWJxrPh2pbzG6XIjlctj9+49gl4YOHCAmKrpLt69a6c0qqQgTYF4285m4YRv27YDn3wyH8lkRua3PxAE8napaFBiuBsXXXQOpk+bKokRrh+uYbuNiS7mFCiUHmDoci6JI9ymWL3Kta4cxcrdqhzFrKQgHoXCI8VGCtIUXIm3YDwpSpKVKwk8abYmirL8n6/l65Jp4oWY1FIJB+WyV+ggLSar8cn+F7qAX1P452ee39KlS8WhrO8DOrHEn8sBRbBW71mIQdCuXsHnGFx7ZEYTe+PH8m+/RV19PYLBIhHvX371FVx66aXyO9+vXoWxo4Zj4ICBkoRgBoaiZzhMHI4X+ZwS5tncUbT7guvRe5NOmOjqGWkE6HThoUeex4WXXohPPvscH3+8APfc/js09q1CLhVTwryNPQFyZqyVs5vnr8V//pvnrxnrDjvHQqFA9O/qY+okp06wcC+RcBGFYTKMBbtt3re0Y1mjMOLxJHbs3NXLWGZfAbrTtbDsMpxw0LXt9ODLr77Bnj2tUgnEPZjiMNfj4KGDUV5eKvc73tcoJnPeEDXC6yBSh8dNp8igN53UTM6kM2ou2pwIeopw43W3IJN1orSqDseddgYc4lj2odgfFKFcC8ncI/W+I3PTFM31Gue46USr3lcnHzraesa2/uS0ImBFwIqAFYGDJgLWTe+gGWrrQq0IWBGwImBFQEdg6efP5rVrjQ+ihU2S9EOjcgUrh5vCiarmfaJzmOxLftZuJYe4SHOiMRkOhUGgi5if0zkb3O5inP+rSzBz5mmorg5i3NjR0rQtT5YnH/pZKizvz0ZGdAHy4Vg1QdIPuMpRppoJav6m+j2eIJ1uXnwyfz6GDB0qTabI9mxubkFLy15pdMSybApro8eMww8/fI8XX3xRHMdnnnWGCJ49Pd1SUs+HZLqYs8QxuN29jm425aMASd5y//79e8t+FVuWwkS6t9FaMhmXJmZEXJSJCKCak9HFy9L18rJKfPjRfGEtb1i/CRWVFZg2fTpef+MNXH31VViyeBH61FSjoaERTz71NGLxlDRxImvz2xUrMKB/Pxw9ZYqIZ/PmzcM/HrofX3z2FRYvXi5uzZkzp6NvnwoUBT2IRcPIZzgGFGrzsDsUE5YinsYRFI67cukpfm2CYr3hxsLFywTR4PUVobS0UhjL1113PcrKK0GxpCgQoJyFZDKGhoY+GDlqGDZv2oiO9g4R4ouCxVi5cqWwTn93zW/x4QfvoW9drWA5KIAccfgR2LZ1qzhWE7G4iJ9kFevGbhxz7WDk+VHYYUyLQiERdVet+QkPPvwYXJ4Q8jaXiChkSydiXbj91uvRr74a6RQTDIY0DNSiHEVXioK6QRvHUpWbB/DGfz7CBx98Cp+PDQld6Olpw69+fSYmTzkUdlsWPV3dKCkuEfzKyy+/jlNOOR3BUBkyxAfY89i3vxX/euY5bNu2B7ksER8OccLaDSAaj4jTMZuzIZexI+ALIp0kBzqJWKwLzz/zKFyGEr8L3draBcnrF1E3z3J3p4jH2l2onZi8JsZPCz8UZOmQ1g5WOhnJylVVCzlZK8XFIWzYsBG7d7Vg0KDBGDpsCFKpODifKZRq5AXXJkV1OsqJlGht3YuqqmoRvuiglAZsNjbdcwvaol+/Jvk3BVOdLNBl9RSYubb0mk7E4yDnlmKZRiJQVOM+RHFVBNSceR1OJ2JJlUCSfYFNOcmyJSfZZYgTmgkDJiSi8ShSGTZC9AveZcWK77B4yUp8//1PcLkCsNlcJBYjk07A58+jqqoURx45ETNPORmdne1IxCPwe9yC7gkGfOjuIv9WJT84Tnov1OOl8TccB7p3+XU0HpOkid8fFIcuk3Fet1ccrLy+XDYvAjkTbXQtc7+jSC7MXmFBZ8TprsZQJdi4KdNtrJ38OvHAvY3H1nPd6VQNTonw0fsXf6ad/9wPuLdVVFZJzBJJ5SCmqC0CpbnvF94beA/g8SmW/rJuHVav/k6SY6WlZcI5p4N53fr1ssYriotk32KSjU1d2/a3oa6vSmrQuayTE0RniFuclQ7JZC8ORgv0BwRmO9LZPB6Y+wwuv/oKfPbV1/hw3pd48L4b0Le6DJlkVNEvWMWSSsMw3do8f30tynmvKiT4IYK8jaz4uMnFVwK+qqBRSRHtYlbIEMX557zU5+y0k3OjXiNzQZBR6j4WiyUkVm6PDxVVlYqlDTZ0dQiSxetxwcF4w4mFi5Zi+45d4BCzKS3XAtffmHFj5H7JBoqqB4JCBfG4ysVu4j7YCNJECXEMNQqD9+kSfwn+/KebkE7ZUVpdjxPPOhsoCsEZCMLNhpYmY1mjW+T9nQqPoWOlncs6iVF4bz76sLHWM7b1J6cVASsCVgSsCBw0EbBuegfNUFsXakXAioAVASsCOgKLP/1XXh7mUykR1fjwqEuk+X398MwSZ4oGusRVBAWzyZRyFytnFD+cgiSgMmKTJmZ88IWNDeCygsLwuEtEWKZjuaqKwvIoEZbpBlRMSIpxbKRFhIZNxAw6lunsozOKD7R8sNcP+brknGKDzxdALmvD118txIBBA9HY2CjOw+aWvSJqffHFF+Jg7dO3L+oa6rF9xw4RWCi6nXrqqdi+fRtWrloh4gnLwimqjBo5Qhyv8WhUfpciDd2sfO8PP/wQJ554oikUxFBf34Ddu3dj3759Ip4NHDhQ3JiMbSTSg6IQxdgScdoGg370dHWhf/+B0pjp6aeexezZ52PuI4/gyquuxLvvvYfTTp8ljrdPP/oYl11+BR597Ans2tOMiqpaZE3mJ7m6w4YOxoTx43Hdn6/FObPPxuETJuGhh+ZKU7/p048Thy25wqlEHDTgFQVLYLgoEKhEQUdHR2+DJu1e145LavXSTDGfx8ZNm/HDjz9zlFFV0wepVA6jRo/F9dffJIKHDXZUlJcL09gwbKitLcfs884W3u36deuwedMWTJl8rIjV8+d/ghEjhwtfu6NjH1559SX85ZabRaBlnFkST2FZnHwuJfZIvqGgiSPHnGNE0Umcg3YD333/C/7x4KPw+kuQSDNFwSaKaThtWVx8wTk4cuI4OIinEP6xEoe0QMT5rZqGqT8LKRKmMkBnTwpXXP5HQX9QXGfjw/JyP+bMuRO5bAKcqXT20aH5t7sewJo1P2DIsFE4ZPBQ7Nm7B6vXrBJhPlRUiniUTtiAuMVj8QjSuSQ8Xg+SPFDOCY/LC6fdhmSiC8UhL+Y+dA+y6YiMAT90RYF2Ssqaoygm3I0Drli9VrV4q8VGXhvFVL22tdionKxsAqYaOFIY5lwn4uOFF15AfUMdDj98gojPO3ZuF6F2/742jB9/KLxevwhxdDJzvksTtzSdzUrM5vux2R6/T2c/BWhqbvzQIiHPRzf94/e5n1BY9ropxCuMDd25GsUg8TAbijImbBrKdUQWusINcF9LIp6IyfcolpJTTLyJ3ZlHKpNSTmE7+d0GScX4z1vz8M47HwE2j6AB2trb4PKQL5xCNpPC4YeNx8UXXYBgwItELCIMXortoaIidHd1yL6hWdjasck4cj5T0Ob18VzdHhc2bdmK4cNHIBKJSyLOMDxIJtL4+ptF0pSzbX83iooY1zSOPXYKzjjjDJSVFiOZiElSiIIsLdmpFBsWsipEVMTeePN6GVNdOcExILqnpLhYROu1a9eKeZSv9QAAIABJREFUqEwhn2PGuGjHNc+Te9iuXbtR26cO9fV1ZgIqLs086dpW+7BaK0Sc9ITDUrVA/vWe5mZs275TEhQ7d+7CuPETJMng8foxdvQoOOxZVFVWoLOjQxJ2FNDJVhbHtQjkvNvk4XW7e9EuWrBnfAtRHVoMJk5o7uNP4YJLLse8j+fj44++wUP334jqsiLk09xHiEqySfUKheXC9cP34/UXOqGJq3DKklJcbP1xwDmvxFtxIovYz+SQqqxRPGwmVjl3D3C4mRTg+/IexyQcURhMEFZWV0tzw2yeWCTlXPZ63CC9nCiMhYuWYMvWHbKXBYJFWLp0GYYNG4aRo0dKY1gmUp1OxaHXzQMFv2QmHpjAVA38VDKYyTYK7GyyG3AHccsNtyGbdSJYWo2pZ5wFR2kpXEUhuOwOSaRp/r6uGNLoC37Wyd7C/UYnrHi8Yw4fZz1jW39yWhGwImBFwIrAQRMB66Z30Ay1daFWBKwIWBGwIqAjoB3L2gH6v93dVXk1HVeq3F05yUyWJxmOpotNmndppiq/R2E5b4PDpoRlu4PAWYo5gNdbivPOvxgnnXQKKioCOHT8aPg8ytlMfq004KPzy+EUZ5U4rLIUHJRLWQvfPDcKivygcMvzpLjX3LwP33/3A+obGrFj1y55KC4uLsF778/Djh3bxYVHcay6tkaa8FGY7FtXJwJG695WbN+xTUrs6a6lgEzG69TjjxGhg8ejUKNRAzwuURr8HgWP/v0HiFgVjUbkPMvKSuXBm8dh2TcRGSyZJq6jpLjI5GAqd2RbWydef+1NHHnUkfjo449x5lln4csvv8Cll1yCa3//Rzz08Fzsbd2PB+c+gpKyCnFhk9Ps9/kQ6enBrJmnCC/2qX89hbkPzcW7787DLz+vw/Rpx6B//3qUFPukNDqfJbpBCXsUlimKUPjihxYE+W8tONIdRx7xxk2bsHnzFkRjSVRV16Jlb7s0kxoyZJgIy16fDw6HgaAviEikE3X1NRg1aihOOWU6tm/fgqVLluLM089CMFCMBQsWYvV3azB9+jTBCpC33NnVLnxrChkBP52kKVMsJReUPFhVZq1doPr8eK7arckGXus3bsNf/3YvvP5SJNOA4fIgm04hl4lj8sTxuPySXwtjOZtJiGNZX6sWrgrxEhy7eDKNouIK3Hzzndi9uw2wkVFKZmsc580+HTNmHI9sKqlK+p1OvPraW5j3wWfw+IrR3tmDkrJSpDJJEf8S8bRcfyySEMxCJpdG3pYRl2IimYbX7UcqkYLH7UQ80omLLzkfx045HLZ86r+axImQVSB2ca6xVZe4Sk2hS8dJi2WF8eIaVggZ7fpXX2unrV7rIjZ7fOKQZDNKIksoOA4efIi5BtzYvGkrurt7BG9B7jj3AcaSYh3xEWQo05lKIYzOfXHCVpSJk/t/HcvaLa/PhcJyKOgTgZlrkvNTXbf5Z7sIywqjY3M4FR7CQb57WlA4Ip4L51y5dbXbkmItnaMy1jkyoJnMYgM0n6BUHnn0KTQ374fPH0A2nxFxl8Iy362qsgynzTwJR006XJjwNiI9bIDb7UQsptY9RUqNwdCJsN6EHfJwkiefZpM+gx5VaYL5zTeL8dbb89C8t0346Zl0TlzXuQzHPotAwI+zzjwVxx49GflcSio8KDBnM0nh8WbFvqwatAnuJMUmi4rxzJhrXAGF5HQyLd9XrGqeu3JRU4wWRq+JRmpt3Yevvl6Io4+eIpUfFICZIOQxGHPuh4rHHkYgGFRuYKdCGRHZwAaj3Lvfefd92UuZ0GhoqMP0acfD7/PKsbkuIuGwCN7iwiZP2pzDHrcL2XRaVSQUFUnSjnNIr1mZ9yZnmomZf7/yBk4542wsW7EK896fjztv/QPqyZe3UdDNS4yk+aFZ5VCIbTiQsFBMaVkvFHod6usDa0PvN2qP1HOVjG7tTCYbnh/asayTV1pY5ngmk2lxLDsNN/rU9ZX5SseyzWGDi+xkjws2JmsMLxYsXIyt23bC4XBJ8nT9hg2SoBk6fChKSkISYwrLHBNWLbDhnqx7s3mfCMvCAFfXxYQtx4roFb87gPvunIO29giKyqpx4plnw8bqC38AQa9P0ETaza1dy+KGNpsv9gr7ptO7cJ/h70098jDrGdv6k9OKgBUBKwJWBA6aCFg3vYNmqK0LtSJgRcCKgBUBHYHlXz4vzfuUyGTvddv9L9dSCTnKnSVOZgq8FD3MBkjKVZxWJfl0D0o3MhtsFJf5YG4nDiODTM4Ov78M5577G5xw4jTU15dj/LjR8BKFQZaosDwpQqvme9SzhSlqF2vtf/E2KV7t2LFDzp2N9rRQ1t7WIWzbxsZ+iEtDKJe41ei+I4ty4aKFOOmkk2EYdHjl8eOPP0n5PhnSXq9PcBlsJKZFYrr8Vny7BN98swgXXDBbXMgUSUpLS0U8o9ilGcuLFi3G0KHDlCvOMFBRUS6iVjrN5nRpBIIB+ZriDkULl8sJl+EV8ZNM3uXLVohAs3vPbikjp7A8ZfJk/PbKP+Hvf78Lo8aMxS233Y49La3weH3oP6AJ4Z4eEXaOOGwCJkwYh7mPPIQ+tXX4/e+uxY033IhDBjWKa7mqskTQG7Y8xQePNMtzGrZePrFGKlBw0sgECk50fMfiMezavVuOKRgOtw/zP/0S1TV90a/fIFxzze/R2MTS9iR6OrrR2NQHPeEOzJo1A5MmHYauznY88cSTmHnKLEycOAmPPfakiP2DDhkEv8+D3Xt2IBQKYMyY0YiGlUgvJf/0QMs8UHNLixi6HJ0x1s5Mcc45PWjeux9//NPN8PiLkWYzPHJVcxk4kUF9n3LccsO1cDqYpKBLVCUq+B4Ur3jt5eXlplCt3LT72toQKi7D+g278Pc5jyEYVMkB2FKIRTvw4AP3YkBTg7i+eS0/rV2P+//+GAxPSBzUPZEwOH3pyMyksygJlSPcHYXb5UI2n0IqkxAOszgO6X3OUlhLw+cBHn74fridXARqTHiNvGYtLOuqAv0zKQ4wXZRa+NFCry7f14Kjbiqm1rpK3miBUb8fY0LBjm50iqvpDBM5irBOxyWdkjRgsqyfOBkKyHTyNzc3y9qkmHzOOeeI81mPmXLuJuS9tLCsz5XH0zgecVYT35CliJ+TsRAsQyJhrl0l3kkCi85Ju0046YpxrBy1nLfkv+umY3LtDid8Xh8zKsK35v/YzI57RCqbg8vNBIkb99w7B8uWr4Y/WCHHYCIgmYggm0pIUuKM02Zi1qknwXASLWMgGulSjRgLjqfd2Fro1a7OnkgXSkpKwUIQwg527t6LW269C7C7YRg+xBIUvhV6iEI2meVOR14SNr+98hJMP/F4JOI9MByUCLOCPEhmWBVCXMaBppbc+/g13clMprEKg7ztqooqEf05FpoxrJqNqg/tWne7vXjv/Q9kf21oqBd8D28FFJ+5X6s9n4x+NUYUlbn3sZEckxGCM2Ls/AFZ70wo/fvfL2D2uWdL01QKxUxqVVVUyvtQWFbJEXVPCng9su9zXnDcWenBJoM8Lj/0XOGxmGx79ImnMfPMc7Fs5Sq89uo8zJ1zE2oqQkjHIsotbnhkLiTYGNRsDsjjqDmlECYaj8FbUD7LJAmTWaYr2RSYNfKB59CbyOG6MHETFJZ5x2SCg5UXWgCnmziTScm50IFPvIXhcqOuoUF42XQsU5NmUz5W8RhEyBgeLF68DDt27Ja+AIzljh07JSkwbMQw2dtYKcH7l2o4SJe0WXFh4jmUY9ku5yfn7jTkXsjEks/w49GHnsC2bS0oruiD6efMhp1YIbcHRf6AuK61Y1mvU+1S1l8zDoUuZf1v7k/HT5pgPWNbf3JaEbAiYEXAisBBEwHrpnfQDLV1oVYErAhYEbAioCOgHcvK8amcv7rcVT80i3ZjuobVA7KJDzDvnHQXU/ztFaz4AEthOW8XjZhf0rFMYTkLJ4KBCpx19gU4/vgTUFdXjkPHjxF3Fp2rdAVrxjIFCSka1mKZuNkUe1mcjQ4D8z+djzVrvkN9fT0uvvhirF69GqFQEI0N9UgIU1S93skGgiKMq2/YHEr4SCXZvC2D4pJS+ZoP2j/9uBbz5n2As886W36fTfwoGLXu24t9ra2oqa2V0neKG2zyRXGG3/f5/fL7S5Ysxdhx40QMaWxsEJGEjFI2p6LQQzdue0cHqivLQcNsIFAE2OhadMNwuvDa66/jggsvxDvvvosJEw7Dm2++gcULFuHEE0/GBRf9Gg/NfRQtra3CFD3kkEFSSr5p0wY01tfhlFNmYNXqlXjrP+/gH/94CN+tXoP163/C8OGDMPGI8fC6KV5SzPYgkYzB53Ohp7sHPr8P+ZxiW7N5lna2CRqCTnSDYo9yrtschjg8ly9fiXAkgbHjJuD6626A4fLC6/ZJMoHjXVdXieISP6ZMmQSX24H6vg1495335Dp5fDpFX331VQwdOhjnn38O9u1rwZjRo4XHSmwGG8q5XR5ppOh2EzHg6hWAtFtXi2jiNm9tRaikHDk48dtr/gSXpwjprB3JVA4+j1vE2VS8Czfe8AcMGzIQ+WxCxl7YtYJWUSKRoAG6OkQ0pVDTE4kiLW55P275y11IZxRvGjZCW5Po39gHN95wrYxlNkv8gBu33n4vWlq7RSgkooFiEZuGcV0EfAGkUzlkRXijQzErvGGuITr8eSKZdEzcqSefNBW5dAyGQwlC2inYWx1gYjDkZ6acxLWqhUGNQtBl/px/FBQp3lEs0y5aLdrrBJMWG4VrnUqDEixL6xkPxTcncoGs2aw0NCQjmE5Kcpa1e1yhaXwizBE/w/eigFdUFBRHP4VqJqfYaKyX18pSfjofVf8/cfmTYczxicbUe/BY3KeUiqd+VSccOJ4accBjU7RMmw31eF660sCWIz/ZbMpmVxxsm9OGRIo8Zg9SmSzi8RRefvlNLF66DoZBAV1x4qWqIp2Ay+lE/359cdUVl4rjnkgUl8sm60gwA6ZAqpzSTuE8K8yKclA7DBecLh9Wf7cWt9/xMIpCQdjsBjJkbWdtsDkVU5sJKB6T+2Mum0JxkRdPP/UYErEeuJx55LMUy23ISCCcvTx87SbW84ZVFTynSDiCKNEVPT1oamoSlznFZs57jgPHVwvhFD3XrP4eAwcNNBtFZkxHc9pkZCsHrMyLbEZeu3z5t4hEY8LsPv74qZIwMeigTpB/7ZV1vWHjOhx99GQZH47Xpg0bceSRk1SDU8F5pJFhQ066eM0GiNzbBw8e/F/JD8365b7kdHnwr+dfxpTjpmLtug145+2P8dCcW1AR8gtjmWNAQoXcEyhgs2GnCKxJSQZoVIxeA4JTyVA4V3NeO3H12ivcgyRpks1IBYk0rZQKH0Ccy2bylV/zlqnnKF+zc9ceOY/Gfv3FWZ+Rah11v6Kw7HY4YNgNLF++Art3twhDnveZzZu3or6hHk39+0lyTDnM1VqjsMzKHRHenYoZzT2drnpJItG1DNVElnucy+bCE3OfwtZtLSgqq8GMc8+T5n02jxcBr0+ugfNBJ7Q0LqvQtVyIw9DubC2mW45l6+9NKwJWBKwIWBE4mCJgCcsH02hb12pFwIqAFQErAhKBFV//O0+xQ7sZ+fCoRZpCfqQuq1dClG7oRkGZD6oUzhTbU0rL6QHMAdl0Vpr3uT2GOE7z+QyS6Ty83hL86tdX4JhjjkNdfQUOO2w8fF4X7PmcOO8Ug1I5pCkEkOVMx3M8HhGWKx19xAbk8na07mvD3+68S0ThV155WRjJ/eprkIhGxE3MRl7CiqXoW/CAz+slo1ijAIjZiCeSIhgKr5foDVNMYDO+ZCqJQFCV4VOYo4tZM6l5HPJFqyorRdRhQ7DPP/8Mxx13nGqGxXJus8SbX1MsI9N09MiRCPj8IrYxfnRQ8xR/Xrce4TBLzu0oKSnDiy++jIsv+BX27d+LaTOm4aVXXsHS5SsQjiZRV9cPPq8fFRXF6O7cJ87lE0+YIU38KAadcdYZmPvwgwgEfDjlpBmo79MHuUwWHrcXmWxCuchNprCTwac2RbO42PWUA5F4AXohlQlOMa+zWRtWrf4OdrsHFeW1uPHGW1FSUiECIJ2dkUg3pp44BcOGD8KGDT/j7HPOhB12rF79PX766RdEwnEcP/U4vPbaq/jt1Vdj9eo16Nu3jzSLmzJlCr766mtkMzns2dMsjszrrr0K6XRSzotjR4GR/6Y4QqelarznRYoilNOFq//vj0inHcjBEA40hRaHnYJtFOPGDsdvr7oM6UQYyXhc3LQcj5qaWsEtGC6niETajReNJeBye0VcXbR4CZ5+9iX4/MXIpB1wEvWST2LSpDG46soLEA3vh9dD13snrv/zHXAYAeRsLhDRQUxBjOgEu02OmUmmpTFkqMgvjQ4pDpLpyn/3qa3GjTf8CQGfB7lsUpqIUbCiqKPFP46GFg91syyKmlrQkdEyY+RgwzWzESbfR61zm8IWcC2YzTDprtSIGS0ccf3p5JJ+z16urPw+RcUDmBotZPI8uTb4NXnjOiFFwTcei4mwLeKbie/gWHJctWua+xLXBvExFKI1z5VrTJ+Hdo5q5zP3AZeHbncl7HF/0u7uQnQIE16SUGClhghvFBodCPeEhXetXcc2hxuP//MVLFi0XJAF3HN4eMaJaAziVer6VOOvf70Z+WwMXjfFeieyxFjYHCKu8nopvJKdS653NBqGy7AjGksjWNYXf3/oX1i0ZBWK/EXwuQ2kklGZC+FoD7w+L0J+L8pKy7Bnz26JG6sf/vOf19DTQy46sUMpSdyQ08zGfxT73S63OFJ5jYxhIBCUfYucawrIrLrgBznZTMpx32DcuadxHASp4DKwe9cexGKs/miU+aIFRDUfuNd5RKBWeIW8ajrn9cl6WrBggYw517O6f5AbnkRVTTV+XvezOI/p62UiqWVPMzasXy8NEhNxYnkYPyY6vbImeZzvvvtOzltX1uhqEaKIuHZ9gSI889yLOH7qDKz57kfM++AT3H3XDaiuLAYovtsckkjkqTBJxbGnu5pjyfnCvUsjlbgnipCaZQxVU77eqgCbqvLQ66zXscxyAf1hJjC5vsiM1kkNiZuZuOvo6ETL3r2CGWK1B3OxbGhKMZ8XT8ay32PAYXNg4YJF2L+vQ5KCHrdPEBrVtbXoN6CfiNAq6cNKFIckjejKp0ivcSPkK/MepLpeMnmRE/c9x7DYF8Lz/3oZ637ZiUBpLU484yy4ykth83rgMZjsNJSwzORsXq0b7kMqMeUwBWeFmWHMZN2Z/Rb4e1MmjLGesa2/N60IWBGwImBF4KCJgHXTO2iG2rpQKwJWBKwIWBHQEVj5zYu9wjK/RzFIc5Y1IoPf1yXcSmxmszOabCmWsExY4Sr4sC3uKGUkRDadh+EwBLeQJRM0nxUUBoXl8391OaZMORZN/apx+OGHquZ9mTTsUE35FMeZIqZpXrQrJxe5lCWlFXj+uZfww49rccKJM8QFt279enFrtTTvwfFTJmL0yOEixGneKB+MKcJpN5p60Ie4MeMJlrZn5QGdLudEPClCb4yNw7xeUFimy6uto01wBxRm+EERgu/Jh2geSx2DXGDyLSFs2ZNOOkmVbdtYzp0QbMa2bVsFt0D+ZmmoRDXByqblZ/FkEg6nC0888RTq6puwbt1GcaLddssNeP31VzDjlOn4dvVKPPXUM3AaARx11LHYt28/An6KaUlhag4dMlLO7cmn/ol77rsbK1YsF+dyWWkJJk+chKbGJsEAFIX8SGcTcnxqIhRuKUqQeUpxn4II/ziyOx1I55TbU9E5yXMFVq36Hh5PEN1dMbzwwivS2E5eQ0HI68SpM6djxMgh+Pe/n8OsWadi0KDBuO++v2P/vk6ccMKJmDbtRHR0tIkAtX37DsGT0D351lvvyDUNPmQwdu/eg1i0G8VFDpw3+9wDzc/cbhH3iSMRB67TKSJUR1cXikrKcNNNt6GrO4E82EiSDF4DmVQSbtFscrj3nr/CbVdl97qpmbhgzbJ1joeMOyDNyMi87ehqQ1llOW659R40t7QBeR+8roAgCWy2GGbOPB5nzJwmYjUF9x/XbsIjj/0L2bwBw82GcYYkSXI2yHEp40fC3dJ8i27nTCaBdDKGmppKzPn7vcLvpcM83M3Gau7eJoN67WqhWXNeKeroNVjoINSIGv6+/jfFeAqIWtRVzFzlVhWXupls4L910knvAfxd/XP9er6O85dJHO1+5nkqUTPQK8Txe7IGbXQqk11Mhq0SpHRjO46HxhJQPKTTl8fke3GN6WPy98RtarKTKRDr5JFuRqorMbT4x2vQzkstLMv78TzsdhFu6fjk+PNrOogjCeDNt+fhs8+/ETe8P1As+1I8FoHb5UA8FkZdbRUuu3g2RgzrL45qcVJLBUBenM3cmxLJuLhfKfi5nEAiDeSNUpx/0e8RCJUhl0qju60VVWVBtLW34qrfXoaJE4+Ax0m8gcKffPX1N3jpxRfx2uuvIhrtkX2V4rIyqLL5YVrGoLSkTPa3Xgd6mjibuHLTihM8LnHjmHEuaPe6mluKn8xkhHCe7XScqwanHFtJhJmMXTLX169fJ470SDSC8ooyjBo1Svi/jDMRHGycWFlZ+d9N+PIUNpPCmJZ5l8maHO0o6vrWSENE3bCRyUSeN8earHriPPSalUaMJo/fbrjw9NPPY/qMmVi56jt8/PGnuOOO61FeGpRqBRsHLctqCoc02dOJ0GSC7nOjgL+tGsUKzz1HAVmhLPRcYoQKKwY0PoPxkhEXl7mZh5N5oBIhMkIm45ivIdaDwjKb3fYfMED2HjrmKSxzlyVf2u9zyT7x7bIVaNnTKsKy0+HCth070aeuDv0HDgDZzjJmgvZw9wrLgiI3kzcUnGVvlqyhYmDH4t2SBPS7/HjkgSexaVMLSiobMeOsc2CIsOyWuHA9cN3ptacTz/rvAhGT80p8L3Qr6yT10YeNtZ6xrT85rQhYEbAiYEXgoImAddM7aIbaulArAlYErAhYEdAR+F9hmQ+HfGjX4o1+mJZGQLrxjxizbCIs8yFdRGDyJE3GMh3LysXIHvYUPfLI0HUp5dp2+H1lmH3epZg8+Rg09avBhAlj4WbjI2mORe4tBS6zZJnHocDjtImLNJXOIhyOYc/uFnw6/wtxuM6cNQudXV3YuGGdOO/61dfi0kt+I+dGcYjXRFFCX4N2U7G0no5CPsjTqRwsKhLBIByOyEM+XX4UmunKYqk4myqlkimEI2F5L4qgFDY0XoDH2b2LzaWqBMuwf/8+EXhHjx6NcKRHnIb8uhe/kM6gX0OTiDuPPvaIMJWPPfZYdHR0oXV/B5YtW4GOzm64DTdOmHosNmz4BSdMn4ode3bjzjvvgdPwYdq0U7B923Z4PA64DRuCAT9amvehtKwcP/z0A0LFIfz+99fg7/ffj/LSUlSWlSHgD2BAv0aUlhUjb8sKyoMcTaI63C7lsKPYSdcbRReWalMwoWgnGAQKpNkcVqxcI+7sn3/eiAULFsPvD0k8xh86HiefPB3/fOoxHH7EeAwbNgRsAlZaWoa333oPo0aNRTKRxrjxo3D77bdi8+adOOKI8bjiiivFef6f//wHO3fuRHV1DcpKy9HT0w5bNopBgwaI+5GChXbDqngqjAs/IrGElMQ/+thT+GXdNjgNP7I5uv+84g4mkzYc7sTll12IY486TNzBdHeSmSzOVrtuVpmVa+H3IpGozAG6MePpJHY378MDD/4Tuawb6WReStEdzjTS6TAuveg8TJl0JLpFjC6S5n1z5jyI/R1dyGbzoPhFMU31wSRywIVwT7c4VKn5nDD1aEybNhVVFWUI93SJ0EluM4/B9aUFYC3waYaubr6pmct6rmt+tBZTtcBKkVCLw7rEX8dUkkOmu1+jMvT7ieyo50FBo0DlSvaIAKkbfGmRifObrla9r1DULAoEe7nJfG/dZI7vz3PVwjLFbzat4/tzDfPctIClm8z1ogscDkkS6YSPRmHwvQuvn8fjtVMoE2HbTtEtY7r06WpnBYdy+5JnG43n4AuE8Ozzr+L7H35Be2c3ovEkioIhxGJh+P0+hHs60aeqFLfd/CfhqlNApmufTSfZ8C8WjYqA2ytQZlNIZR148/0v8M6HXwM2DwxicTwOJGNd+Pe/n4bby0RXDG4HBe8EPHRzu9z48MMPMX36dIITFF7HTXcq2dQuuN0eEWxVc0blKGazRTr/ybtmHOjwZYKMX+uGfkx66Q/FLeaenZEkEoVlzV/XgqoW83XSgXEkg53VGdwXdYJDo1j0muUxeD772/ajqamfVKDwXIhbKA6FsHr1SowbO1q4wax0YdVLIqEShJy7W7duxYgRI3q5xnov53U73B48/vi/cNLJs7Bk6XJ89NEC3H//n1FTXYJsKo58Ogs7hVmnE2lp3qhctmnhbitHv577KkFGJzPRJQe45Tx/wV6YwrNeHzKPBBdEPjqxJVzPNmEsy1LX68lsuMn4cK3sbW2Ve+fgoUOlIoL3G/L2+T3uDX6vISL1Tz/8hK2bd8BhVyIuheX6xgYMGDRIhGUmAnkudCjzM5OWTA5o/AU/k7Os1G32HLAjlY6CN+nSolLMe/sTfPrpEhRXNODE088UYdkR8MLlIJJDOdk1rqaQs9yLw7CrSie9/2hECZMQFgrD+nvTioAVASsCVgQOpghYwvLBNNrWtVoRsCJgRcCKgESAKAw+JPM//VCoRQD90Kwf3vVDNUVjKWun85KuLroQc8rFKK5GlkzzITNLD90BYZk/orDs85bivPMv63Usjx8/RoRl5DJwCc9SoTBEXOZjuc2G7mgUn3/1lTTkSyYzGDFsBHq6wiL4UkwuLg6J+4oN0tiUjViHquoqEbQoKvIBVzWcUs5MOtaa97QgHImiKFQsog0dZHTXsYkX3bA8B5YM06Hd1d0lojJPh02Turu6TV6lEho0w5al9PwlCj50JVMIGToRMu7QAAAgAElEQVR0KKKxiLjJ6Hbmz1gG3rx7D8pKylAUDOLue+7CNb+7RvikP/+yDjNmnIK33n4HI4aNxIABg4RL6vG6cPyJx8HhMnD3PfehozOC0aMPRWdbG+obanHo+JHo368Ja1b9ADoJCbf+4MMP8ecbrpfr/27NKmSSKRQFAnAbTvSpq2HLNrnmvIizeZSVlqKiogIuwwmHiZ0QR6G4lZVTj/ODTu8VK1ahoaEJL730Kq66+hq89fa7Emt/MIDGpkYkk1F093SIw5Ac6XzOhlde+Q82rN+A2bNnY9CgRqxatQI///yzoEToUJ42bZrwpxlHcq7PP/9XGDVyKAxHGpFwjzRv0yKqZnrza93Ei5iCVDqPBQuX4sWX3oQvUCo8aLvDKeIhG8HZ7XRqGnjg/jsESaCaRaqma1pEkpkniRSFBqFFNUUXK12yaeDhuU9j7c9b4HEHleBry9DHDYJgzjvnLBxzzNFwuuh6j4l4uXjJEnz00Sdo2dsp4j1FP8PlQiyWxqCB9Rg7ZhRGjhqBfk11goOJRcIIhYoIgxWBT69NVYKuGMoaVaM/a0ex/qwREIqJfKCpmxb9Cte1LuvXfGKdRNL4Ca59Xc5fKFrr2OtjaVyAFqu1CEUxWeM6+Bq/V4n2+nj8fQptWgTWzfYoLJPJrBs0csz1sfSYa7Gbn2MJVRVAEVonHfQ5aiFd84OlMaWgEOwy9uLalTGnOJiTCgOXsGU9SKQy8HiDeOudD/HGW/MQCBYjElWICbqExeHucsCZS+Mvf7kRjY21yOR4zXnBm6g8Aq83Jw0cPS4D3mAp/u9Pt2LD1r3wekMs8UA+HcHVV1yESZPGIUNRk+znXFrwKkRCEA/DeaOxFMrlzT1TzQcKu4wP+fM8L34wyUVUhE5MMJZEVbAhHz8YK5/PK2OhYsutg9UiZDpzHSjBUCcbFe6AFRipgvUC+P1BdHV3CzKBiI0vv/gShx9xOCrKK8S1zvOjm7q7pxten0c5u0HmOGOYkn11x/ataGysRyIRE8c0OeTSvNNs3rh3717BYehz5b4rSUOiblxuPPHEMzj5lNOx/NuVmDfvC9x33/Wo61OJTCqGXDojjUvFQWxiPcS1zLWRPrDGZM6bLGSN5Cj8c0HPbT3vCh3LiqOunMly/5TujAqRIYkWE6/Ef3NuU1hmAnTIsGFIplKIJeKCMxHHMlEYXoM3V2zetAU//7QehtNNeAy279gpDf8GHjIIdvOeyfj6vB45NpOCHEdJFLIKQYRl9hCwSwNDJmDIwed+6DW8+G7FWrz5xscIVdTjuFNnwVlWAiPoE3yR3+frberLY2hUjTjFzf8c7E7KNIRZEaBFZo6T1bzP+mPTioAVASsCVgQOpghYwvLBNNrWtVoRsCJgRcCKgERg+ZfP5wuRFyJOmI5lLSbx8wG3shJmKRmz0ZCIDQUoDBGoyBKl95iOZXaqd1KUSolIksoAPl+poDCOPvo4NDRW4bDD2VSOKAzlWFamLgp+RGjkhYWcs9vxw8/rhJEZjyfl87FTjhEhOZOmuEJ+p+K28rO4FlNJeNx0Wim3Z1tbG9au/Rlbt25BRWWloBmI8uDvkQvK13h9PpB9WcJmfpksdu7aJQzSjs4OEZ83btwoIiYFTgphfMimSEOBgx+RcBgV5ZUi1NCZx1LwGTNmiLBMoYpuvkQiLuJXJpVGKp4UhuxXX3+Jc2efK6zbZCIlgtW+/R245+77MPX4E5R7OhWHw2nDMVOPwwv/fgmff/4NRgxXovwhg/rjmGOOkCZf+awDm7dsxceffIJdu/eIOP7oIw/jiccfh9twoW9tDdr372OfLwSL/KohWjSGpqZGjBg+TK0MikoZ1dxMmK1uxcjVTj26vSmA19XVY9u2nTj8iIkifH29YAEOGTJUXMp0aTPWb775Jm644SYYTi+u/eP1gvYYPWo0KiuLsGz5Cpx11mnYsWO7xJFxOe2009DV2SVOaXEXpuLIpqMikvCDIqVuDKdxCBw75cblbxhoa+/GNX+4Hh5vCDmQPeoW3InCSOcQi3Vj5inH4bzZZ0ojtVxONenizzT7VwkydsFUENPiMAx09UQQKq1EOuPE1f/3J7S3h1FaVolILKpin0rC73HjyqsuwYgRg5HN0UlKMcYQUbBtfxdaW/ajOxxGWVm58IAH9Gsyj5uXaxUsDN35KYWRYINIztNCdrGI+6YLX5I7FK3M/wqrCzSTuhD7wPfRjuBCJ3KhAK3F6kL3st4y9V5Q+DvauVpYCl/INBbcSybTi7NgXIVTbKIw9LhqhAfPj+9FzEkwGOgV5sQRal6nvgYtpPO9unp6JHkj3GjzOjlXtItZXMhkPAtiwyWf6VjmnkOXKsv++ZlJMGG0u90yFqGSUnT3xASt8slnX+HV19+F4fZLszyn0yN7RT6dRpGHomACd991K8rKA7DZU+KQ7+7sQkN9gwib3Be5xW3augs33n4f3IFy2B0upONRGPkEnnxsDioqQ4jFyVnPIplQjfYqKiqRSmUkeWOzOcTpyxgoRAHFX1YTOJCIs4kgXa+UJxUTnvsH1xZF5cLEgkYEqWaMyvVKVAc547rSg3so90jGid9jXPRx6fTn9zkXyYWvrKxS6B8Ay5Ytk/fkeLDpnp4vHAuK5jwXJu28Hr9UKtBJzfMYMKBJhGWv1yOOfVZsaKwRk388Nt+Tx+Q18X0port8fjz9rxcwY8YsrPnue7z55gf429/+iMb6GmnUac/bkM/YpJEq7wlMfooASjHdZAfrRAcrXZT7mHugwsPoea8TInquahc931flQXn3U4+VFKz1A6Z2XVNo5nrguNDlzWZ8Aw85RPAUso/whmlT7mOPmwnaPPbs3IM1q3+QfcxuN0RY7ltfj34D+ouwrFEm3COJMiI6hd/TwjL3c2ngRyez4UU8Sa4/cUcpad734+oNeP75/6CyT39xLDtKiuEIeCT2vMdqrIXG1PDaBKFkVjIpwVt9HGChq54Lxx4x3nrGtv7etCJgRcCKgBWBgyYC1k3voBlq60KtCFgRsCJgRUBHgCiMQscyv0+xQfNWCx2I2qnFh1M6xASPwIdvE1ehy6TJ5KUjM5vJ9wrLQEZcoRSW/f4y/PqCKwWF0a9/DcaMGSlOq3yWwrJiXzocFMtsSrChxOz2IpbK4IP350ljt/FjD8XQIUMwZvRo7Ni2FXV9a1FaosQYp+FE3Gz4lEqnhOFbHCpGWXmZiKh06FKUoOOO7rD9ZBQHlfOUIrniRNuEG9ptNqZKZzLSXI5OYIocFLsoUNFlRxcey9Bjsahct89DkVpxYj///HNx4VK8pNDKeFVWVojo3Le2jwg/dFfH41HhktLxRgGX5eepRArPPfcCavvUYdWqH3D0MVOweNki/OX2vwhf+oE5D2PSpMlIxGM4cuIEHDphJKLhbnhcfonbvA8/xubN2/Dj2p9x7Z/+KKXQa3/6EUccNgGlxSER/DkmFE1CwSIpf6d7j0JLlu5cs9kbx8PlOtB8jV9HY3Fs3LgJoVAxnvznMzjzzNNx1OQjEU+m8NDcR1FTW43q6mqkUxnYHXbs2b1XhJFIJI7Bg4di3JixGD5iAJLJiIj1/fr1w9Chw/Dxxx+J2FRdXYUFCxbi7LPPQqgogHQyIqXhHDd+UNjXLkYRcISZnYfL4Hk64PYEcNc9/8CPazfCYdAdKyZLE7lAkSwHjzuH2267CdXVFYjFeuD3uZFO0dmucCU8d8bD63EhRnaw4RI3dN7mhMdXhNXfrcXDjzwB2Fha7oLh9iDa1Q3DbkM83oXp04/GRRedh2yWzF2KODm4nWzGB0lkJNLKfctj0VEoDfaE0ZoV175mJlP1pMjei5oxBUBxppriTqE7ubAkXcdFnIqCrVGucy2KFe6E2tlbiLrQ/y4Uq/kaja/Q76+Pz9/neWuhWZ+jFoQpSlJY1IxlXRUhyY04GcRKJNffZ+VAWVmpjC/fo5ArrfEZ2hUt4iNs4pjVc0Off6/Lku7X/AGUgT5vin2c9xSWBa2S1wxeh+xLfN9sjtUYBuxOL+7/x2P4ce06uD1FiMbTcLi9cNkcyMbjsNnSCAScuOHG36NP3zKZa8hmpGGmIC1cPnGP5u1enHvh5TC8xSJQJyNduPTCc3DStKORSPQIm54N/5KphKq0UAvW5M8D0QiPpdBF3H8ogKYzKWTSGUFicM3++OOPGDNmDNrbOyTujAM/GCst9PL1GqXA4yhOth0+v6/XUa7ZzPxdLbJq7jHHTnp7SrNC8pc519R84+8wYcTqDd43xA3O+HN/IYYik0M6RcxJCps2bUJdXR369W9Ed1enYERkDzJ74tHhy/Pj3tm/f/9eFjjHkM7yvN3Aiy++Ks376Fj+6KPPccMNV6FfUx/kM0lxLOfS6BWWuabEGZ/LweNy9zZrVeOv5iB57DzfwgSMTlroOOjPFN+518lrTZc1HcuFD5iat8zXUFjeum0bioqLMWDgQEFhMGFHUZm4Ie53RPe4DQMte/Zi2ZIVIiy7DA82bdmKhqYmNPZvUsdEXuYu484xIhuZH4aIzpzbTKopzA8bUvL+lsnExbHsdrixe/s+PDDnKZTVNOHU2efDFgrCGfTBaXcqodpM8un5o7EYeq1ybnN8e9eTubHwdRZj2fp704qAFQErAlYEDqYIWMLywTTa1rVaEbAiYEXAioBEYNWCl3qFZV0az4dBJTYod2ChW1m5EE1xQz4pXADdX72ClbAm6Zy1iTAAG1W9rDSYUsJyOX7168tx5JFT0H9ALYYPH4JggGW3uV5hWTuWKegIgsHmQHtXD6677mZ43HSgujD7nHNEOGGDMzatu/zySxFPxKTMl2IHRQ0Ku0cddZSIJTx3ihkUWCiikS3c1t4hpekpE+MRTyRRXlEpIhedomwMSKGBIgDdxHQkS5M3QByDfNCme66xqQm7du6UYxgOB3bt2ikl2/Pnz8esWbPQ0dkuD/98TV1dX1UaDhsSsTgqyksRCgXFAU1hQPjUGfJRKexk8c677+OHnzZhyNAhaN67C2fPPktYm3+7425MmzYDu3ftwKyZ0xVLNJuGLU+BwcDaXzYIB/nHn9aC1/XkE4/j/vvvxYxpJ2DUqBGCqmDJu/AwRfTJCm/U7XKJ2Ok0XXu8VuUKVc3BKLJ3d/cgHImhtbUdb7zxFh546F4593gihY8++RSTjpyIZ595TsrjWRZ/5hln4/33P0CfPvWor2sUjnZjUxW2b9sk6A3OHQpgFJbPO+984VMTI8LS/sb6eiRiPeIy5AfdmxT1OZaMP+PGeSoNpgyXODaTIgC7cNMtd6AnkoTHS9erHbFoXK7P7XYiFu3A2LGjcOWVv0GGjkYbm3bRYcymZWl4XGqcuQ56urtQVlpJn55wnFOZLIqKQ3h47uP4dtUP8PhKkc8b8Lk86O5sQ1GRB52dezFl8mE455zTUFleingsCpfTJeI32d52J0vHuVbo7FOc3wNCsBoXEYIpSHvcvS5b7fItXJt6blN418Kydin//xAZyt1NnrkSoPh67VjVLmfuAYUidKHIrOeExivw616RyVxfPD7XEV2lhcKyaoqWl2Zt/BnXKRMFXBsiOpvl9Hw9hWUyjAVZ4HT2xuDAnFRzU8QzdSEKUWN+8Pv6d+X3mAzL/rcDVc7bZOJqbAH3E/WRl32J6JxcnogfQ5IIyYxdEhcbt+yE0x2QfY3YAFuGrme+KoFQkQcPPngPHDaKi8QO8DOPTzyGgWgih7N/fTlKKvvINaRiPXjh6UcR9NGBS6ROjiUfJm5CrPYmbsihEm+5/8feebhZVZ3ff917zu1l+gwDM0MbhqFYQEVAUVDsKIqoQY01McbEJEZNLDExIbH3GiyJMRo7GkvUKAg2pCggTfpQp5fb+72/Z7377nFi8v0Hfpzh4WGYuXPuOe/ZZ585n3fttXis/L5S01LhLiF+0hyjQjyHTZs2SZgeG166saDncw3reY61j7U+ZvrBc5oXVXhWQf2BcFWdbym3AsSZrKhkCZa1YlWvbtDnQJ8T/kwmp0IEeaoMqrUzOfFWP+usM+F0KasNeR1VycW5nPPEmjVrpGHF/VLvm5GxwXna4fHimb8+h+OOPwWfL1uORYsW4Ve/uhojR9SJx3IuxWYZg+uycj61vQdvY4SynI8HDBx1vODrvj12/oyA5+I1o+cHqQ/BLTXmHKs8ESxQMcRPq+wH2mLwnkSwTG9/KpZpLcWARY4z2p0wcI9jx8nmZ3ungGXTcMncv3vfPtQ11GNUUxPyxVU+AnvtNjkPPB4JHeyXS6umiewvVMilmvPyMAsmetojeOCBp+ArHYxZ581D1ucRKwwqljVY1t7nrPvAVRK8Znk/5hjTDSttkcHjnjH5MOsZ+9uRZX1mVcCqgFUBqwL/n1fAuun9f36CrcOzKmBVwKqAVYH/rsD/Ast8cBwYwKXVgxpkCVy2GQIeiG2Kz8/9EEq8A8QMgwpMPsRmUYCyGsjkbAKWz7/gckydegyaRtdj9OhGlFIhJU4Eahm1bJNP2ja7AN0cVZtON7q7u8WndOP6jRgxYjgWLnwd06YdhUWLPsQF558nSldCbar1VqxYgerqagnN0sFfXEpNoKz8VbMCXAn3xE85lxMbjIrKSglR2rjpGwEYBKNcrizwJ51GU1OT+DETDmsrDPFtFmWvE+Ulpdi9e5cAZIbQEXJXVJYjFOrD8OHDi6q9giyTJjQIBv1i0VAowid5gDeojiWsceKVV19HeUUd3nn/PVz1kyuwfed2geU33vgbTJ08FW6XibNmn4pMmqGCeRh2NgVssJtufPzpMqxe/TW+WL4Ct976W/j9XrS37sWECYegUOAybwXeaMtBxfK3VgA8f0rdyg/6gKqARi6nNrF/v/Jt/eTTT3HczOOxbdtWrFy1SiDWSy+9IoGKVCYvWLAAwWApJk44DCtXfikQbMP6TejsbMfwYYNw2+3zBRSrsCdDQHwiEcfwEcME/Kxbtw6XX3opopG+fusEgmSeU62q57mlCp3bySST4hPdG4rC4y/DY48/jeUr18DhIpykYtkpUJMKvkI+LaGSJ554HOaefToMM4dsJiG+y5lURhSidpvar3A0gmCgHNl0XpTLrW37UDWoEtF4Ag898gQ2btoFt7tM7C7Iv6l8JrNNp6KoKA/gvHPPxozpxyAZj4lCkjDZRv9dqjozaWVTEI/3wzsNAQUAFwpiw6LtGzTs1asJ5PwwsKtoN6HBoR6TWpmqrSk06NNgbaACVcNDrTTWymN1TSq7Df25nhcGAkcNdXmdEP5r33WtYub3CaLoVx4OhfotDdicoRcw66CDv1gDwmZ6LPNDK2AHvr+GynpmkxZWUdGtj0v/X79moK0Bj0+sIdgQYmhd8UUCguVYCYG10lb11KhYT6bziKcLuO7XtyASS8PlCYry1panFzFkDKVTcQyurcStt9wgTQuX045kIioQNxZOIG9zY94lV8JfViXzCIP7Xnj2SXS1tiCb5coLzrGE2fSxVw0+Al8CQ9V4oxewsgziXMnGkNNlSG05/7W2tgnopZcyIbNuVOjxoM8FlcBOJwP7VKgh34NNIh6rQHCxVVDvL5YhXNZB4F4E+jwvvAY5l1GJ3T92ac3Bxon4Dhdlx8VxlMmpFSOEyrwmu7p68NrChbjmmmtkZQeD8NjcctB6IxqVxgPHP+2MuLqBn+txoMa/AbvThb89+wJmzDgJS5Z+jCVLPsN11/0IjSPqQVadz+Sk2UlQzrLpZoVYsmRzRX9tdVy0wlAAmerl/wbL/VC62JCRbTlM5YdetNCRmukbpA7wG3D98NzsbGmRewtD+EiB2RSlitslWQF2USxz/IX7wlj60aeiVmZDobu3DwFajIwdg1TRCkqabXbVPGUYqw7vk/1AoRhkS+W9Iepo2vQQLNtzdnS1hnD/fU/CVzZYFMuFoF8Uy+7/AZb1fU43pWTFQDG8T88Feq7huTl+6hHWM7b1y6dVAasCVgWsChwwFbBuegfMqbYO1KqAVQGrAlYFdAX+F1jmgzUBqQZU3wVThIMEvv8XWCYPFrBsYwDc/wLLFZh3/g8wZcrRaGpuQOPIYQKWbUz7yzNIkBCaAWcFCYkjzTAcpsA9h8MlYI8goK8vLPYRptNEKNyHjg7CzkECBWljQLXeUUcdjZaWnQJGqHQjSFLKSI/YERBUBwJBeY9vvtksD/kMVOrp7UVdXb2AL9o9fPnVl7INAhRCIMLiwYMHS3ggv3bwwQcLGOPrY+LzGpTvEeqsWrUKbo8LI0eOkGXhZWWlAtB6urrR2NiIbCaFTFoFaFFJS1jEP+QxfO8VK77CvrYQPlv+Be657048+/dnMHv2mXjg/ockGKupcQQmHNIM0yS8IoSgEtmBQEkl9uxvxwcfLMaefa0Cla+44nK8/dbraBw5XGpeWtwXLgWnTzUV2YTLhBICV2ibwHAwKvUkTdGQc7B7dysahg7HnXfeCbfXjeOOm4HGxpH46qvVePmVV3HMMcdg8OAhWLduPew2Q2wu9u9vFdg1ZsxYbN26BRvWrcL8P/xOLEpisYjAI0KLNWtWY/z4sTL+du7cKR7XrBH3h+eAUIkgmWBGww2eV9qNuEw7PC4X9uxrQ01tA9q7Qrj5t/Nl+Tf3XYlZheJLQGEyFUc2E8P558/FSScdi1isD163S5TkSsVqisVFKBKF0/TCsJlildHaugsVVUHkkMfefZ2Y/6dHYLMRBilVIPeFcIcK6PJShpr1YPToEbjqyh/C56cSOgvkCQntMn7YpOBxKeUxlYffNm5Ekel0yvHyutQhdKzFwOuU76uVpf9L1fzdWU8rkLX6U1m6KBsJrTzUEGkgxNPvMxAs6+9rsMx/eY3osEdujwCTwJlf11YYhJ0cc/Q257XIRpC29+C/bOoQLHN7+v00KOZ1qG0JtNe2hDTywhmgKB3YEBt4XBqCCaAvWh/0PwzINoogvaDsDaj1lDA9Oy0cCrA7PNjesh+//9Pdoo5ns42QLZtiIKBNFP+JWAQnnTgDl11yPtKpMOhEkUzGYMsZCMWy+PHPr4cnWCGbH9c0ArfdeiN6u/Yhl0lIwJ3NIMRWqlm7QVU5Q+YUnGfziLsp1kSMjeR4MlSIqs/rR1tbu9Rcg+WBimXWUo8j1opNLzbBOB9xfqIPvChw80pVrNXJA889P2f9OZcyPJDNGv5Av4K8GPg3UOmuFL9Z8XDmNgmVQ+EYNmzYhC1bt+LiSy5BR2eHrOBIZ1Kw5WkfY8q+fvnll5gyZYrUmNeMVsircW1DMpfHwtfexIknnY73//0hPv30c9xww9VoqK+By2GDLVdANpVXHtC8fRWbCdyRVCIp87pu1nAc8D7EOZFQVo8VrVjWYJnvzJ8RdbZDNQB47qmKp1f3QMWy7GYRLGtbl5ZduwQiU7HM5h29j5OpjDSS2D+g+p3zWTyawFv/fAcet1/sMHpDYbi9Xowe04xsPivztdtF/2XOWTaZP9gsoOpZGkKi0Fae8TaDPuDMBEyJItuWtaG7LYz7738S/rIhmH3+haJYhtsBn8f3H1YYer7R6mWtTLaxyVEMLNQrJPR8Y4Fl6/dNqwJWBawKWBU4kCpggeUD6Wxbx2pVwKqAVQGrAlKB/wssay9FrVDkg/C3KkpxPRbVkyhZv2OFQQ5DVZutQI9MQ5ZnF8BEemWFocL7foijjjoWo5uHYtSo4eKjm8sQxqkHfu2xTNWuLG9HVlg22UUkFkM2WxAlLPEPoTMtIAhvZWl+Fvhk6SeYPHmy7PMuPry7XP3hVXzwVSAyI8pjgmWH0yX+lrTWqKqpkbAr/gxfs7+1VfyVCaq1apLQa8iQIQLJ2tra5OuEYgTHHietDuLiF0oAQpB90MHj5eGf22dYH/eBMJfAMFjiRzadkuMuKfELzC0LlorHM+G6zxvEzb+7C4l0Fhd8/1y88ebrKC8vx/69rRjV2IhhDXU44fijlWKZoAAOwOZArmAgEk/j00+WYf2mTVi3biN+85vrpcZv/nMhjp0+DePGjRM4ScUyA+YYliXBafT4ZcAVuwd2G/I2gmUCCoLQHJLJHFpaduO++++H2+vBmbPPxAknHo9NGzdiyZKlAgRvuulmtLd1oK2tA998802/wpv16O7qxEHjm7B40WI8+OB96OruEFhMtbJSQzJE0iEq5JIg1aCpfkipVbDaBmPg0mynvYBkPAKXJ4BoIgO3v0ysKh599EnZbyokCbqp4CQgz2XTKBQYIhbHnDmnYfYZp4gvqdSD3ycggh17W+lB+rCoB2uqynDVVZfB46fXeAEOpx9frd2G+fPvl3Gklokzvov+vDl4PC44HHbEYr0oLfPh7Dmn4/RZJyES6hRoJTYCbJbk6f2rAjFFRS+XGSWyeakFx1K/73JRASkqW7GjUX7nWik40OP4f1lh8NrXim9+rsc1/xWrCJVy2B+Ap60s9La037MGvvr9+S+hp4ZttJDhWNUWH/w5XjNsDPEXbw2iJaQxQ9W8Ug5zOzy/hM1suOgP3VggiB9o1dO/fxJ8puYQDT71e3B7HOvaAkIDZwHWxbA/sXEQR2WtsGVtle94IZ+ROYyAl5NROmeDy1eKN958D8+/8CoMB4GdDclEBj5PANkU7WQYGJfCBRfMwRmnH49QuA0ulx1G3okt2/fhpj/cJtvgKozTTzkB8+bMQiETURYFpoEsYWiBsJyKY1p5EBAq9bEaY7TB4D5zRQHtOpTHMhXL0WgMa9euldUNHGM8Nq06l/Nc9Pdmgy0Wi8q1xg+3m3OlV8ByNkNQrCCwDMWCgskDlekSoCfnkip/VXf9fX3P0M0Afp2KaKdT+UVTjZ1IZtDe3oGFr7+BX1zzC4GqkUhYgCmPymGzYePGjWKVo5XKGmjqcUErpr5oHK++8gZOOXU2PvhwMT777AvMn38DqqtKkM8k4eAqm7ya+zVYVmperixQQa/947hoAyW25BlF6eQAACAASURBVN9RLA8E2ho0y/GZKvCPqxB4DUkoYNFgo1/tXwTLHOu8nnft3g2n243mMWPkPkbFMlfRuD1eGYOmUYBb5uccXnvlDfi8AZnD9u5vRe3gWoxsGiUwm+pmXldULPMkESzzPHIOV57RystdzZVuCcRNZ+LfKpbbQrj7zsfhLa3FnIsugb00CMPnhsNQthq8bjjm9L/69wK9uskojhG92kA3F/jeM4+aZD1jW79vWhWwKmBVwKrAAVMB66Z3wJxq60CtClgVsCpgVUBXgGCZnrn0lJWHX0ImKpbpW1wMIJLAJYLiYgK8AgJ0Hi0ujyfeKC4dFvAkyjoqtgCTKj6TS6jz4rWcyhKUVuD8C36IadOOxfARtWhqGonSIlx1Oah8UtvV4IFBQ3zAp98qFbxvvf0vzDzxJLGuIEBJpdPwBXxim7B+/XrxsT3ooIOwa1cLJk06UrZDKFxTUyOP+VQlE6Ay0Ip+yqG+EHx+P1avWYtMWqnFqKCMRmLyMM0H/v379+KIww8XyKwfrhkixc8JuQjTuH/8nB7LVJdS2UqFZl9fr/gtUwHHQCaqmX0+v4TurfnqKzQMbcCQ2lpR6LHW9KX2eb1ig8F9Saez2PDNToElXj/Vs33Yt69N1LRHTzlK7EMuueg8xKLdsNvpbU1VmgMFm4F0roD9rZ14/Y23xSeawHfBnx/Gc3//K86de7b4+iqAnlJwXlSgXA6fAWGBsg0AMqKGJOjieYghWFqJBx98BGvWfC3+plTCNTePxpGTjsDQ+gZs2LAeH3/8sYyZisoqhMMRnH7G6Vi5YlW/KvDmG36J1V+tlJ/rC3XJsTMUkbUTuCwhhoYAL8JJNgE4LsX3tUDbChVSJl6raQY/EuLRgsGNWDzJNDxRe7q8QSx8/S289PLrYmeRSlEx6RavaELLUF83ggE3enq68L1zz8QxR0/BoJoqZDNpAdpUO9fWN+EnP/4p9u3ZA9Oex7RpR+LyH1yIZCqKXJ7KQj9efe1tvPnOBxLwxqXhVJHms1Td026FgX30vY0jlY5jjKiXLxeFPccB18wzqE3ZLiilrLqGaEXAFQQEr1QmKgCrrSo06FWQVCmxxWqjoP7K6gOXR1SQkXAMsVhSxhNPKrfJceZyO4tWCKw5qSBtATgP0CIgC4O1Ks4PYpEg1gsE6m6k0ln09oXFD1yByhTKSksEYrFJwOusspL+0/RzVh7JMqaoGC+GxnG/OeZk/wWSqfBPHqt4LHt9/d7JVMZ2UdlcVVUM2yzA4/XJ2Pb5gijYHFIzjplQX580hjjmOQ6p2A+U+MVDm2FyvFb5vlR48hwUclm5ZgkG+X+Br6KqdclYEP9yaaZBjp3fy9Dj2O7EAw89irXrvkE6b4PXE0QinoXH5RV7eafDhkikA9dfdxXGjBkKp9MGW96ObTt24857H0QspZocV13xAxx+yHgYefoK0ze+gGgigSwbRQL/2eNhmKmyUiHw5V9lFyRnRVmsFBWrhmninXfewamnnCINC87Z6rpWTQPtk6sAfEbmMDbGeH3xOkylkqIoZnNLgWXlw628uRVs1mGKHCf5fLrfB13D14EhsPoewTlHILk0JDmelX/1okWLUT1okFzrhK7pbBbDh9ahsqxE1MpTpxwlTTppGjDM0FEE/qLmNmE3nfjr3/6B42eegkVLaIXxOe647QZUVwRhy6fFe5jXI8fEwMYJzzevG1VTZYvBfdRzn8i2v/tRvBcOfHjkz6epci7eN1lnAexitaz8llWwn6oj57nde/ZI8OCYcePk/FCxzLmL8z4Pk3kChMRslv7zjbfgcnjknOzevQfDR45Aw7BhyPJGaysgGAj0B/TxmHg+2dhQlh5qbPDrht2FbD6PVCYmjUijYKKvK4aHH/wL7K4yUSwTLDuCPlmhwSBAXqv9EFkaX5yb1V/VCFa+3/r/A1cDnHD0kdYztvUrp1UBqwJWBawKHDAVsG56B8yptg7UqoBVAasCVgV0BVYsfbagfDWLYJkP7AOUSdpjV6si+XMEQIQCApYJsQiWDVo3ELrYRekmSURU1EngFQkCvXrzyObt8HorcO55l+CYY6Zj9BhlhVFeViqKQAh0UHBNPZPb1KYKNqSSaezdu1dA5aDBtSpQL5eHw+XE3r37sG/ffhx99FGi7qP6mPvOrxF6VFVVw+v1gUuPqYwlsGKAGh/i6ZnMbS1fvhIV5RUCzvj/6uoasWIYOXKkhO8RTLEOhFLK+zUooYCEIFTt8V8+xFdUVBQBYBrbt28X32e+5969e+TYRo8eLfCGYW5el1vUeaWlZQIhqEylV6nAw0JelNN8rcvtxRNPPYGTTjoJb//rXXy9dh0C/nKMGtkkiuUzZs1EOhUS32SH4RW1X4G8xMZamrjr7odQXz8MS5d+jIsumoeJE8Zh/67dGDVyhHgr89zk8ln5XDF9tbRZ4L6NysWYnNcc7Ojp4+dO/OKXN0rIVDqdQ8AfVJ7EhZyEAx522ET87tbfoq6+DhMPmyjL5UeMaMTOlt3Yv78Ne3btxs9+8gMEAx7EExGxjKBamwCPADkYCIpakmMgmUqLLy3Pc5oKY7tNfImVh6gdhRwHYwFOwyHQiOOXoNxwGlIHu+lAIpXF3599CUuWLoPD4YXD6UFWQtUI27LiJcowOdpjeJzABfPOwYknHINotBd204/O7jRuueUWRCMhuBx2OBw2PP3U40gmozDsBQWg7QYeXfA8Pv3sq6JFBW1NlPpY2cmoAEv64MbiUdRUVuDsOWdg0pETBRhmMgmx4eC2uP8e2rW4vfJaglrte06Aw/GhbUC0rQFrkYgzPI0g2gGbwevSgY+WfIKFry9GPB6FafrQ0dGH8ooK2XcGCLLuY8eOEh/oIbXVCPd0wu2wo5DNIEfga3qQznNeIJSyyXVFu5jn/vEqOjojiCZSyMMhDZ6gz4Df70FFRRnOmHUqRo8aiUScFhs2UfErL1/CVicixRBGbk+ptBWk0n7MvJbi8QR8nqBaup/LiIVCX6gPXp8XhumQsDOn0wOny414IotVq7/B++/9G5FwBHt27YLX40Hz6GY0NzchHOnD7j07sHnLVgRKyjF4yCCcfvqJOOKwiUjFY4hFQqLOLCsNoqe7S7y66bVONTmbAxrmazUu95PHTGAZCodxz/0LsG13O1xOH2LxDHz+kuIKAHr2ZlFTFcBvbr4WHreB7u4u8XB/5dWFiMdTiETSeOYvCxCkx3Qhh3i4B07auvh9CCXZCHHAlqfnOpBKJpQHMq1hOP6lyaeuAzZXWEOOD3rufvbZZ+LrzqYabTF4jUpTgNdOETDz9YScbDBpRTg9zJW6WAN/1j8vjQEqYZUVBENC1TlTClUCTM4j33pn8J7AoDx++ItzpDhEixqaY5rNtwxcHi/C4SjCkSj6+kICmSkrHjy4CjOmH43Nm7eiefQYsfgQhTGbNcV5i40C3neyORuee+FVHDF1Gj5btgKffLIS9915E8r8ThnPEijLChHGF0P4ON8p64qcXGNqgQAbOgTlKkBQj00d2qctWf7rtwhRBRNOK8sesUUpetTztVoNzdshG7ms5Z69ewUiN48dK/Mb71u8J9EegwdaVhaEaTfR1xPGhx8shr1gl4Yjr7/K6ioMHTZM7o+E7KyvxB8wjFACeNncUk0qrkCRutvsEgDIY0vluDqENjAGwt0J3HfvAhiOUpx90SWwBf1w0mdZFMtOgdR6FQHnoe9CZe3frVcBaOUyj9+ywrB+37QqYFXAqoBVgQOpAhZYPpDOtnWsVgWsClgVsCogFVj58d8LyhaClgBq+TdBAR8etd+qBin64Vhp42S9eVHFRqNPgrM8jCIUliXaEt7H5duEylTa5UThF/BX4bzvXYZjj52BxqY6jG4agarKcuRzBMt8MJe9KIYCKisGUefZTHy+bBmOn3m8PFiLn3EsLsrTjz5agtNOO03Ck5QFtF2gFCElAQtD+ahu5gMyP9+/fz+CwRIBDXo5/9atW8W/Ui0ZhyjnBGRXVMDn92L37haMHz9eYDP9lVkvAhkdAsXt6FrK8nCbDYMH12LTpo0YNmyY+JZSucnv6bA2Ki9TRa9gAT+mKfuo95tAmmF15eUV+HzZ52jZvUuA0tlzzsV77y5Ce2sHamuqcPKJx8I0MgJm3U4f8vY8TFpb0K/THcSDDy1AQ/0IvP322wL5n3rycSz+97uYOX26gHilKKdKNiOWF0oNqWCMWCPYcgLyQpE4/CUVePHl1/D2v/4tkCKVzmFQ9SCpW293B6684hJRJD7yyMM4c86ZWLd+vQDxZDorNgE8ZytXrMQD996Gvt4O+HwqmI5AhypaHi/D1LiUXwKpCI2ytItwIFug57OBeIpwzUA2nUU0FEZ1ZRVctCCJp0RZHY6EUVIeEKUg4R9VxHbDhVde/SfeevPfynrCTmV4QIWuwRC1MC1J/H43ujrbMaqxDsdOPwqdXX1Y9eVGGTN+HxWthE9p/Pnxh0WhW6CSVSAXyU0ADz/2NNav26jsYvIEWSocktYxVNwK9KcyXZSnGZx77hzMPXs28rkk4tEw3C4HYtGIKO9pG1BGBSdBuSh5lQ2ChrEaYKkxbIgXK1XIbOYUbAV0dHZh2/YWfL5sJbbv2IeO9jC8/lKkUsp2ggGCDqeBaLRPwuV+9MNLMfmICdRaw+N0IBGLipewQoPKIkKUrrBh995WLHjiGezY1Qq74ZHxkcvSm5fqzKwA5blnzcYF539P7ElYK/oGuxymNG4451A1PBDGaSsNjgcu7Y/S29rhlmZWLEELnAzSmQzKK8vR1t4Bv78ELrcPoVAYL728EB9/tlIAKa+DwyYcinPnzsGoUSMRZT2dTvSFQ2Iz8OLLr2L5iuXoaG/HoQePx9lnzUbjiOHi8a6sUJICmVlDnjvOMeJd7PP1Q30NYfV8uXXHPvzpzkdE1e/zlyGZohKXanbOhVwVEsWkIw7Gj3/8A8SjSaxftwEPPvyQbJNjfMGCPyOdjMPjtCObjIqFhul0IC1e33bluSseunZZASDXqOFAXsL97OIHTCsKDfd4vbABRu93ruBgM41zi1xHaSqwc3IOdIOC55VKb44lzjvcjrZU4VzA16qVGFxFkRKPetXgoCe7A9lsGslUsqgEz8r22WwjpNbvw+3Ho9F+L22KgXt6++APBJXqXZTRdkSjcfT19iKTzaCufoisnkinMti4YROaR4+W80mF+ZC6WnR1dYgKnc2rvz3/Eg4+/EisWPUVli9fjTvn/xp+tx0lPrcokdO09jC5okDN+7wOxfaEq3JE9a9UxWxG6mBTHjuBPG952gZEw2NtwaIsNZQdjbYc0depvq/yChK7GjZNs2yaxKXRSa/kMWPHwklv95RqdppiccMmlCnz2u6de/HF58ulgUeS3NnZheqaGjQMHybWLPR39hBGqzuzXKNy/86pRhuPk8Xl10y7st1JZ7lSgl+3I9aXwl13PgbTVY65BMslATj9XlFHOxngV1Qsc1/YYByoWNbf079S8f36m112O46bcrj1jG39vmlVwKqAVQGrAgdMBayb3gFzqq0DtSpgVcCqgFUBXYEvP33+vxTL/J4O59HLn/XSZvUgTdYi6UfqATJLaKweqhV04sMtQYgpimUNlvMFQjU7Skpq8L15l2HatOkYOWowmkc3orqqAoV8VhTLSjmmltwLaBBVnCFBfu0dnaK+YxDcJ59+KvB3xozj8MGHH+Lc886TnyVcJpAjFOX+8SGckJL7R5DFn+3t6RMAyWX0/NqePXsEbrqcHgGbhCLjxo2XAD5RIVeWScCVUsOmBR4QvhDcEHATsBCa8P2oPlbgxSOv++abTRg6tEFeHw6HxA6DQYJUx3a0taOqslJOB9+3qqpKlqOz3twu34vvSbBMaJNKJxAoLUUqmcUbr78Dp+lGeWkJpkyegIDfgWQiBpfpQpqKO0IxBsjlTDz19HPo7YniqKOOwosv/gNnnHESxo1uRNv+vZgy5UgBnoQMshRclrsrawVRp+vP7SbCkQTS2QKu+9VNsJtudY7pXVqg6o8BXklcduk8lJYG0bJrB46feQLuufcezD7zTIH927e1IJlMY8vmzbj6pz+E38cl33axHfnwg0WiLp048RCxIiDAjSUi8Hk84oFLoE6lst1pClzkcn3amLTta0X9kDoVchWj2s+LaCyCQIlPVNgS9GU3RKVMpfW6rzfhyaf+inA0WfTPpcLXTaaooG0mhXwhIxYG/JfqQrfHL4pM+lB3d7Zh7jln4dxz5iAWDQlsDod6RWWYyzkRT+awYMHTokglWObPZrJ5AeKEy9wnApp8jmOUS+fzGNPciCt+eClqqyvQ1roXAXrcEuLaDVlenxOfZadi10VLA7EEydFGQVklsI7JGMMlnfD6PRJoyTEejSVQPWgw9uxpx+uvv4OlSz9HLk9/aKcEL6bTSdjsVJlmkE0ncNbs03DRBeehq70VPrcbNgGshGvK75nXCZs2JWWV6lif/Bu+XL1O/IC5rJ/vH49F4HaaAmhHNQ7DLTffKE2HYNAn9XW7nQLReEwc49rTncCZzQSxoGEDIRYTD3QeJ/1n1fWdh4s+vNEEKiprEI7EcPdd92HL1h0w3W44HXYcfdSROO/cOfC5HaKYpare4XDD4fIhHI7hoyWfSmDc2rVrJPCSmt8zZp2C0049Sc4HmwX8Oq0JaLciwWqcH1xUe34bUKcUvG5ZuVBZXYe77v8zVq1ajQKc0sigmpqNDTZm7KACPCGg/Zhpx+HNN9/Gxx8vRXdvN847by7OPvsMaVikUzEgnxI473Y7EIpFpVnAZgsbKflsHiatVmz8S69iExTtpzJxuL3fjglCUM4jDA+llzpXWIgymQ0YbfXBcLxiCCLHEeuvLQ8EnhJAikWPaizoY+dr+HME3PycKmb+yzlKr+TgvYMNMu2HraxPuO+GAs0mgzA9Mj5p2yHqdH9AvKO5nxwHbEY5TDdWLF8Bl9Mt8PjTTz5BS0uL+PIfdtgEzDx+BnhvoYj77y++hHGHHIaVX63BsmWrcMfvfwWfy46gVwU9ZqjqJowXewhBvcWwO97LVKNU1MtFsDzQl1qv2tHgXt9DtXUNwb8O/9PqZu31LdUr+qDzPBIsc74nWKbt0tjx48VyiQ2MeCIlCn2qsOnNHvAFsHnTVqz+ci3KeG9JZdDV1Y2a2kGob2iQlQlUtNOvnzCaCmylWKafvDpnYjEj1kI22AoMeswjk6flUA6FnA3pWB633/awgOU5F14EBPwwvLyWvbJyQmw1isCY42LgCgN9rYo/uazM+Bau87UzJh9mPWNbv3JaFbAqYFXAqsABUwHrpnfAnGrrQK0KWBWwKmBVQFeAimVC0YGKZRXwQxWaVq0qNde3Ki2FjuXhl0F4ubyySSguAxbJlLgZG7J0FzY+xFO9l0W2YEdZaS3OPe9STJ16NJqa6zG6aaSAZVA5y2XIDG0S1TCVggxFUl6ntCygMk+ppQw89PAj8PkCuODCC/DZZ5+LmrmktATJZAwzZszAwQcfIsdFuNHa2iag1jAciMfi8gDc3dODQLBEvk/V4IoVKzGqcZTythVI7hDwQTDJfSKsLq8oF1BdU1MtijNun4o8HjvBMfexp7tHgpU6OtplmbeoyGxUQJfJ9vhwz21SuVlTBMncN74ngQpBDIG1VnPyoZ7Qhd61eVteIGMgUCaKZZfDC6fDwPRjJiOfTwroLAuWIZlJIVvIwe3lvpl4beG/EAklMHhwHXbs3IIN69fg0Yfvw2efLMGECYfAH/AilYwLFORxKo9bh/wVaEzlcsEOl9uPBx56DCu/XIvSsirE40kBDwQxtE1wOgv45TU/RjwRQ01NlSzzfu4fz4udyCGHTsD69RsFLhO802qCYO3kk07Dnl2t+GrVGgEmtBw54YTpaGiogT/gFsiXitNGwSW+qwbD3cR/1I3Ozg6E+/pQWVYu3tVp+tWKJ3Ba1H4pgWJUW5swnW50dfWiqmoQurtDeOnlN9DSsgft7V2w2wi9bHC5PDLW6AueySjfaaeTHs60XDAFmDY1NeLnP/8JPG4uCecy84xYZFABn8sSiuVQP3QYbrzpN1j79SYES8qRZYOFXsLFZgfHN/2HXW4qMePIpuJoHj1SoO7Y5lGI9PWgtCQgMIge42yWCNTUYWNsbohyWSlGRX1MdJmmT7AH2VxaWZsYtKJhU4aKbw8y6QLuu/9R7NnbjkTKptTpBscj1Ys5eN0O9Pb04tpfXInJkybCYdC/Vyms2eqh+pZjPp6gD6xP7CcMpw+33X6XKJid7qDASVNUnrxmk6ICnnXKSTjrjFPgcTsQC1Oh6kUiTdsOo1/VKor33l4BijoAkD7N9I7leJE5iMpRuyGg3uH0oau7D3fddT/2t3bAFwgizuMoZDD/9zehrrZCIC3HdDpNoO/Alq178PjjTyEap5LTIUBUQdYCUokYLv7+93DGrJOQzSSQScYlEDSRSslrNTDT1hED1cui3HX5YDd9uOqn16CrOwTD9MhYoOqTqwE4ThicSei34PEn8NBDD+HjT5ZiZONw3P/AvQiFusAeQSoVRXlpUJoOBJ+ZXFrZM2SzcBomYhGqmj0yP4rdEJQiPp1PwXQp+wW+h7ZsoB3I+++/j0G1taIU5nylLRIIxllvsbsprlzRoJnjSOyLcpl+SwetYubcpM8d34crALSalz/P+U0rdvl/vg+/z/dhaKmAYw9XKiTR1d0jK0DYOKRyORKJynzDhsLWbTux8Ztt+OD9D2Su574P5+qPRFKuz76eLpx8yok4+ODxyOdSePGVVzH6oAlY8/V6LPt8Of5wy3WoKPHA5zKVdzKvkWxePNmVD7CywiDk5rVE5Tj/L17aRVWz9gvm+dcK5e8CY203MbABqyHrwN82BMzzbpjJClhmeJ/H58P4gw4q5hYUJLyPobVUIZumTcDyxvXfYPWXaxAMlCCbyQnQJ1iuq6+Xa9zlVqGhXB/E99V2Vi7xZs9IQ0i8tcXnWVlNESwX6NmdtSGfMvCnPz4I01mKsy68CAbD+7i6oAiWCal1Y0tvX8PlgRY2PFa+n7bL4PFaVhjW75tWBawKWBWwKnAgVcACywfS2baO1aqAVQGrAlYFpAIDwbJWVWmgrAJ5CC3UEl6t1BJ/5QJE9aQDrsTjMqsCjwiWCQYIPezisUzuQSVyBnmbifKyITjn3IswadIUjD+4URSNtMKgWYBdliRzu6Zsg2CZa8AJxwizCYipCOZSYYIVBtp9sfwLdHZ1o7cnIn614XAfGhtHYtq0aQLZ6KUs+58ntEkr5Zos4XYiVfS6JFyhsm/smPECtwiNCJAJ0RobG8UHmX8ZukdoQzBCkMwAPx0sR4DCB2pCMW6fcJhQjh6nhBYM8fP5vAKhS0tLkUklUD9kiNSMMI77qoL00lJzfo0P8VQAuhwu9PR2oX5YPTIMGfMG8O/3FyOXtaGzvR0XzJuLdCoiqlKP0y3QjnWjyYPPV4GFC99DV2cfEokUmkaPwHPP/gXzvnc2ph87Dfv278GIEUOVYpweqVn6bStvURJcBhoqG2Mbkqk8fj//DrHEAAwJHeOx1Q6qRvPoJrFzuPjieWo7uSzCkQjefe9dGStHTJosliWHHDIB3V3dmDNnlpyrX17za0w89EgE/GXo7e4TgDtx4ngcdvg49PS2oazUj3w6i4Dfj0g0hmQmK2FkVPdRJV1RXsa8SDgdDmRSOeTybHJk4SBkyzGoS6noqKZlcB9BnywYLzjQ3dOHlSu/xEcffYrt23fB6w0IAKa6ms0StlAMex7ZNO1IyjDrtFMx6YjDBCpzvLo9hJa08SBAdCCdysLPEDnY0BOK4O57HsDWbS3wBkqRzUMUk7RiSHNcCyTmUvQs3E4DuWwStkIGV1x+CY6eMgm5XFp6NByvbN6owDS1KoDHz/8TuNJ3WPthp5MMiGSwHBXotMOgPYsKbqNnrWk4kUik8fCjf8Ha9S0wTPoHp6VWBHVUSFLlm4hFcOvvbsSokcMRDnWLepfBXwTGfC+CQxXel5dmUWtbB37/xzuQzhFwOYoBg1nxCRb1r2nHT6+8HIdNOAShni6UlPqQzKggPzZoCAy1opPQUoNJWh4QsKdTSakBJxOH24t0ho0OA3/5Kz2tV8i+sKTZPAMobXjkwTtgRwKmQUUm4aiBfN6Dxxf8HStXroPfXyoq5EiU17QXiUQYXq8TiVgMf7j1ejSPGi5wmSsoqPqnQl6rqnn98jrv98wtAkjW1e0NYv3GLbjn3oeRgwmb3Y1CXlnKKP9eWmJwThmBPXt2Ix6PoLKyAqVlQSRTCZSW+JBIxlFaUirBjrTxGD68Ho0jRwgA51lMJwjr6QNMWwUVskirhrwdSGWV+lssF4pWRRw/nJO6u7vFFoPqajbG2Mxi/Xks/Jq2NOD8pm1K2CDitayPVVqGRUWsWEQUbVlUU1HdK/h+OrRPq1sJUfXrRTlrsxXtMZwCUTn3SfNQxjqva+Cvf30GZZVVssqFKxNCvWzqjMHIkUOxdcsWzJ07B93dnWIdw+uRCvnnX3wFI5vHYc26DVi27AvcdO1PMaSmHF4nzz9jD22ikOb7a19ofk7/cK5MELDMa0VU6UrBrGGp9jVnnXSI4UDYbDJnoOitrBXLA22k9H10oGKZ4X0Mkx130EHSMBQLp0Sq6O1twnTYpXG3ZdM2rFn9NUqDXK3Ce0kfaocMFsUyG6+0mBHwK0G7SlEvFiVFD2z6u7PAkl+Qs8v+ZwspBZYzgL3gxl13PIaC3Y8z5l0Ao4Rg2QWPhz7Lan5RtkSsI+cih4wzrVLmsWl1N99bNxf4uulHTrSesa3fN60KWBWwKmBV4ICpgHXTO2BOtXWgVgWsClgVsCqgK8DwPkIcDYs0SOa/fCjUD44aKmsVFpe9Uz0pPrc55a2sl4oTyHFZPiGfcmNQdhhU/RbsTvh9FZh3y/PJpwAAIABJREFU/g8ELB92xBgMqqlE3ZBaWbbLwDA+BPPnCSoUeivIMnuCICqA97e2Shgf1W0MmWtp2YXSsnKsWfs16uvqBDxQyUrLC+5TTc0gUSUzhEiAmMMpCmBCK18gIBCM4CMcCiMWSwgoVsCgIMCD2+DX+FDOB3pugw/xhMP6gZoQmDUiaK6vbxDbDALqyZMnixVG8xj6gkaV8rMYgObzutE4fLj8DB/EWVut7pO6ZrOy39yXgNeH0rISGA4bcrYC/IFSLPt8FbZs3iFu1rPPOBWBgItSODgMU3x8M/ksnG6qEd347W9vR339CAkaK68Ioru7DSu+WIannnwCb7/zJmbOPE4C9AhpCL50mKPX7RXwyHNAKLp+/WY8vuBp2AwXvN4gRo9uwoknHI/3/vU2mptHiaL10EMPkVqFQr14beFCTJ46RaCWy+3B7t37cPrpswVSLlu2BCeffBK++HwVVn+1AYbdhVyGIJQK+jB+9vMfweWhDpfwIwevx4vO7l54/AFRaJLUUcVJoJRJJaWuhTztK/iXy78ZlsemhALLMnYZZFWg0p5+xaqBYRhUHjuwecsOrF79Nbp6+8S/lzCc57m6shwjh9XjuONmfKtypKVFLiNjm1YSfG9u2C1qab6vKfA4kwPuuudBbNuxC3kBjVRb0xKDXrk2uAm7k3HkMimBr4Y9J5//+MrLceQRh8m5YC0J93mNeb30t6XaUg5fwUqB+DmxLDFNlxwb/W7FPxUFFXhIr18CsaxSNCZTdlz7q/lIphS05itZ0lw+A6dYXmQwtH4w/jj/VmRSYdjyDIPzIJVICDTkB6+jaCwJh8tDqoS/P/cS3nj7I3i8QXk/2pYQ1NFawihk5fgeuOcO8W42HbQGUZ7keqxr5ePA/1NZyv4Gw+YIlaXRZDgRT7DZYeK6638jHt82OwPl7HKs1ZUB3H/PfOTTIdiQQi6TQzpL5bUbt86/D11dUfEnFljKPwR6tIEhZMsn0TxqKG741c9hy9PCguOeo189JvD61HYH/HkdNChNOQI3p1uujT/dfi9Wr/0GHl8ZxFXBxuBDwvuMHEsBCQwdNhiTJh2Blp07BJAS+jK4jmMxnWTzyC/NJQb21VRXYezYZgHShx48FtVVZUA+g3QqAadYJvCazyOeTAsA5D5SoRqNxRS0LdoUacjM74uStQiKB379P+b6wrehdur1tFmgvY6yYJHwTAlWpH2OanrolS36PGqg2r9dXn82W/+9RfoFNhsSyYRYEymLJUM86Z0eL5xuD5Z99gXa2toxfvxBcJoOPPfc3+FymfjB5ZeJpRDvLZz3XnzldUw4YgqWrViFxYs/xfxbrkGZ3wW/xyGNRa544aoBjis2n6RRw3ud7Df3iapeNpPUChwNk3lM6rpTNhP6WHjMWqnN8yrXYdGbmq/Vql4Np+V+ATYClDqfimWCZYb3sVlKuMzrkQ20gYrl3S178cWyFeB8zGuYTcshdXWoH9rAfhF8fp/U3+38dt+oxudBKwsPpZSWZrGtqC63Z5FIRGHL2+E0/Ljtjw8hW/Dg9PPmwV1dCbvYm5jwenz9EFn/TqAbBrr5rAH8d//P1x1zxKHWM7b1K6dVAasCVgWsChwwFbBuegfMqbYO1KqAVQGrAlYFdAWoWCYo5Qf/HQh3tHeiQJMBwX78lEvoVdKRUi4T+nJ5MpfkEtTwgRR5+jkqKwwu6xYVJcFyoArz5l2Ggw+eiKlHH4raQVUClmmFkZUl1MpfWXssE+uYThd6+vrEx3j58hUC7wh7ps84HoMGDcbqNWvxysuvYdSoRowf34yhQ+vFH5kKYx5Te1uHgMTa2lr5lwo++ipT1cuHdIJjqmj5ngQY/Bg1qkmgjFZUau9lDV1VkBp9JZXKTcMVBv5x+w0NDQIjGE5H+OByO8XeoquzQwLZvG4nKstpn6GWmlMFzZpTScj/81g1xGYeWs0gqvfoFwwJLPtm806s+Wo9ctk8ph97FBpHDhUrjIDbi3gqBpNBeMkM9u3rwAsvvo7KiloMHz4Mu/fsgGHksXzZcpw5+yycfPIJWLp0MWbOJDhlWB+9drn8viBquSz9SO0QoHvL7+Zj5859cLkDKC0tR1lZKc4683RUVZbB7TLQ1tqKlp278e57/8IJJ8wUkOvxeWUJPmHJzp27EA5F0dvTg8bGBpxwwvFwOb1Y9OFS9HWHBa719HSjcWQD9u7bgV9c81MZO36PT2rS3RsG7CYqKqsUSHG50NfbBYdBSEtPUVNsHxgUKaLkggI9Ss1XEOWpbpqIepQWHnmIF67TxTAyQkoDaYKyQl4aGX6PF6bdJtYV/OA5p1KagWF8DUG406lUum6n8g6mKplqaLfXh9a2Lsz/4x3I5HgtOESZmc2p8e3z+pBKJZHPZuBycIk6Fa0JpJJRnDN3Dr5/wTzEYhHEIxEZo8qWIC3jwut1S2CbOk4FjDk4qFAmNON4U00MQmmqZiFAjR+0bPh6fQtuv/MeOFxugd2ZDEG6Q0A3FaB9fT245KLzMevUGXAaKuSMakuXk+GCcQHLpL4EYQW7DbF4Br+49ncCetmE8Pr8iMSicBGYpeIwkMOsk0/AhfPORSxOywsFKDV0000tXgMa0DHYMhjwiu9tKpNFPJmSIEbYXejsDuGGG2+FP1COTIbqbElVxJjRw/GbG36OdLwb+Yzaz2zOjmTGwO13P4y29lAR76mmlfyx0fuXM0oaJT4nbvjVz1BbXSYWKDlpVKhwRq1aFt/uomcuQS7PPetCYJpM59HeFcLd9z2KUCQF2JwwHfSypl2MmjMKiMLlsuGGG67HyOHDsGPHNpQEgvj8sy+wYcMWrFq5Fk6XT8YRlbRstlGZnkzFUFrqw6GHjMWZZ5yCusHVyKTj4tfNkMNIJC5zj149ouG3tmjgHCP1Lq4u4WoIzm8DITCvFY4lHe7HYaUDNDkf7tu3T5pqbLwFgwEJ41QqaXXNaMsQsUkq2l9oew7x4Od4Ka52UfePgih1aSMk9i4CfAtqVYoNiMXjWP7FCvh9ARx55GS5M6xatRIvv/QCLrnkIowePUpZLxRMvPLamxg/4XAs/fRzLF2yCvfd+SuUB9xw0pYlnUEmqxoF3IZqNqmmBf8qKEo7mXRx1YZqHHxXmT4QoP+HPcZ3wvu4PQ3v9f1WtkVFt92QZiYVy/Rmb2xqkuPVq3MYaCiK46Jied/uVqxa+ZWA5XyOYLkXgwbXFhXLdgHLtCPi/mvFsvgic36Q+zdXRqgVRnYoH+6CQe/xBOwFAwY8+OMfHkA27xYrDFdlBUAlOMG+QymTtb2GHh/Kkqqo8C42KAaCZY4hCyxbv2taFbAqYFXAqsCBVgELLB9oZ9w6XqsCVgWsClgVwKpPnhOwzAdeDZYHqpG0+uy7YFkUfHqZcJYetkqxzIdZghpRG+ckwo+WqMgXqJrMiRVGMFCD8y+4HI2No3HUtIkYMrgGQxvqRJucE/Cll3Erb2VRLBPsMEDMNPGPf7wgatCNGzdjxIhG/PCKK/HOO+/inbffEXuK4cPrUFVVgcGDh2DYsOFo3d8qyr8RI0Zi167dogKuqKhQVh6modS0okTMo6e7FyNGcJn6XlGUEaAQLhC+MFiPEKmtTfk1EyoQ/nJbfA2Bi/blpJXG1q1bMWbMGPH7JVBmCBaXveua9nS1o37IYIGuGrxoT2juD1/H9yeACPr88PlcyOTpnUxATxsEGx5/7CkMrq3DuDGjMW5sk/j1lnr9iCYisDsMZPJ5fLTkM7S19QpMY3jgjOOOxrChQ7B40Sf4978X4447/oTdu7ajuroCgwZVI8/wOkIXAlmHUmgWDANdPX345bU3oLZ2KLp7Iigrr0AkHMHxx0/Dxd8/D5Fwj3gkd3eF8OSTT+G6638haufevj4VbhiNYsXyLzFkSL3ULRbpwqjGEeIX2tXZjWOOPhbHHnOMBLvRIiMY9KK3r1uUshL05iKgL+Cfb/0LM2bMxOrVX4m9yMknzoTf7xI4G08kZJxQQCyWLDllycHxy3NCUMwxREjs87kFIhFmSaNChphd/k/YRW9jvt5Fj9wijHK6lNpPAA7/FPIChnUThnCNgIgBhaK8NE34fEF0dPZh/vw7BLoydE75QFNhzH1JChgLBv3o6e5CSdAnSsJsLoXTTz8Vp8ycgfJgQM4dry9ay9C2goBSnGfYhxG/cx60CltUoY9crq48s3lcyuJEecdS8VtSVosnn34GH3y4BDBcMEy32MZI8JdDnGDBHg+tIQZVlyLNpg/tFdhYogyXUI4q6EJBlJYujx9vvPkhXn7tnzBMF7LUmucVuKMdhokcSvwe3HvXHcimw/B6CLuVzQJrqoP8tD8wxwxVqxWlJXJt8nwkUmnYTZc0qP7+j1ewaPGnogS326mg90m4ZUWZD7f//ia47FnEwz0yL/mDpSjYPXjwsSfw9fotcBhU8ivlOPed7rtUabsdNvg9dtz061+gqiwAWyGHWDIpY0IHommPZdacoJbAX0LxHGyuxSTUsDecxJr1m3HXPY+gprYOqRRD8JRvOUFxAUnAlkZlRSlum/9bhPq6UFleLnOm1xPEqi/XYtGij/Hll2tFEc5xJIUXjTW9itlUMXHhBXMx8dDxcNO8OUfrEap31Zhnc481JAzWoJ7/57zH/eDWBPQS4vb/nFLpDvy7c2eLzKW0guH8p0P4RJWeZlgkPeBjct3mOcf3WzGoZgvfW9uHsGbpJH/GJWpn0dvLhacgpFi22OhvnpGxHoqE5fuh3jDq6uokuI7AdeOGjWIjQpjf3EwLnizcLj9eeu1NUSx/vnwlFi/+DHf/6QaUeB1w2HhcVOdD7h1sVChYahcLHVpGqDHokDmB1jYakuoxqudtrVj/r3ujrGKgJYhqMg70ZuZxc3tyHmhjY5pyTyJYdhIsjxolVj1imw07enp7JZCP59nv86N1b7uott0cCzaunAmhelCNqJYdLoeAZdVYokWK2nfWjwLsgWCZNTfstALiSEojnUkKWLbn3bjtTw8hmXHg7IsugauiHAVXUa3sdPevXhqoWB4Ilr/rt6wVzHzNsZMmWM/Y1u+aVgWsClgVsCpwwFTAuukdMKfaOlCrAlYFrApYFdAVIFjWKrbvKpYH2mDw9d8+KCvISwggIUAM2DPsAnAIMcQKg0uOMzkYNgMO8bdUimX6ZZaW1uKii3+EIUMaMP24IzG4thoN9UOKYJmQ+1uwzPfhwzb1ybF4An5/ANFYHK8tfAPDhzeK/cWVV/4ETz/1F3z++TJUVFRi9uyTsXv3LgwdOhRDG4bJQzYDoQiHqeYkCN6wYQNGj27Glq1bUFFZgZaWFjTUN4gVBv1eaaNB+KGDrHbvph9qXBTPNTU1Au5oYcGv8eGZIITgQ4fv8XUE0ITTVVWV8mAei0VRXlEmIJmWGmRBDPAjdOY2CAIIP7m/XV1d/XYborC1MRQuCsNJK4yswDSvtwR/e+ZFgQ2ZdApnzp4Fv8cFey4PO18nfwpYsOAvGN18ENav34TZs8/AoEHlyGbpa1uNa35xA6ZMnowzzjgJGzasxUHjx4qdRpHLSgQjIavp9uOxx5/EmrUbYbO5kMvTR9Mt5+rIIw4V8OhyEdI4xe7huedewtVXXyGq6UQyKXC8LxRFJBLDypVfCVyqrSnBTTdeJ3XZunULxo5plu0R5FDl2tnZKQFeVPRxDHy9YSO6ukKoqxuGdRs2YvkXy1FRUY7rrvsFbMggEY8IqLI7GGKloHCe/sLFoEnCMwJtAjLxPhXoTPsCwjilbOb7izaVNhUegmdaizgQ7gursV1c3s6fb23fL40M3XThj7k8HjnXGbF04bVBZbOLi9/R0xvF/Pm3IxYjqHRR/6t8vpNpOJwKtFE5y33x+lwSFEjl9WEHj8PVP7pM2QUkEtKgcboYziZJXGKFocAVr0eCXILtlIx1AdEEeP1KUsLcnOwDFb6Eybfc+id0dUdFBcxgM4JDUS173KKAP/97s3DaKcchm84gFo4IlA+HQqiurkJFVSVS6RQM+j/b7EhnTPzsmuuQpKUJDJgMmVOEH7l0EoVMErNnnYrz5p4GeyFRBOAKbqprJNbvU84aE4q7DKUaNV0uJDMZGV8Otx8XX3oFsnkqpm0wHUpZT4uJgMeJh+65Ay57DoV0UlSbHAV5w4G9bR349U2/hWkLwDS8yBMCimqWIDAHh5GH27Th3jt/B49pg8/jQELeUyk2tfWBVldzzuQ1y3/dDvpJp5HO2eRvwXDhj7ffj42btyEYrJRzzjFJGw4C2EKeHtoZnHLiMbjwe2dJ0CBV95FwHCUlFYhEk1i/YTMeW/BX9IYi8PkDEiRIAMl9SSaiAperKspwycUXYvLEsYj0dci+sPHFuUgDPx3OKv7BokZW9h56RQa3x5UWnHc4Zurr64vHlUaoLwK324ONGzfKtTN+/HgZ29w+7RY4B3p9VG0nVRNRwHau3+tZq6e1H3MynkDAHywCT6qclWKZ+5rKsAGprkPV7CuIp3B3dw+qq2uwYvkKaT4tXrQI06cfIyssUqmE/KzT4cHzL7+GwydPw8rVa/D+u4tx7+03iQLdlksJWKZimQp7ZdmhPJTZj6Ean42afmuToseyVl9rBbdW4fZb6xQbI9JQzDFH4D/BsoK6Su2ubaTymawo2wmW9+3fD38gIFYYXE3hcDHo0S6rOzgvutwOBP1BdLR1Ycnij8VOxeVUYa5VNdUS3ufyuGSukrpptbdpynVEa6L/AMscx3anfC1TYE3o627AKLjxwH1Poi+Sx5wLL4KzogxwO6WxONAKYyBA1s2070Jl/buFXkVx3JTDrWds61dOqwJWBawKWBU4YCpg3fQOmFNtHahVAasCVgWsCugK/F8ey1q1rFVZClypcCZCCVGFFv9PWGIzCD6TAiq0YplZcP2K5XxaIFk6C5SVDcZll/8UVVU1OOGkaWKFUV+nPJbz4uNJsKzsMLTHcjqXhdcXQCKRxM6WFoFyGzZ8g48+Woq77r4X27dtx1//+jfUN9TjzDNOFnDQ29sn+0uYSNVXKp3BkCGDEQpF+q0m2jvbRYVHQEiwEgyUCryjUpjqZkJmHhPB8qBBgwS8iDrR5eoPMNI/T0sNKgH5fvy57u4u+RkB29GIAOaurk4MHdogD/3ZdBLdnR0CwAk1+Dr+nAouU+o2gkeq6PwMLEvHWUGYLpMxhwCcCPXF8d77H4iatLFxOCZNnAgn4ScVpyYQTybwxJN/QdPog0TROX36NERjvXC7DdhtfmzfthcPPfgALr30IvT2duKIww6F3+cWRaqGsqbDhR272nDnXffDbrhhmB5Eo6oGVBPnsnEJtxsyuBrVNdUC8akKP+fcuaLSpoqYxxGOxBCNxvHFF8sxdsxYXP3jyxHq7YTNTpiagZ1evIZN6lvI0dqBcISetQY+XLoEiWQGVdWDsXLlWmzdtkOAfDjUi7ohNRIYSOV7d0+n1IsBfTyPtIbg+eP+9IVCAoqbRjUhFo0h4PMjEU+I8J4Ah8pjcjdCYcKw0pIS5ZvrcGDr1u3SOGD4IwHuvn37BawSCskycwkty4HjlBiJgFBUmhIYmBGVYCqVE/h1/fU3oK8vKiF0jqJFAi1b+LpEKolA0I9wNCS2GP6AF7GeDhw9aSLOP3+eKJCp7Ke1BaGaWJcUlDpSLBYKSoVKiEYvVl6/BM0Ei/TcpVVNIhFXSlO3G4lkFus3bsODDz8Bu+klXpNjp0UHrWmojA4GgOuvvRolgQCSsRhcThfCfb2obxgixxejWpX+y5ksXM4APv9iJR56/AnYXT4U7CYMhwtpQk6O2nwW+UwaCx69G0GfIb7jVKDyQ+YaWUVg9jd0xPvXpOo6A4M2HWxWOd1i8XLFj34Kw+GFw+kTYOh0m4jHu+Ex7XjwnjsQ9DjgpM+0rJQAYpkMSioqsPDNd/Dqi+8glbTDZjphY/CdqM9zSMZDmDljGn548TyYNqJxpdbXfvICGhla53BInQTaFf27nSY7YBk6eyOezMLm9Ihy+Yabfod4IguvvxQJNhEcLmQytCihAjwFlyOHp5+4D05HHtkUxyxD3GgHAjhcfnT3JfHqa//El2u+RjZvU/7SebomKBU6502Py4WzTjsGZ86aXmwsJMQChbXl6hEdCEqFuQoSVHBZW5G07NolthbVVdUCKdUqFjYpGOyXEEshXu+bN2+WOaqyshJXX30dxo4diUsvvVT5fRPks15FWxZpUKRSYv/BF/C6keYk+5JFz2oCfXk9vbiLil6efzY/evt64TDoE2ygorwSb7zxT4xqHI1hQ4di547tojIeOqxePLjFy9vhkvC+Q4+YguWrvpIVGfffeQv8bkMaGgS3rKkKwmR+AG0clDc6/7JWqjmjLF/E2qOovlb3vW9VyMq3mGNG/RW1dVGxrAHywH/1zwtkZuPPZpOxv2fvXvH5bx4zRsYg76kKfDvk+GmF4TSd6Onqw7LPloti27CbUtdBtbWoayBYdsPlUgp0Kq35QMs5gMeorTBUUCi9o2kXQyuWgtgqMezSgAmHzYvHH30W+9rCmH3+hXCWl8PwuuWeQZCtVxHINk0V5vddoKwVzLoBrYB2ATOPmmQ9Y1u/cloVsCpgVcCqwAFTAeumd8CcautArQpYFbAqYFVAV+DLj58r0GaAD4CEk9pjmQpkpsH3g2Ub5KFXKbVoA2AThSBhg0As8aNNy/9FQ5njw7oNJkOyuNC8QKUekM4BXk85rvjRNeKNfNqs4+HxONE8ulFAq62QF6Uk4SLfJ1+wy4NzKBIVVeeOHS2ivKWtw/iDDhGFcnlFOeKJOD755BN4fR5Mm3qk/Pz27dsF/ujwPSpsuUScYIUQOJFMwc4gv1gcHZ2dCAaCcgz79+/HhIkTQX9XLkkmKC4tKYXP5xXolUwkRInK1zJQTqlTlX+zvF88jlA4JEvk+T70MQ0GAgI3ab3Bz1nzqopyGheITzGVf/xFhNssKVGBglTAsRbcXwJBBtExzI0ghfWn6rShYTjuuvs+jGoaLft9+qxTUeKmatguxxaOxvDoo3/GxMOOwJgxo1FVVQa7PSeBd4kEbSG8uP763wq4OXLyEdi1eyvmnnM6Aj4PqCz0OP3wBypw861/wsZvtggUo+JSvDedVE4aom6lerahoR5XXXUFNm1cj7vvuQc/+tGV8prSMgXrGWLYsmunAPZoJIJfX/MzZJJxJOm/a7fB6yewjkgtnS76xCoPZZtpYG97B5559h845KDDUV05BJ9+skwaB7FIH4Y21GDKlIk46CAGJIakVgWOPdOJf775Nrp7egXEB4Ol6AtFMH7ceEyYMEGUqYTJ4iFrt0swnXjGRiMCbL0ej5yXdCaLPftb5XwSTBPIvv3225h79tlyffBcqkYM/VlTRcU+7V9UUKB4u0r4oA+mw4mNG7/BbbffC0+gHHaDQDsr+0YwTfW/WF1kaWWhrAIIi2KREA45aCxu/NU1SCTCXA8g14qA+FQGZWXlYnFAOMr9CIXCqvlhUgEbhtvjEShNGESozuBBLsfP5IFAsAq/vulW7NzdioLNhIsq40IBLqdTPIbTyQimTj4c554zR4L4vB4T6STVtQ4JZBSPZa5RsBtgM8njC+Ka629Ea3cINMCgdzWpV4YNE3sBDhsw79zZOGrKBFFMlgR8yGbYlHLJfssSfsMpdi8EaEFawGRSTAFFTjzbHdjb2olbfjsfBVDhSU9gh1ybiWQEuXQcv772JzjysPHIpaOcqcS2w3A4EUukxLJjy7Y9oqr/8qtN8HqVZYdhL2DqlMm47OKL4PUogE+/cZPAmLCu2EgzDYfMARwzAkPpf2w65PrN5bNy7bEZEk+k4A+W4/V/voNnnn0R/mAVYoksHE4q301EYxF43HYkEyE0jx6KP/7hFtlfkw0D2nPQi5f+1GAoYQE7d+7H/Q8+hq7uCLz+IOyGU+YwzikyLxTSGDWiDldf/SMMHsSxGkc+y7HJuZsWLgSXLtWwyykve8Jles3X1Q2RYxElP76FwHkSedByhdA+hmCwRKAi56enn35afOxvuulmBbGdKqSVXvtsJOl7BS05+DOc2ziXEebSX5rXXTRKhTpXQFApz+uWiuKc3Hu4imTdug2oqh6E2kFDsGLFSsydc45sp7enG+vXrcWJJ81EkvOPYYPhdOKtt97D0OFNWLN2PZZ+vBz33nUznGYB2VRcgjWTibSo+Xmf0NeDnLei57SsluHxMwi0CMgZDKiD+3RwpYao2mO52GHob5BoqKqVzdyW9uAXDXEBiEWjaO/qFGg7unkMbEU/ZKmFyyXNqzIGxBZsiMcSWLrkEwmoTMZTcs0NHlyLIfVD5Dg8XlpQCcmVjXOsyr04l1UN4EK+30eacJr2NXk29HJZIG+H2/ThhecX4uuNO3H2RZfDU1UFON1yf2MDg/vI7Wmv5e+GNOrfE3RDWocccpwcP/UI6xnb+pXTqoBVAasCVgUOmApYN70D5lRbB2pVwKqAVQGrAroCK5c8+x8ey9r+Qj9A9vtIEjf0P2wT+FL5pbwcxY8WBYEN/cFP4tHLBHqqowh2uEQYyBYMeNxluPLHv0RtbR1mnng0XE4D48Y2C1gWcOX1ijKZYFBBK5EzCkD7+OPPJGRszZp1OPmU08Sbsru7E+//+30MGz5U/m7fshkTDj1EQb9kUuwo+FBMOMCHe+0TundfG/Z3cOm3sjigKpnwt7m5WYAwVXn8ICzW4Xr8l6F8tMGgYpb+zFrFRSUff54qXr4Hv87t0HqDgIEezYTU+uHb63YJECK8pBqWsKSmukp8ZemNqcCi+vD4fWpJtajp6CxA31IGXDnx3D9exLiDD0VLyx6cNXsWzLzyDc7DQCSWwp8XPIH6+gYcfdRk1FSXI5dNSs3pxcsQvo8Wf4HXFv4LI0aOQPPYEVi56hNc9ZMforKkAvFICosWfYaN21skPFEr+LiMm7Xl9dF1AAAgAElEQVSgdcHgwYNl32hdQbB85JETcO211yMRT+G002bh448/RWdnuwDzGccdgylTJmHz5k0oJOKYMmmS1Kuru0vOM8EuoQdBFZfYb9i4EZlcDp4SWm348fGSZTh4/AQZW0/8+QkMbajFCTO5zYmw2TIChAmyuC2GpdkMB575298x99zv4S/PPIvu7j5MPOxwHH3UVJQGPdizpwX1dfWiICwNliAZjyNHqGvYkU4z6IwwzkTeZggwpGKd44hjnbCcY4RWCFppzvFLKMXviyGMXSmAORZ4vrR37DvvfoAXF/5bxqPH6xfbGMJwCYLke4sPrwoX49cJmxz2LA4a24irr7pc4C6Vv4TItIgpLa1APJEUEEr1tQ4Y4/YlOLI4/lXIGjG78mNNZ/PIFRxY/fUmPPjIAhRsBEj0f86JYp3+yE6HAZ/Hid/99ibxRXYa9KilL7RD5gRej+SRVFnmUjl4/EE8/9JreO2t9+BwB5DKFr9vN+CwF5BJJtDcNBz33PUH9PR0iIUEAwupLOb+ihLSdMFmp1o2CpeT51StXuC2HE4/9rV24ZfX3gi/n8F9BKGEk4DpYOOnD+fMOQVzzjoJDnsasUivnBNeK/Q5drsDohanrURraxu2b90qNaG3+vCGocoHl6Ya8YQ0oirKuVIirpTAtPtxe0WlzOuWMF0U9nl6bafFEoRQleBeAkxtBkKROH590+8RieVguoJIplRApGESXmZht+eRSIbww8u+j5NPmIFCJoFkNAyH1DYFp4+gnXC9gL5wAg88+Ge07NmPZDqH8opqxBIJGS8u0xTrkuHDBuPKK76P4Q01MO05JBIxgcME/IUCx2MOLgcbJ26sXbtWrl/OUay1nr+/VTi7pa5clULgz+v+s0+XoaSEoX9J8ZGfPv1YNDU1wc4wuIwKB2RDg2NZ2XEQLCsIr6YwSpbZ0KFqm+OetaQPNMR/mipZAme+Pp5MYtM3m5FIpPDNxs2YM2cufF4vOjrb0bZ/Hw4+ZJx4O0tTJ5/Hu+9+iGHDRuHrdRvx0Udf4Pbbfw0fQyLTyh8cOaqm7cgV1L1KVuEQ+hIss2FaVB9zPlCWTFR3K7UyP7QKWXtTa7CsrTA0cOZrvxvcp1/LB04GGLLe3b09MlfznmM39YqgnDSveO/gHEI7is5OgvRN4gve1xtBMpWU88ZmHsGy26MautKIom0MLTNoq1HIF1cCENZ/u8qI1kKZvPKdpheM2/TgtVfewpdfb8bs8y+Gv6YOhkfZMjlNhvixyUZbnaIXdjFfQXs568BN/X3uA+vLGlhWGNbvm1YFrApYFbAqcCBVwALLB9LZto7VqoBVAasCVgWkAssXPyNgmQ+EyoJB+Z0OBMt8nTy0Fh8mqWgjWCbskiXB6olbLVcnFCp6vRL+2fgEayM8oEVATsCVx6PA8qBBdZh5wtFwuU2MH9uMXCYlYFlgm8eLfftaESwphcfrlfCq/a3tYn2xe89ebN2yHX5/ECefOgs7dm4T0NHe3oqjjp4KH3927140NjYKMGpvb4ff7xMIxP0jECYg6aNfbDqHdevWi4KVnsgCslwuURnzc4LggYCZsFMDZL5Gw0XCa8JD9UCtQqu04o2f82e4Xb4vP6fVBtWt+/bsxqGHHopIJIxRjY3YtnUzmpoa4aO1QIpQxi6KaKfbI0CToI+ARKsBTacLL7zwMuqHjUA4Gsex06bC71TeoVR3hqNJPP+PFzB16lSMHDEUwaCHrslIJ+Oy1LukpBJ793bj5ptvx9jxzTj7nNkIRzqxd08LTjnhFOzeuRdff/0NBg0dhi3btollCPefNSVUJkBnaKEONdy5czuOP+5YMPCrra1DoOioUU2ivG5r24dZp5+KpqaRogpe+MLzuHDePPGDFQuIQECU4KbDQDQWw3vvvYuTTz5FPHDfX7QEqTThjwmv24dtm7dh757dGDumCZdfdjFSqagAc8I/enB7fQpOuTw+CT975m/PorW9A909fchmDdx7721o3bcHjz32CPxen0A27uPZZ81GQ30deno6Rc1HxR45WKD0/7H33mFWlWf79rV737OnzzAwdJBeBQFBqtIssXcTjUpsUWMLKIq91/iavLaoUWMDRUpQQYqAiCIgHYY2vZfd29rfcd3PXiPx+77j9/ufRcIBMrPLulfZs877es47Fzt37sSRI0cEJNMzyz+ZSl6/bh2GDRsm25HRmAS2dPrIqeJQg9OUKoOwRZob3hy8/a9PsXzFfwQaMsGqgG5KzkE2bWBW5yH/KlAqFYVJi2PWmWfgmqsvRbCjDWxOMFHNY1vBHbrMlUP2xOX6ujtWT6VaTIS5CVhtToSZXHf6sHDRYzhytAoWq12W3zPNKqYALY1YLIzbbpmHcWNHIBkPwu3kMR5Tw/eyaWVCr0wyDZPFgaPVdbh/0WOw2L2ySoHJV6vZBBsBMXUh6SiefPwhdCktRCoRBW0YHPCnQzybnee8XRo1HMyYTifEfx5LpBDIK0QonMRV18xDUVEpTHAgntCgZXhdSsPntSMv4MT/vvY8WltqBCxTCUDgy9Su0+VFJBZHMjuQkelOAjyeX0zIM2Hu9XklgVxVWYnColzZb0y61tXVoktJqQBTj6TACXz5vqmooEqF6V6znLv0g4v6wunBrt2H8OQzL8HpCYDzSS1UaXDYnt2KZCqKZDKM0qJ8vPbqS2hvqpNktzWjycoHu4uQ3QKYrOKSrm9swav/8784erxGtDSE5Uy+c9Cb2+1ALBqE05rBNVdeglkzpyIUbOtUYRBYCryX/apJKphAnc0HWSlgV/5d3clMGM/jgV/XXcFtrVx5YUWOPyDNJCaex407DclURCA2zxnlWHbJ9Y414bEvaflwRK51XbuVyvbz+snziCl5Dv7kcUpAz9UIffr0RooNFbsdW7b8gEmnT0J9faNce9hoiIRDKCsrRV5eQBL+dHwvW7YKvXufgl279uHbtZuwcOHtKMjzcYwkEpEY4lF1frGcHI4n12x2RUQVoW4F5TNMoDdVJ2yI/nqLyBpwf4ur+jf+ZFGYnOBg148L/UcNvX5s6rAxyOsnwTJT6QTLXPXD55VGFFVJqRQa6utlVU5VZS327tkviWU2zHhto4pHaZW4HVTO8LNbvQeCZf4bP52VYkaBZRmOKLKpjIBlcUJnLLCbHfjw/c/w865DOP+qPyBQ1gNpq10+SznckMf5iWlt1k3XY+jA/bfQWf88nDx2pHGPbfy8aVTAqIBRAaMCJ00FjA+9k2ZXGxtqVMCogFEBowJ6BX749p3/Ass6eOLNqD6cR75XHJrKkcnlzATL4pcU6CzTjwRMSxpXwJoZpgyHWfGxTOjxppm36VZJLN8473YUF5eJY5kDqJhY1sEyn8ft9qKhoRE+f46ktzjUiZqAvDwO3tuLxYuXYNjwEZgyZSqWfP45qqqrBC6MGDEcZSVdBYwEcnMVXNM08evm+P2SNM7Ny8sOnPLh+60/obGxSYaE9e/fPwsBFdAjRCaEZkpVB8VMFhOGML1FmKz7e/mn8nZaBCrx9QlKOeiPAIHbxOcgjCbAIaAlRKMegJB10KCBsqSe0M3OgX4+j6gZqN9gepdpPF3ZYOW+EU2JRbzT73/wERLpNMq6dceEcWNhzcQE5FjtThw7XoXVa77F4CGDMeCUflJrh41uVqU/SWsm+H2FeOGl17B//1EMGzEAt94yD6+++jdMnzIdX69aLcoRm9eDpuZmgezcfqaq+SfrW1lZJaljvubRI0fR3tYu21tcXIrhw4bL9h47fhRDhw7BoEGnoLauBvv37UWP0mJx9TLVvO3nbSgsKpQhXdSQvPevd+V4u+CCC2Sg3I7dB/Dpp5/iL3+5XZaAR0IhLPvyC2ipJK6+6kq0t7di+/afkRsogMvpETDLfVdQXIwftv6E5cuXoy0YRI8ePQRcnX/Bhag8VonVq78RFYnf68bo0SOxfv23+N25Z6N7926IRyOS+iPkrq9rlCZDt/JyNDc1obx7dzktCH+47evWrsPEiRNFHcEkq568tZhVk0FpWBT0keFmGhBOZPDCS3/D0aNVsFL9QMFFmnoLBZapxOAy9gRTwC4PEvEQ52khFQ/hpnnX4rTTRktCVZKgTJ9zqbqV4CnRCb506KMGoREQxxT0s9mVj5W6iSRgtjnx7bqNeOuf70tCm6CbKWqB5+mUqCqKCnPx+KML4bBmoGlx0bjwf9KMYruC7lqTRTzAaZMNTz73EnbuPij6BYvFJlcK7i8ev9Di6NWzDAvv/yssbDxpCamdnvZ2eXywWh1o7wgKdLbZmXjle+UFhbZmK/5w3Z9gNrvgcgXQEYyCLnAqEew2IBpqxiMPz0efXl0QjXQIWFapUojOpbGpWa5Z0sxIJGS/0Lkt4JBDH7PD21pbW+AP+OByu+R4T8bVeU1NDlUhCkir6x7TyWarDSmS4yygJOxOw4Lc/FI89PAT+Onn3aLi4ABCDrWUdHmaTagE6BGZPnUifn/lpYiG2mAXtUoSbg9BeFSGtPGaZHe5EQzH8Ozzr6Chvg2ptBWxWBJ2N9PFCZi0NOwE+KkYrrr8EkybOhH19VUoLMqTBoFod7iP0mpQpkrTK/DbCT+zg1m5GoUAVhzdXAmQ4bA8rrJQUJ3PQTd917IucoxktJR8jdc8p0MNmVPNNodcKwmWeT55/T7U1tXJ8cUmIq+nPEe4auT48Uqp8Sn9T6FECZQy0+1ckF+IvXv2ymtS3dHa0ojhw4fB7XGq92dzYPHiL9G79wDs2bsfa9duxqJFf0FergcmOlrolE4oJUWCfuusy1ucxNlzSIejBMtKXcGmzX8nlnVgfGLzRlFmVc8THcN60lmvK78mCekk4XAITS3NnWCZPVh9H7BhxV8Ey9zeYEcYVVU1SCUz0mAhsOdnS48e3aUhJg0BWVHE64cFtqx+hP5tlcrWVGKZ5wA1GCa14kgGK8ICt92LpZ+vxOYfd+HsS69CoKwcKYsCy6xNp7NZhh6q59FX6uieaQHaVnqqVfJab1KfMWaEcY9t/MhpVMCogFEBowInTQWMD72TZlcbG2pUwKiAUQGjAr8Fy/xvHQzLgKrszaSuxpDvN2fhjKYhxeFqvEnNJhZ1FYZ+00noybSqRomraDCYeNaQMdvgduV3guVZsyfD/hsVhoIyHOAEBENh8cPSP8kBUsFQSF6ztrZekrDbd+xEz149BD4z7bp582aMPXWcLHGXpcQmkyRJeQNNIEAYTODIm/qUBjS3dOBQRQV2796NSy65RFLLhG+8US8o4PLwsCR7CYTpE+a/M+VHMKxSeSqFzD/5nIRPTJ8xyaenmfUUGt9Lfn6eKAP4d6/HLU5hpqlrqqvRv39fAaQlxUUCp5hEC4dDAu+Y2vZ6fUhwwFwmI5CGN/YEVJ8vXYb6xmb07XcK5s6dhaba47L/HC63QGUOiOpSWopp0yarAXnMq2kpAWq5eQUIhRPYs68C32/ZipyA2q6tP2xBbk4u5syaI/vA5fOgsrpKtp1LsAcMHCjQg0CIsIvAiID26JHjaGxswY7tOwQUnXvuueJ+Zg23/vgDysu7omfPHpINvPzi83Fo/wEMGjQI3367BnPmzsVnixdj957duHHeTVi+fBlGjRoFnz8XW3/agTXfrobbbcPs2TMwevRwScHHwlHZzw11jdi4cTMuvOBSbNr0AzZt3oS+/fqKJuLqa66RAYJ79u0RsLx3L13Px7Fn90FJjtPt63E70KN7VwwbNgh9+/ZGIh6VFPPRI4dRV1uHESNGinOZihY2Grit3Ic8HghQDh06JKoTl1MNW2RN+O9ul7fT8+2kQiGbeHS63GgJRsW3e/8DD6Kmqg65eYVyXvHYT8oQQJU2FM1Dkkvck0gno/B77WhqaMcTj9+L8vJSqQPhrxqOppo/OlDmuSID8LLL2PnfPM9dBN2EShYbMiZOP2OC1oSbbrldhsP5fLmiOqDKQzQUWhId7S24/bZ5mDJpHCLhdtG1UBXAXwrCKbcr08kmmwvbd+7FMy+8AovNBbvdJaoBqg4ItOkzDna04NmnHxedSTIWEh2GzWaR1DZhKhPQTAGzGULAJxhbM8HmcMJqc4un+ucd+2SgJFPSNrsTPq8HLc0NxL3o1bMU98+/S7QdApaV/UP2C98rm0kcRMjzWmA8NSR0ARMeez2ifxBjiAVIpDg0zSz7mxoDgmXWW/8lYFK88xl5DlkBEovD5fYIBI8nMzhyvAbPPveSDExMaRZxPrN5IGZigk5LRtLVjz30APr2KpdUMYfzEaR7vG40tdQjNz+AcDSCZJqAF7jn3oWIhPl4M5w+Nxqa6lFSVCxDUAmmwx2tuOLyCzHzrClIJNthNifhcXHfEw7Sm8zmCb3LaniiciwrwCnHDn3HNjW8kBCd+1mBYz7OqZpThNLSLKD+JZuuzw690wcE8nt5veI1UT4bzFYZ+ki3uGq6JaQhtGXLFuzduw+TJk1C/1P6S31q62ukeTV+3Dgcrjgs+o6hw4agji78EcNkQCjfB5sRixcvRf/+Q7Br93588813ePzxexHIcSIRjXABgCh0+DmQSiVE48Lzgo1HNlr4S1f9cB/yF88tPUWvn1c6hFdfV4MQpV7p1H8pM3SYzD/1uuppYiaW+XnR2Nwk6W82NQmW9dVCXA3E52xva0NNTS062oNoa2OTxSmffawjnf5MLLP5yN8JSZWr1QoEy2zkcPXEiYll1QAxIWNWMxK4GiaTAmwmBz76cDH2HKzE3EuuhDO/CDavHw6bQxooOkTmnzwHdICu/3vneZAFy7qKh9ceQ4Vh/LxpVMCogFEBowInUwUMsHwy7W1jW40KGBUwKmBUQCpAFYYalKdUGJ1L5U8Ayzpw4I2v+jsRD1PKasCRSi0ruKScy2kBXBwKRAhDoGy2EJIx1OeA25OP66//sziWz5o5SZZwDx0yCMl4FDZRXjLhptJuTBYWFBbC7rDJgD6VhjIp721Gw3cbN2Lu3LMlicxBYjIsLcXUYUq0BfxewlmCYMIJQiSCZg5i4416Q1OrLMFmwu60007D4sWLs6m8OEaPHi2v19jUKCk/wkTWinXiDTNrxudhkpWQgJCSf+pLypUrOir/rSeV+dr8HqbN2tpaZZAdhzjl5RHoJhEJh2UJOJlVsKNdErP0p/IXwSWXfxNnqeXJLtnmDz78GMFIDA6XC1dcfhlSsSAsZgvsLqdoMLgNhYX5OG3MaIFXLuoYUmrQYjAYgtPlQySWxCv/8zp69uwlsIdL0eORiAy6k22wAAcPHZBaU32xevVqTJgwXiBt7959BNa0tDQjHtNEr/Hl0qUCI4YOHSrbIO5SC4d22aXWTGHffON1yKTTaGluweo1azBy1Ehs2bINVVXHMHX6DPzrX/9C9+49cPHFl2DDxi0IBtvQu3cZiooD6N69TGq06j+rEAyGUVzYRbQIA04ZiraOEB544AFJQg4bPgyz58wWF2xjc4NKqCaTGDhgMGJx4K0330JxSYGAzkED+2LkqGHI8TMdHBNVBJUe3crK4LTbswnNNOwOu+xzu80ugwIJf1paWlHWtUzgpXiPw+Hs8DxH1rFM32hKmhA8Tgi2S8q6Cog8fOQ4nn/uZUmYU3nKxgOXqhPmyeAtjUvzLUjSQW7hMMAIvG47unfrgvnz70I6GUOcSVQqE7IOVO4zAiC94cFjlq/Nr/O9uRwulJSUKB+wlkFHMAy3x49v12/Evz9aDKootAwVBkxXc/CXCXarCSVFuXjogfskYUwixfdDD3HnVUBmv1mQznBpvgsPPfIkjhyvlpQwn8sEs8BcajT4HHNmn4lZZ06B2ZSC3coBeioFTkjMczfOxK5sF/UMhK9qkBwsdnzzzXq8/c6HiMSB3PwSpeSQlRMRmECAHccD99+Drl2KYLOZBNRSxyEpTfGUE8Jlvb8aE51MaquLGUEpIbhsDtU2HIJmVtCZ1wIt+xy6k5ePowOezTTqNATKUmtisYmSxmp3QTPZ8OG/P8ayFaugmZywWB2ikAmGg+JTN2lJOO0WlJWU4NlnHkGwtQWxSBh2m5NzDGEyM2kbhdmmHPcmsxPVVc149JHnkUyYkLaakOSQNqbk40m5TlhI0hHHNVdfhDNnTEA6HYaWTsBmUYoX3YtPsM7jRR/eKg1DXtuZeLVSx5LuTDZLA8FKhYR6PI8rJqu7lBRJzXisdbr2qVqQhKtKsYpjnHoZk02aPjt37pDzdCBXbKTSAo43bdqEKVOmwJ/jx4FDB3Dg4AEUFxdh6pQp0rThygSeQ9WVVRg9epTAUe5H+i2WLFmGIUNGigpj2fK1ePjh21GY74OWSsBupvJEDYRMpuLyfniNYiEIYvV5AjwEfk0dK8+yDlL5GNFHmJXiRv/MEw1NSilRdKCsP0ZP9OogWkH4jDRJGxobpEFLtY7JojQYcs53Kjkgn4O1NfXYvXsffF4/amrqRcvCmpSVlUli2eNVqzT0wX3qWGZ6X2l5xLWcPbj5Wc3XktQydR9pE6LBGF564e9IZOy48JrrYAsUwur2CqRmE0qamNlrC2H8iUP65MM/m7Y+sRGte5eN4X3GD5tGBYwKGBUwKnAyVcAAyyfT3ja21aiAUQGjAkYF/l9gWS13Vkk1/ilLarN6B6aBCXL5i9BYB8tqWT8BmLrRlsfL95HcmGVImAxAMvP7kgKEAjmluO6PtwpYnjlrMqLREMaOGSXeX2oa1JCjjOgwKquqEczCVuoXeG8s0Jo3sjarQIgzJk8VEMrHMOEYCHBIXkjSeEVFReLk5E0xl1nTB6o0DcWwO5wCzw4fPiw+5q1bt0qiuVu3bp1JZ4KfeCIuqWK+Nh/L52Eqmc/LX7zRJrBkkpWqjI6OoKR0CZ1ZE324W21trUAYDlxi+ppwlaA1GomIV/n48WOiVaDjl65Sl9OJQCBH1AtMZIvTkqk6DmOzKyhlsljxxlv/hN3hgtnmwMjhw9C7R1cBLQQzN8ybhzPPnIFTTumPHuVdAS67T6cEtMhwMZgQSybg8fmxYtUaLF7yJc45+3wcPVKJaVMn49NPPpaBe0uXL8es2bME+LCuq1atkhr9+OOPGDdunMBygvmVK75BdVUD2traMGPGDARD+sA/lXbkr/r6BvF/3nbTjdi/bw/WrVuHU8eMlSXwsVgCjU1NojhhkvyTTz6VhGQinsKwYQPh8ztw9jkzEcj1oKmxAYWFRchoZiTiGg7sq8CK/3yDwqISgeCs0aQzJspycaYCqeNgkpyJ69aWdmzfvl8g+RmTJ6Bvnx7YunUjZs2cIUMGqcEo71aO/fsOIBIJYdjgQZ1D+7gdPI44sIygjOeNqBR8XiSS/DsEPPv9ObBI4tciSWfucx4jPAaoFfl08VKcdtqpmDb9LKxcuRqffLYUHq9PNBl0ivM56UElAbKalUpCEo3mDDLpBLRUDFOnnI5rf3+laCSoN2ETwuV2ynHKJgb3w7Zt2+SYJkjmsch91d7WgeamZgwcOFCAaSyRhMVqQ2NjGx546DFJBCdTPM+Ytk3A7rDCQsCWiOCv99yJfn26IxELy2BOAl+6gmNR+sf9MsyP7marw4MvvlyJDz/+TJoXcVF6uCUJTeBFfuZ22fDsU4+Kt9npoNKDXlul15DBh0zMWilgpg6gTc5DDobj0EEOsrvnvgeRSFuRBp2vTlnuz5QplRDIJDFxwljcdus8tLc1IZMiUFUJYX2wp01fuk+Iz0R1iioa6ik4hJHwzYSEpskASVFIAGhqapRzkwA5k6E/m400cQWBTm1dv8PnC3aEkBPIR5qrN+S6acE9981HXVMIJpMdNkJ2AklqhpBGKhaBy2nFwgX3olf3bohGQtCSKbl+xhNhWB0maNAQY+rclQNoDmzctA0vvvAGcovzYKZ+IhSBkyCbwz3NQDTSjpIiP+bOmYqZM6eIj9xhUYPV+F51aKjDTD1hKyn0DJU66ljk9VVvLLIhwQaF1+OV9DJXDaSTSZR37SrAms0GPaV7YnqV6ecNGzahtGsPnD5xEj788EOMGTNGVmDw2Pzggw8wduxYWdXA6yWbKxzsyeOXyhCufGhsbJCGyZGKwwJWubKEqg020j7+eDEGDRqOffsrsGLFWjzyyB0oLPBDS8Zh1tgwsAsET6aVvkR0FlTaJJPSWFCfb2xQcHUOt5nXLAXZ+Ut3Kytvuvo3HbjSmX+iVkTO36xrX/8+gdJZmzPPVTYt+dmqg2WBz50/m9A3pbzX1F+sWb1O0us8dwmbi4qK5bOExyVVLXL88dFyjVD6Cp5n8r7FVqXmJAjwZkMl69K2mKxAyoxXXvo7mtrjuPgP1wOeHOSWlImyg4llvemgA2XxUGfVWPrfdTCv15Wvz+03wLLxw6ZRAaMCRgWMCpxMFTDA8sm0t41tNSpgVMCogFEBqcD3q98Wx7IaOKX+5A2zDpR1jyRvfrl0WG58ee8qA/xUkkuWSWeXUcsy8wyX36dl2TEnytORCROX6abFN5qfV4YbbrxDEqYzZ08WT+y408YIWLaThDCtyURXMIxAbh5aWltRW1uD3EAuSstKxO/Lm3Y6Srdt347TThsvidFoNI59+w/C688VNzMBHt8PYTFBH4HokCFDcOqppwoMbGpqEdhFvQMBNf+Nf+cSY7p9v/zySwHFvDlmIoyJYgIQqjQIVXQQT1ggN/F2BWvoICXoIMAryC9Qg7EymjyWMLhSAGoMZV1LBSwTHnObuV3ULTBdHI2EZTm+QIsstCfsyAvkIhmPyYAsAc02O5Z8vhQ1tQ1IahmMPXUM+vfphZyAHzt27sDuPXtEZUB/cN/ePRGPhOG0WQUCOe1OGaBlcVgQjkXg9efjnfc+wt7dFRg1agymTJ6EVV8tQ06OlyhOABIhO5epv/vuu5g7Zy5q62pRUVGBosIizJo1CwcOHMEnn3wuUHP8hHECyNvaWGemBKkTsAhcZEp53o3Xyna+/fY/UXGoAo8meq8AACAASURBVH++/U5s37EDFRVHpFFw6tgxOHr0GIoLi3D0SAV+/vln3H77n9DYWItp06cIQKUHmJqFSDgGrzcH73/4ETZt/h5PPvkEauvqceed98DpMEua9+mnnxZ49f3332Po0OH49OOl8vdevcoxbhyTj3HYrGacPn4MLHQFJ9koseJIxUH0699L9gX3ZYLJfqtFgHcsGhNVAKEU9z3PBUJz8XA7nJLSVYCFLmaPQObvvvsO48ePQ1tHiwCjQC4VGCYseuQZNDW3yhA6LmsXLzNHXvJ9iOJCWY2pJDCxeaMlkErE8OjDC1DetUTAMq0WNrt6fR6nVLvQgcvkuAwFTKWyiV0Ljh+tlLp061YmIDDN8zljwZNP/w0VRyphc/gRDMUkRiyaViZdTRn061WOxx55UGCt2axJ+pg6kWRSpUATiTScLo/A6YamNtx1z3wZMqdlJEMrrnSeK4kEU8tx/PnWeRgxdACc9owkr3W1AJ3TAsEkacq0M1PACakFzDbYHB7cu2ARauo7kNKs4htnspoD/9jMslgzSMTDmH/fXRg0sB+STPIzgyzgOSPwmM8vfl+bXY5R8e1arQgHQ3K94bZXHK+SBDmbVByKRo0CE+1sAvF14vGoQGk5/+nGlsSz0uZEQlFwwCYheTgWhz83V1YYLPnyGzgcHFbJRCy1NU7EIhGYMikB7E67GU8+/rCAcIvoGAiTw0pLAU0aJZpmht+Xj7q6Znz88RJ8t+VnZCxsQNlFncDGBo9VcvlELAizKYnrr7sGUyafDi0ZEb2JPkxSd/vq139pGBKeUqfgUElmHt/S3NDUoEMej8pT7BStDleEdOlSpjy/fNEs5GRdOQyRgw9zAwEcOHhIBuvpQzB5vWXTg0l/NpnOPudsHDt2FF3LymTYZigUketlt65l2Ld/t1wvheNnTNIMPPfc8+TrsABffLFchvcdqjiGFStWY/78W1BanMsjCSY2TKEGrKa0X4eryqcaI+D6qpusP1j+WWPtle5CX6WiJ3F1sKxDY6ow9PrpEFofiqgn2+UxXPHDZgXBcnOTNE/owNdnGOhwmd9LhYtKT1vw1arVcj3paA/LZxvrRrDMzxCunODJzxrq8JrHNa9n0tCTZi+Bs3Is64ll+eyCDQ6rE88/+ypqm4IyvI+JZTicyPH55dqmO5Z/C5h1qK5D5t/+N59/+oQxxj228fOmUQGjAkYFjAqcNBUwPvROml1tbKhRAaMCRgWMCugV2PzNWxl92BcBgALHCizzZlKfBC9QUGCB3EZLOkrXX3DgGP+pc2CZLJ3WBCwT2JjM9HDGBTCnMmZxLN9w4+2SWJ579jR0dLTi9AnjEIuEBCwTzDG5SqjHFCVvvAmBmPYkU8ovyEM0GpEl+o3NzTh4oAIzzjwLu37ZA6vNjgMVRyQJqCenlEfXJaCXygymVLmt+fkFKC7uplKKdrv8+y+//CIpz/POO0+gHP9OuBwMdQg4o1KDQEAgoqahd+/ekqzja3D7qdVwu1QqVE8xU4PBr/Xs2VPSo/T88jUJRpmII9QjLGHKuF/fPgJgONCvS5cSgYN8LGG1i9qF1lYEcvyydNufkyPb+cZb78Dro16hCkOHDcN4JgDdTjz51JM497xzsG3bj5g6ZSJ683XjcTisFklJMznHCHQ8FYXT60R7RxSt7TE88uhzuPyyq9DQUI1zz5uJd995C+XlfQRqMN1NIMSUMr2gCxbMF6jPwXXXXnst3n//I6xbtwmnT5yAwYMHoKLiEFrbWuD3exEI5OLokWMC3aORKGbNnIZ3/vk+vv9+C6bPOAO9evfF/v0HJLVLr2hdXQPuvvtuaSr43HYUFxeiqKhAoD61JPRfr123DhWHDuPCCy9CQWERPv70E4F03GdLFi/GsGHD0J9DwNJpfPTRR/Lv3Nf5+YUYO3oCnnvuWTz62EPwe6kvSIiOhcCQaU8OnozHkqioOIChwwfI/iH44rEzefJkOQb0hKIOl3RlAL8mifCM8q+y0UIdAM+n7du3C+in1oDHcCIh+A6bv9+GV1/7X/hz8hGNq+Pf5nSoIXvisiUa4l4zywA8QsdUIoLePcqwaOF8xGIhZKiUcKiEKd8LISt/l5eXd7qW+e/JRFqA0Y4d2+SYczrtAk+dLj927zuM+x94HHZnACaLU5bMx5MReU0rm0OxMB56cD769ekh4FYN5tREV6PSugRyJoSjSeTmFuL1N9/BylVr4PFSJZMW9zcbVWykeD0O2Mwp/M8rzwEak8yEyQp+s7lEeGmx2gUoE7iyqUIoZ3e4EU1o+GLZV1i64ls4PbmSBnY7rNKI4r5i+Zk271JSgKefegSJaAfMGYJpAnTlQxaw7HCIYoNwkgP8mF6VplBBAeLxJP710SdY9dUWDB3aHTfeeIPsD9aLgwY7NQncM1Y256gV4v6xyp6KhKPSSLHZ7egIh+Hx+7D/QAXuX/QsXO5cmM022accbsht5EHncVmlrtf+/gpMGDcaWiIojnqlmHDIdZcAm1oEnpNswOXkBHDbHQ+gtUMl6KUZYLPJY6jZINJn7bxeN267aR6GDe6KWKQjC/gTcn1UK0V+HT4nugcB+2o4q0rfcv+qQZFsinBVBptxvE5xW+LJpEDi/Qf2o6ysi0r9SvJZUx7geFxaI4cOHpFtqW+oFzjKVQT79+8VUDxv3jx0dLSLd3ntt5vQt+8ASaqz6cBVHmxWcRUCh7E2N7VIAr69vQ05+X6sXbsegwaNRFVVLb5ctgKLFt2Lgnw/NGpksqto1GA8TVYX6H5o7n82A/TPQqbW1QoLNknVSh4dLutzBPTPyk7AnFG1O3GYnQ6r9VVAAonJltNpaYwyjc33M3z4cKSzK4J0xZSC+PQ2a7J6Z8XyVXI8xqIJOT4Jlrt14/XMJqtvWFd+dvK52ehQ1zEFu+VYVW0BtV3i7FGNGzMbwGYH/vby6wKWL7zmj9BcXnEsU5kjtcmuXjpRg/HbxLJeIz3Vrfunp5w2yrjHNn7kNCpgVMCogFGBk6YCxofeSbOrjQ01KmBUwKiAUQG9Anpimf8tib3sjbGkYbPJLf7JZKsSkKqlv4Qh+pJdHSyLH5LLY2U6PTmyGVxmS/AkQ5A4Pclsh8uVi3l/+gtKSsowe84UtLU1Y9LECYhHw7BJQouvwuQ0JFnIf6BSgHA1GGyHz++Fhclm3htbbXj99bdw5plnwWF3IRSJIp5Mo7q2Vt4rb6IJTfQkFeE0wSiXbm/dug1tbSH069dfBsgRmvLGmdvBxCdhHFOyXG4dyPUL8GLimDf1fA7dW8t0Lv/Om/Sysq5obm4RX6gaEqbJc/F9ED6zPgSjfB0uMScg5/J9viahD5c19+rZA8FghwBk1oLvlVA2j1A7HkOO34dUgulpN0xmK95+9z0UFpXi8NHj6N27L3xuL3744XukMymMHTuGVcDokcPhslOlkYFV6mlGKpGCy8OatUIzp+F0+7B5y068/sb7GD58FNKpKCadMVaSn7t3VaCxoVnS3gSzTCkTKFEtMX/+fIHw3M6Nm7Zg+/ZfcMEF50vK0u5QS7EJ+Ohzbm1tF18wgVSX0iJs27ZVwC8TxIePHBFItGLFf2SI4N49+3HOueegtKQIY08dImCdg6sIV+rrGrFz5y/iGm1ta0NtfR1uvfVmBPICWPGfZdi//yByc4swYvggaUpw8OGbb76Drl1LZR+UlpTCaXNLfZhYTqdUgtPpsEkiluDVbnNh/96DcDitaA82IhqLijKFy/L1fUgIycGAMgAtm9yng1klPpmOVeeMGmYJORY5YJJDx1LpiMBci9kFm8OLaCyNx554BgcPHYXJYhN/dkpLi86AtDaTkb0n6g8O5WJqmUPvzFoC11x1KSZPngCzNY0YHcNZHyqPK75XgjseowIdmcq1cFgZ3asEzHwPRGhAOmOByeLGS6+8ge+37oKFSgyCbXMGNjNDoRmY00kM6N8L991zB+JMwlrUgE4+A5PZBEpOpweZDF3LVONYcdPNt4t32W53o6WtA26vT2qSTIQRam/EvXfdivGnjRS9h4J5SqUgMN7mlOaLGWlYTUwuZ5BKA1a7Bw0tEfzptnsAqxO5uQWcdieaCAJRut2p3iWkve4PV2L6lPFIJ8KSvDZbqKBQyVqCM0nnEjLblROb8JSNIQ7wy1jsqG9oxF//+iB69eqOu/5yq6g/6HLmY9QQP67aAKKi87ErXzPlFkkFG/k6USpDnHzdDO69/ylU1TTB5fICJmpOzPJcZhNhYgwOmwk9updh4YK/oKOtWjggdTBM57OxwO3jMZfWuL1RuT58t2kXXvv7+wINHR43OsJBWWnBY5DXTg5pY8Mk1+fGA/ddh7IueZ3D5/ShdTosVcesSreK7zub7mazQ47r7DFNOMzG2r59+9G77ynw5wQEFi9b9iXOPnuONNMI+dncYPMskYwj2BGEz6sacQTPogDOaPj++81Sq/379+PUMaMxYsRwbPzuR7z26lu44YY/YvCgU+TYLi0tlsc0NTahvq5B0uB8r96AC1999Y2oMI4dr8by5WvwxBP3IT/Pg1QsKnA9LaFrNgGyA/d4nsr+1sSZrus7uDpEgdGMJOv1FTx6aln/HDwRLstwyOwwP0J4vbHZuUpABnFaZO4ArxtsmBIsxxMJUWFwv+kaEj29TO2NStV7sHLFV3J+sekaCoYlQS+NMgdT4y6ZO6D0HZo0NQicxa2sg2Uhy8qGLid89vXoWE7F0lj6+X/w084KXHjNH+At7oKkyQqf1yt10ZvM+gqmE/UX+nb+16Df7A8Y3J/G8D7j502jAkYFjAoYFTiZKmCA5ZNpbxvbalTAqIBRAaMCUoEfvn0nQyDIG1p9eJ8swc26R/UlsBzI1zmsT63mVWk2JiOZLMwOxZIbTotatk+wnEkr4EL4JOk+WOH3FwlYzsnJw9nnzkBbaxPOOGMiYpGgLP2NR6PIyckV9UI0FofH65Xnq6+rFyAbyPVJ2oywhrAunkgJjDx2rBI9evSELzcfsTiX57vlJptpOkIYppWpxSCEZhKZj9mwYTOmTp0qiow9e/bI9hAcUx3AZClvmnfv3o1zzpkLr88j8FnBBbOk6Lj8m75m1om6DcIoBs/4WkwqE0Dz+/k1pp35PlhvpiMJQfk+CRmY5iMsJKDq07uXaDc40I+Ai6lmbgOTaKXFRTLAj4k6ggSmBrds/QkOlwet7SEUFRRjw/oN8roZpNG9ezcUFAQwbsxo0U54XU6kEgnxZibiSUmRJ7U4MmYN4WgCr7/xngxX3LljFx5+eCGee/5xLHxwPlauWIOuZeXo16+vHCschsfEMl+HEIXaEHqlW1s70NzSjosvvgjHjh8WrQdhOQE0oVRFxWEBncXFJbj6qsvw+KOPSSo5L78AoXBYknevvPI38Svn5xVgwukTEI0EYUYc5517Lr5dsx67du0XuBoORcUtyjTo0aOH8dBDD0Izp2BzWPDVV19jzuw52Lljp+hF+vfrjyeffAoTTz9dhiDy9zdfrcaaNauJzVBUmIvGhiaMGD4ct958o6gEmAw8duQY+vfvC4+f3uKonDP6YDweW7m5ebL9PAcIx9raW9XQPptack+opzdoOPCsurpGHt+zZznS6ZicU3a7B+3tEbi9OWgLhnHnXfchFkvBH8gTCEu9g6bRAcsUvg3xmDr+eLy4bGaEgi0oygvggYX3weezwemySY15THL/0AnOY4/vSaApB7zZnNKsaWluEKcvB4CJIiDNFLsTByqq8cLL/0AqbUY0yYFiZrgdNkRDQWn+mDNJ3PHnmzBkcH9Eox2wWthEIExlutEqQJbwN6WZ4HLn4J33PsTGzT8hlsjA46ViIyLQOBELwWEDunbJx3PPPIa2lgbxwtKnS3czU8tUXsgqhnAQDrsZDqYyef3J2ODw5OLt9z7B12s2iMu4o61Vmk0xJr5tTCGHYTNnkIqH8cqLTyrfbiomrl3WmAoBGconflzqORICheU6ltWPcDRhJJLAzp278cLzL+KSSy7CRRedK9sNUSWQ09lEQRJPxgRU8xrAnLCNKy5SKUlox1NJmK0WeLw5+PfHy/HFsm/EYU1NCAjgtTQSyah45r0uG9pbm/HKy08jL0BMqAlQtNuYYGcaXcFdppHTmSRsDjqmC/D+h1/gsyVL4M/LRTSRlOQ7G24SUs0QamagJWMIeK146sl74PVwEBuJaCo7yDA7iY3vXqatquQ79ydrwmNb3MxsCiTTosEgrN60eTN+2bMPvXr3wc6d2+HzeXD55ZeJpoGPY32ZmlUDQ+nTdoqih7WhIobwlv/u9fnkOG1oakR+fj4OHajEs0+/Ir742bNmIpGIoL29GX6/B6NHjcKunbtEaUSAnVuQg1Vff4NRo8bh2PEqLFu2Go88/BcUFfphyaShpbTOpL7MEuQqm2wTQRQR0shQKijeFCpgSpUEa6OG/vG3DPzLfl3c2tL3UaqJE8EyvybX2USi02ctn6t8rXRaPt/qGuoF9A4fMaJz1Q8/V7lPCOQ5ZJVfsFrt+Oo/XyOVoi4miVA4IvVh05P7np+L1GXouotOfYVVbZeuwiAwJ7TmJN0MG738fxpwWNyoOt6I517+B668/mbAlwOHPyArY5jo535TSg61D/WfD05UX+g/Uuk10KH7WZPGGffYxs+bRgWMChgVMCpw0lTA+NA7aXa1saFGBYwKGBUwKqBXYNPqt8SxzBtEHSwTJDCVSiCg30CeOKxIdyyLN1KgQRJWu01uniXxy3Qzl5qnNDisTNUlYLPRFWxCMm2C0xnAzbfcjfz8Ypx9jhrwNm7cWGhMEpo0xGNMiDkUoBIlBqELU2bKT3vKgFMkrcUbcgIk3ojzZn/Tps2S8vTn5uPgwQqBHs3NzQIIOFSM6gS+Z6Y3mSreu2ev6Di6dCkVuEGwzFQddRUTJ06SG3ICYHp4S0qK0L1HuUp/yTanJEnMBDQhJZel84ab/03gzF+EywR7/MWkM7+fy+sJiaXeyThsdrVcvbq6Up6Hg/m4hJw+UaZbCdToL+US8Py8HOVdhiaqjEBuLtrag6ipb8LqNRswcNBwHKo4guNHj0uKskePrujXt6coHrqXd0VBXkCAhtftFqDC5en06tIV3NTYgk8++xz9+g+CzerARx9/jMsuuxR1DbUo71aGbl27ioeaIIPLttevXy/JXdaS203NBLfx4KHDOFZZgwsvvBBtba2ynX6/T+pN8NyrV09061aO2poaWE0ZSeHl5+fg0ksvRrfycmkYvPHm6+KlTaeSKO9ejlEjh2PPLztwxhmT4Xb50NzUjnff/QDJREpgYH5hPn74YQvGjDkVF196gSS1P/7oE1x0wfnYs3s3WpqbMWf2bBw7ckTczqGODow+dTRcXgcqq6pQU1sv/l+nw43XXnsDd95xCwac0heZdBLJRCzrb7XA7/MhFOwQeMOhb4SHVdU1WPz5F7ju+huREwjIoLRUMi7ngT6skOfF119/je7du8sxyXSiSkFaEI/FYbc6JY3qpI4AGbz2v69j5y/7KaaAy5OPcDgkYJkwkcc8oRH3HSERa850eyadxpVXXoKZ08YilYx0ajDaOtrFd82GByEfjzWCfg4TdDvdssyf+4IJcg7F4/mT1izQTFbRcvy0baesMqCqgec56w0BVYy/xvD3116ExZSgOVlUMVaLW5o9AsXSBKoaEqkMWtrDuP/Bx2Bz+mWoXyqRBrkWt4P9lFQyiimTJ+CC382Fk9eKDD3GIXEa2505ssyf1xGrjXllpYZxe/yIxOgHceDBhx6VFHJrRxDBcFSGWXKQJ1cDMPUZi7SjV/dS3Hn7n1BanA8toSEWicLj8yAYahfXNNO5SvfDFRqstAWhUAfyC+jytqGuNoyHH34GLrcdTzy5ABZLBBZTCqa0CXaTB2k2ziwqaZ3m4LzsMDjC0717CV17y3HBWjrcubjuulsRDCbhcPkRT6TluJX0dyaFgN+PlqYWDBs6AHfefh1MpgQ0LS5f4zWVfT4m2HmdjiWisNjY6LMinjLjuRdeweFjtdIUSKQYTFVqFIsy38CUYf2iGDKoP2684RoZ7BeLtsLjUtciroKgwxqwClxnCpzNCHX0yZIVeW1mx+vrmrF37wHROtDFvGPndtEvDBkyAGedNV1pH2QAHsRbLitZJJEeh8POFR1cGaA+O0RNYjLjwKHD0ihjUyUUTCCVNOPbNWsxd/YcxONhlJcXo1fPUvFzOyWVS9+/Oiw//uwL9Ox7Cg4fq8LXX63GU48tQL7PCYuJOqUMInF+FtnEt8wGAJ3x8nknsFilp5XGRqkvVApZ+aZPBKe6DoP7WgepzAKLA13m5zHlrYY6ppIpBZOzKXMqT/ichP4Vh4/A7nRh8NCh8tnCc0Y1GDk8ktvFYZYk4GasW7teBmN2tIXkfPD6fejSrascs/ysINzm54UMpDQr3zLPFmkGCNhns4BqEu5eiwwwlDx6invahReffxNNrTFcdt2NyHjdsHrccDpcanVNdpionk5mDXXArvuj9c9GNqH0Q4XbPOP0scY9tvEjp1EBowJGBYwKnDQVMD70TppdbWyoUQGjAkYFjAr8n8CyrsLQ3Yr6DXSWLMiN7YkqDCaWmcTkDS7TzUxnRsNxcTSaLVxSrIEpsaRmEsfybX++V8DytBkTEI2GcPrp45GSZfBqUFk4FEYgkCdgWW7czWZEohEkkkmsXbsWNbW18Pn9OP+CCwSM8sb3eGUlvl27Fha7Gy6XR9KCBLsdHUEZYEZtQs+evQTG8H0eOlSBXr16ywC2+vp6gXSEy0zXTps2TVLN1GFwaTbVG3RWEmgz0UxHLyElk8iEhUwn19XVY8CAU3DkyBG5wVdOVDX4iqoIJswIunmjziXM1BzQF80BePw+Ak/6WwWkp1MCBPm7tLQEBfm5aGqsEy2E02lDsKMduXl5kngkuLvn3gcwdfosbNy4WQYuDRs+RGBdXq4fRYV58PvcsvrZYbPB7/PL4CsLVRzxGLZs+RE/b9uBHj37wO3JQUtzqyxn37tvL+677148/8KzeOmFF2RgH5OverKP6W++P4IY/p3AvLKqBjt37cEtt9widSJo53Zv2LAB27b9gnHjRgvEZAru+muvxp5dOxGJRHHg4H6MGDECjU3N6NGzB4qKiwQ60nk9ZPAgGVInzmGrEy+99De0NHdg8uQpkiD/5ZedAjzpLT7/ovOw4bsNePutN9Gvbz/ccvNNCHd0YPvPPwugJsjt26cPIpEwzA6zNBtyAgUIRxLiqX73nfexbu06jB0zHP369cLI4cPEF7vq69WYM2cWTh01CrXV1XIsvPH6G6ipq4PT5ZUhig8tWoRMOoook7XZVJ/etFm9ejXOOussOX2U95aQTUMinoDH5Rf4RBqT0lLYvXcfnnv+VXh8xciYXKJ2sNu5CkANTdOXofO84HHD5+Pfc/xu/P2Vx2DKJGRQ5Zo1azD9zBmSBNWPeXqN1XDBGOx2J3JzcrByxQpJ6BcWFgmst9gciKc0NLa04d775sPjyUVLS4cMxxOgKwlTOrpTOGPCGFz3hyvQ0lyLgvyAaErog1aDAhOS0rVYHHC4/Xj97fexfuNWtIdiyM3Jg91sE70I2aXDbkFbayOeffoxlBblClh22U0IdrQpFzGnB5qYgOZKBQIyCyJRDlF0wOnwYdvPO/Dq/7wOjy8fsUQKkWgCdqcbwY4OAWwEi8lESJ771ZdfQGtTAwrz89De0SpaBII8QkU2yKj5YRpXS5sQi0XgD7DJ4UBNVRgLH3wcDocFz72wCHZ7FG6H0gik41ZYHXYkQViXEd0Lj1eeG0yP00POVC33UyKZgteXh6efeRm79xxBWrPDanMgwuF81HIjLUNPY5G4NCkef/RedOtaiIwWFW2JSRPWC4haxI54KoaklhAgbHd4cbyqHvcvfBRmmwexOH35ToGTRMEcoEoCy/cWCbWjX59y3HfvrcgPcABmu9SB11OCcSqFvG4v/RkKljP1S5VCBjKcsa6+CevX8bzeiW7lPXDBhefj+PGjOHbsMGbPmSnPRe2OaELEd5H1C3OliyUDp8MqrnVZoRIIyHU6Y7Jg9dp16HfKQDS3tmHNGg66nIxfduzGtm0/Iy/gw1NPLkIk3IxAwCU6GFm54GIDz4LPPv8SPfsOxJHKKixftgrPPXk/Ah47MhxsaSJoV8M0mTRXoFUBX13jxPNTv74pXzi3XW2/roni9+h+4RMbrkLt+TUm3bMpZiqRWDB9sCubQbpXnyttKqurRXszbMTwrJuZ749gljMKGHtXCXKTZsbaNeuQTGiyKoQgPSc3gLLybnJudMLf7MBENjV4nuuf0vw8oUqIehamni12gmWumGD034x4KINHH3kRDncBzrn0SlgCfuSWFCnXfPZ85ucjt0P/bwH02RTzid7pExvSPP4Nx7Lx86ZRAaMCRgWMCpxMFTDA8sm0t41tNSpgVMCogFEBqcD/X2JZTyjpKgx9INFvwbLyLXN5rVJI8OaTg/4cdidCwQjchL42JrGYhOPQKRO83gLcett9yMsrwKw5UzuH9yWYvGNgUMuIQ9Lvz1EA1GKRpeRqZqBaqkz9AbUKv+zehblzzxZAyKT0/gMH4fLkoLm5VeAab/yZdiYQ480vgRqhHwEdE9W8ASf0JTBWw6ky2LdvnziXdYjKP6uqK+VGndCZMJWJ6kg4IjfaTCZT7VBUVIxQKCggqbGxQUArU8isC2/CCd4lOWixSHq5qKRIpcStFnmthvp65Aboa1ZJy169qMTgcnPezKeR4yM8SaO4qEBcwCyo4hYWbP9lLz797AsUF5eiW1kXDBk0APkFOfB6XAJwEuKDTcvSbC6HJ/wwMw2tMTW8CoMGD8Uvv+xBTiBPPMj0fi5fvgx/vP46GcbXp3cPXHTheXjsscdlcB7rwxpWVlZLyluGRmka6hua8POOXwScc8AdNQys9A4OzgAAIABJREFUwWeffYaRI0fK4cP0bHtbK67/wxUItrVg1VerxKksxMpsRmNDowx+u+mmG1VSkLqORFQ8rcuXr5YU8rRpZ2HYsCEoyC+U/UZ363vvvYuZs2bKsMD169ZJ8u/KK65AUWE+aqoqsWvXTkw+4wyB2oQ7BPuxONP2PEbd2LDxe0lfcmgY4U5xUT5KS4rlPaxdt17Sizf/aZ4kPzm87cetP2LN2nX0vAhYXrBgAWLhdiTjyqEtx23Wtcr9zqbFwIED5RhgCpnJYYInu9UlzQ0mmE2S6s/g5lvvhsXmRShMxQR1Dcq1qqcjCcJ0H7h+KWPi/4JzpmDu7BmS/Ga96N/t0V0NiySoZ/JdJZbj6GgP49jRI+jCIWBduyIcCcPj9kgS1WS1IRyNY9PmLXjvvc/g9ecgHInB6aReJqP0EdEwXA4z7r7zVhQWBmCzUgmhmkh2m1X8vzxvE8k0zFYXLHYP7lvwMELRGLSUCYkYt8GBZDopbmGr1YS+vbtjwX13QUuGEQm2iQbEmlVfyIA90QpQTWBHRpblU1GiGjjr1n8vigkyeiaWG5vb4PH4lOIjGRPtAwcc9iwvw51/nge7RYPVbkFI9oVdGjZqQBvdv/TVWuQa4vX5oWWcOHSgFk888Tw8XgceWHg78vNscDLAnaS7l/ZpRrXpmeb2cLUHU95qP3g83qx7mis60rC73VjyxUp88vEyUc9wn3P4XzIZE5c7AaDd6kA03IHbbr0W48YOl4S4lo7LYMBMmtvuQUcwKIM6I7GgNM78/jxkTHZ8v3U73nz7A/FaUz/Ei6eoWQhJM/TOO6TJ1NxYi8EDeuNPN16L3Bxvp3ZF/LwmE2KE91QnCB5WqWVx36czMlCOyeX2jpAM9fP5fahvqEV+fp4cr7yGMRlNdilaDdHCcPWJhmSaTnkPIiE1sFUAb1o5r4ORCOobmxFPJFFY1AUtrUG8/OKrmDB+Ahrqa1FRsQfTp52OkSMHo2tpF1HWsBaE5Z8sWYqy7r1RU9+IpV/8By89u1DAcipGaG9Dmtc9/hb3sPIR89xQvmfVvOGvExUXbJDoAFVP5+r/rT5flJaE4F2HzmyOSmo5pdzd/ByVJLR8fjEBrdL8tfX1AtOHDBvaCZZ5HSAIVtFifroqrRTBciKeRnNzm3zm5hXko2v3cvlMlBVG8v7lY1K2ka/JVLi8txRVOmq1DRsmZpsZKY2wnSoMExJh4Kkn/wazNYDzrrgK1kAAmt0Cj9srn10n/tb1F7p3+cSa8fn1xpc6l1KYNv5U4x7b+HnTqIBRAaMCRgVOmgoYH3onza42NtSogFEBowJGBfQK/H+BZd4M/jaxfKI3kWCJN7Yqvab+TvhDCMMkMAEvXaBRgii7U4Zo6cP74qkMfN4i3Pbn+xAI5ON3589CU3M9Jow/DbF4GHa7RZa/M1lKeESwzBtYQll/gHBLpZYJbZmO3L13L15+6XU8//zjsNps+G7jRlFDcIgewRsVDEwJE7pIUtbpkmFTeXn5OHbsGFxOt6SaCcR5Q8wb9MrKSoGAc+fOlToQJjucHGBkkffBFG7Pnr0lZcrH9u7dG+vXb5DE57ZtP6Gi4gjOPHOaeIgJWKmMIHxgkpnviaBVntPlQFV1tegkVHo1JkuyBUAjI4PlmIQ+cuQwCgryBNJw6Xevnt3h87oF/jKxGYunJHW74IGHxNf8xz9cg9wcH/LyAgL6CNXo6iRY4H4R0G21wep0IxSL46OPPkGXLl3F4cohUPRac7vpTaZm4qab/oSF99+P5559Bj/++KM8noMIBdhlBx1S8UHARzXH8aoafPPNWlx77e9luwjRqRRhyrepqRn9+vVDXW01/njNxYiG2wXqFBYSyockibdz5y68/MqbcLrMuPLKq9DYWI9CpljNFmzYsBHnnfs7DBgwQJa+h0IRuJwugV489j799BOUlJZgwoTxUgsqQ3xel7h2CYb5m9AsFo1Cy1CvoDzAwXACHeEYfti6DQ2NTag4dFBS9BvWrcOiRYvwzLNPi9t34Cn9MfPMM9G1rIts+5tvv4Wjxytx7HglnnrmGeR6nTBl1OAuPc3IY4rNCzYcmN5mE6OpqVGAPMFyKpFBR3sHPB6XwCmn241v12/G6298AJuDdSboUucamyI8TnmunQh0BK7aLPC6Uvjby89Js4JL7rds3ozTThurhqSZub2q0VJdXSep71EjR0iSsaO9TZbdy/mbSiNtMiGZSsvx9cJLf8emzT/B4/VJvQjEmHq3mDIIdbTC73Fh0UMPoKiIqpUwTKa0QH0CTGpqeB6nYUGKqct1m/Dqa2+gIL8IiYRS2Ch/O3UVPP/NmDH1DNzwx99DS0UQFGe1qiVT6Wyi0I3M97l06VJMnjIJeQUB0YHk5ZfgnXcWY/nKr5BIZARKtrWHpAGjHPL0rjuQTsZRVODGgr/eIWoZgrxkikqEhMBWpQSiBsIkMN0fKILLnYf5f30ER49UQsvE8exzD6Gw0I1ouFUctW5njhwPVFJIg0pDZ2KZ++yHH7bK4EteBwhP0+YMtm3fjUcffRElXcolMc9mWZoubasZFklN8+BM4qwZk3D5ZWeL+oGDCDkc0GamqzgKG4dGmjVEYyG4HS5JWtscboSjaSxd/hU++PcXCOTlc0SkzJEUjVFGg9NlRZpKBjY2LNRk2LFo4V3oUV4KZKgX4vnqkOsnvd6/DmUlXNYkyWqxcNgdHfdqhQqv++FICFVVxzF2zGhJexOgkrcrcMzkLj8PLNi9bz/a29swbswY5RHW0vC4nNLcoFbD5fbK5ws90bl5BfjrfQ9g2tQZmDNrJiorD+GHH75DTo4Hp0+YCIfNJcCV14F/f7YEhaXd0NTajiVLVuCFpxagIMeNVDwi+4MQVz6zJEmvjiv+PnHwnJ5iFpievS7rsJTfK4nnLHz+L0VUVoUh4FqSyWqIHq9DfE4eF7y+05/Px+mJZZvDhUFDBv8KlmU1AzuGmhwP1FqYYcXab9cjESNYblVgubBAJZazYFk0FRb12roKg+ch3zvBMmG10rNYVBND+zWxnIqZ8fyz/0A648bsiy6DqzAfbvn8sHZuL5+fn5PSJBC/t/oar0NsWrEZov+bqh2PEQsmjx1p3GMbP3IaFTAqYFTAqMBJUwHjQ++k2dXGhhoVMCpgVMCowP8NWNb9yspxrFJXvFmk61WcllRUMJWU1jpdwTK0TJY+m7naGDa6WZNRWeJNxzKdn4FACf58+1+Rk5OPWXOmoKWlEWdMmohoNAibncvWOZAsBJ8vByk+gAksQgCmTNOaAEgOi+rffwC69+iFRx55BI888hiCoZCAie+3/gSv1y/JRgJcAuGamjqBWATKTDfzBplwVW6KNS7/dnYmign+6Fnu27dvZ+o0GosImCIQICAkWM7x54CKA6fTg6KiAnE8E0QwaUyaQoBM8MyELm/GmV4kZCQU5Hupra+Dy+0WSE4wFsjxo7qqCr179xIg6vfloFfvnmpJsymDluYmAWFMXrocDklSEqY73V6s+mo1vvnmW/Tr2xfnzZ2JgN8nj6FexGb9NclmFVcuAZoTCZhRcbwSmzdtlqXkfC82uwMpwimbDcFwGB999G8sXLgQG9auR0lJMSZPnoQlS5YIpGd9qRAZNmwYduzYIc/bu09f7Nl7ENt3bMeI4SPg9Xml1gTs1VXVAp+oGPG4nbjxDxcjFmmTIYuEJbl5+Ugk6CW1oLmpBW/9810MHz4Cx44fQVFJPiZNmohAIBft7UHRMdRU1+DHH39C3779xF196NBBqS335eDBgwS+cygivchMbSsekhHIouAR431WAcsvv/p37Dt4GD5/HlrbOmQ/0XX9pz/Nw9pvvxUdx7KlX0hikgCUA9ymTD4D7e0dkpJf/p8VuP76G9ClKA9aikPn9OFqVlFRHDp0SNzK+pJ4QnYONCNYtphsiISjcLrsSBKyWSzw+QtwxVXXI6U5BATJ8vjsEnzRKSRUilIfNibnpiRdw7h//t0oL+8KPiTU0S6uV8J0p8spCWIeM4lkBk2Nbdi16xecNvZU5OcGxHvLBCPPtTjhKAcEOlzo6EjglVf+gT379ksSOMml9BYrvB4PwsEQkvGoKFruvfsOFBd75ZgjxCbIkpSs2ZK9RrAZksLCBxehvT2KZIJQn5DTKXoIgnC3yy4p3auvvAxzZp+FjtYmuJxMSDMly+11wGJ2wG53YN6863HX3bejpDRfHO4cPJjWXPjnO+9j4+YfoWlmWG3cZjWwjIoLGVxotyEVb0N+rgszZkzDtGlT4eKqAE3BN9EQSLX5ulbE0lYsXboKy75cJcnjvFwvFj54F2y2hIKwKQ0W2CRxSz2xgEdqH0wKXBIoNjY2yZ/UYch1zKShoakdd9yxAC5PARxODzpCIUkfpxMJ8V2nkprs097d8/HYowsQi7arRDGXKWhsLiTknG0PtsJqN8PGJSEaYLM7EY4Rcrvw7vsfY8PGH8A3luFv8TXQJa2ptLzFBi3JY9AEj9OB66+7AiNHDERGiwhAR4bXDqvsT3l6jcl31sUiDQgCdH6dOVl96Fx1TZU0CKn5USld5VbmdYXw12S243htE+6++6949ulH0b1rKVJxDi1Uw+d47iRSHGjqRTgekUGBP27dzlGI0mCjv7mhoVo+N7p3YxqfKzBsshLh0yVLUVDaDS3tQXz80Zd49ol7UJLvh0lLCvhM8xgg6U6lpNnCzzY2BHg+8Zqnf87pSWSmgOlD5z7Vm0VK88LHZ1PJuiYj2/yRY0fC4Wl5Tf6pvw79x0xA87FtHUEcPFSBgqISSSyzVlxJwXOdjUU2wVLphNTParZjHcFyXENTU6vsg0B+HrpmVRgyMFQ+n9Wxy8dwpQufRwAv95+ykkiaXjmWY1nHsgnJqAlPPfE3wOzDBVdfC3jdMLmdokLh9vK6pdeAr6Vfi3QdxolJbl2LwesTHzPp1OHGPbbxI6dRAaMCRgWMCpw0FTA+9E6aXW1sqFEBowJGBYwKnAiW9aXAsnRXBk+p4X16+khPcOl/MvFIsCzjrXhjLroC5X8l1GN6id9jNdvEkczUFQdeMYVlsjiQEyjBrbfeK+7PuedMF0BAwENdA5dQM3FVX9eA8vLuiISUzoJgIxINK5hqtWHjps2orq7BkaPHxHf8+9//QZZOh8IRVNXWSUqZ6Vi1HTZ5nw0NjQJ8OACQN8Tjx48XBQW/RlhMAMhtYKqU8JrD1pgeZto2FA6ivr5OvpdpaHqBi4uKMXPmTFx++eXo3r2HPH9eXq4AZbqWmdQlWKY6g0oIAlZ+jWno4uLi7LLyjIC+0tJSHD92VFLLfA+En4MGDkI0yqSdGaVlpWhvb0VBXq4Mw6utrERpaRf4cwLw+XPwwMKH4PMHBBKOHTFEYDIBBZOYhIoEC0yBc/m6Ung4YXP7sfDhRzF27FhJgfN9EPISGjY0MlGbi3VUSthsuPqKK3D33ffj5ZefFojM+tIvfdlll8k23n333bIN1113PexOD/7xj3/gj3/8I2644QbcdNNNMriPgJ2Alds/etRwXHfNeaI74DFDb2hefgFiUaoaPJIy/frr1ZKenj17Nse1CTThvuD+JNjivl2xfKX8NxUTfE979+yW5yPAGzp0sGgtqFlgetLjcYoKIpCTI00IaGZZQh+KxNAeieGOu+6B358Lt9ePltZWuBxO2a6XXnoJ+Xn56NenN6orj2LSxPE49dRRAiN5Tmz7+WfsO7Af27fvwNmzz8KwIQMlUcv3wdQ6neC/+93v5L/5S0EsNbiMsM3j8iGZSEpin2oGbrvHl4d77nsYtfXtkiTXFSr6+an/txokqbzLPL+0dAgXXfA7XHbJ+YhFw0jEwqJNEeBkMov6g2nmZJrvA9i8eROmnDERdhthFjUOcRlox4Q/wTJ/O+1+1NW3YNGjj6JJluGb5VhjY4GNH6YiUxzgaTHh1puvw5Qpk9DS1gI2Y5igFI0NzJLof/Ott/HF58vQq3c/1NY2gplOGdLJlHQ6Bb/Pi0w6hfa2ZkyfNgVXXHYxPC4CVk38sqmUCTn+PNTUVOPmm+/Ec88/hC5l+chkEgKwk0kTfL48rFj5Fd586z3Y7B5Y7QTaaVhtdqQykGPdbTcBTAAn4pK+njtnJmaedabUihqPeIyrLxxYuXIV3vvwM4TCMdGEMLU+bNgAXHvt5bBY2ARJq0aFyQozU8YylE4NR6TK59///rekzHncsv6XXnqpND/MTjviSRNuvPEOmCyEd07EEgrs87jwuLxIxlOwmDR4PSm8+OITSCVDkhLnxZdNOx67HFDYEWoXj72fDlyrDaEwlTtW2KgtMdnw8GNPSdPE7vDAZLHLwE4Thw7KQD8bbGZ7Vq+RQCLWgXvvvg0jRw4EMjG5VjCZTNUMoTKbH3rThMcclSpsUollI8P3ZJdzbPvOnzFk6GAhmTpUpi6D11+PN4Bd+4/hr/MfwI3XX40ZUybB7VDeYw6Z07U61G7Qf83PF7rV6+ubxaneo3sZ8vP9kvx1Ob0Ih+PIaGa4XU58uWIVAoWlaAuG8NG/v8TLzz+AQr8b5kx2+KXAdQBs4GRTtTpE7vQgZxO5Ao61tGpGSNJYNQn0lO5vf4qg0kU1eNTgPj6e5wVvMHUQTZ0LwTJryDT88aoqGVQ6YeJENSRUHMlsShEQc6mCagBIYnnNOpjAFTTN0ogpLClGSZdSUeXoqgolplIqDNaR718axGY1iFAaqWmqbqjc+TWxrCWseOqJV9ERzuDqebfI8D67zyPD+/jcrM2JOgy+/99CZT3VzbroTWh+n6HCMH7eNCpgVMCogFGBk6kCBlg+mfa2sa1GBYwKGBUwKiAV+O7rNzL6jbUOrfShYPqUdwWtmFJTg474ixoBSSNK4ldiUCoJyzQTU49MqTFBSOGpicu/VdotY7bB6ynAHXcugMeTg7PPnYHGxjpMnz61EyzzppwQlB5ji0klypiidLocaGtrh8PpFtiwcuVX2PrjjzhypB533H4Tkum0DPQ6fOwoyst7CCwmWCQE5uO6dStHU2OTvDcCTn596NAhOHr0qGwTwSiBL2+KmSJmGpeAULafUUBkBCzwaywDE4oE0ATSlZVVGD2aS93T8n4Jc1lXgcTptMBqglgma5nYlec0QcApgSudzExs9urZE3V1tfB76S9VoIZfyyvKQ1FhgYAjDh2T+lgskurz+Hx48KGHMPrUsTh7ziw4LYQTBBvUFtCL6xRwyRdkTeW9a8CaDZvQ3BYUJUM8qeCkgvhmeL0+tLa1IRgMYe3adbj9lluwdesWGVBIULxq1X+wa9cunHnmWRgz5lTRg3z11dcYPmIkdu/ZL0CVIH379u0C0/h1uma5rQTTHKR31WWzKUgQ6BgORwRWHj1WJUnNUCiK6po6gS1Ukhw5VoHKyuPo06e3NC7o5uX73bNnL6qraiSJTpjXr18fDBp4iryWAh9Kf6GnAAkS2Swg7Ofr2G1O1DU24Vh1Dapq61FUVIpt27ejvr4R0XBUVCSzZs2S/ZSXm4stmzfA63aI89ku3tQ4uvfogQmnn479Bw6g4sA+STVTb8LjgMoQQu4+ffrI6+pNDP34sFnsiMcSyA3kouLwAXTpWir7gmD5tX+8h83f75BktQ5tThyiqS81/3XYWAZpLYriggCeefpxtDc3gopVuxAlIJZgg8cDs9WKSCyJA4eOoqxLqagsqExBhglj5Qi22u3K4Z2ixsYiYK+ppQUffvwp9uw7IP/O56LflgMInQ6npF6RSWLIkMEYN34sunQrE3B7/NgxVLChsHsPWlra8PtrrsGI4aOweMkXWLtugyTG+XpsDDF1yeYK9RzB9jYMHzYY06eOF6jvcLhhggU//bQNn332OfLyvFiw4F4kkxFoGmvmQTROYEio5kTFoWP41wef4FDFUWloWajSkAFuaTgJmROEpWnR7Sh9jwU5fi8KCvKhpRKiYGGDweakv9civlqC9Beefxhutw1mE88VdR0gHOfKCKbjvR6vgPlEIondu3dj4sSJkujVBzkSbBNw5xd2we23z8ex442SLk4JmFRpVdpBmFIlQK2p2YcP3n8T4VAzPC6uKEjBlKHewCT7srGpDgWFuaK1sDEyTe89m4RE3TYnqusa8NwL/4v6xnrYHB6khawS1hP68vWssMq+TsDlsMBsSuKiC8/BmdPPkGYBX4++bDZo6M/m8ESV/Ge6m6ldBTLtDici0SgOHTogjTBeuyQln0hJutlitYMrJmB24IOPl2LlypWYPm0yLrvod7BkUvC4HTKUlNctAdSEs1aAAycddg9MJhuOHzsujcihQwdImtdqccjxycQyh0au/Ho1zA4P4qk0lixehmcen48Cv0sAPVfaiAoDgC2bLj7xfNJXr3Bf69CZkJfnhP4ZqDvT9bRy5/dlHctqSKHqurIZwtox9cxrgUoOs3bqMzQYiuBYZaXsp9PGj8v600Uzr7Q98qnDxsWvYNlitqO+vgnxZArFpSUoLevSOXdAVsb8l2OZdVHN385/p6InlRGwzEGYoqlKmZCOmfHiC28gmXZh1oWXiArDQrhs/RUo6/MW+BmvD/DTBxrqPyvodTmxhtMnjDHusY2fN40KGBUwKmBU4KSpgPGhd9LsamNDjQoYFTAqYFRAr8D/w957eMdVnV3ce3rTaNSbJbn33rsBA8ZgTC8JhJK89CSQAKmE0EJC3gQCedMTSkJ1gFBNccXdBncbF8lFsnrv08u39r5zjb9833/g8VpetmVJc+9zzz2j+zv7/J6Nn/5NYNlMK59OVqXdiXxQNLcIm25FNYJK95s3mqtZBa7kkHQSCDDFSGAWE7Sh3oKOZafLjniKnt8AHnjwZ2o0tfyyC9DU3IDzF59reHBtKaQShq+RSgR+PR/+mViORLnF3qbkY3MLm+jlYv1nG/H++x8IEI4cNRrBcAjnLF6shnoE3vX19dqGzq3zTCYSRFKFQX0DNQBsNEXoTCg5bNgQQWM6k+lhZk0ImuWvdTnkBGV92KiPoKS1pVWJZ2GaZAolJaWoqTmZTuml5GomrKZjmcfDRC1BIwEjYW9OXp68qoRSp07VIi83B00Njcjy++BPJ50JtwM52YgmIigsLJAmxGWzC3hSeEvw6vZ68Oprr2HBwoW49JKLEezpMBydbHoXM2A/ATfr1dzMRoNlOHL4KP79nw9wwdKLcejQl8gvoGKiR35iNl9knd0ej7QTa1evxZiRI3Hdtdfi/vvvx+OPP67z4efTucw/zz//fKxatQoFBUWoGDwU27ZtUzKTMH3JkiWnfcA8Hx5zXm42vn/vN9XojrVnmrG1tV2J2gkTJuHYsRPYu+8AZs+Zi5UffqjzaG1tQWVlBb71rVuwes1q6UMIyjvaO6QsGDZsODo6WvGNG65XQpzpazbJ4y9qLejUJlDmYgGvKSOWXV3dOHS0CnaXS6lUwuHOrm6UD6pQApXwjPoHNv2iLmL+3FkozA+gpbEe3V0dSqa3dbTpOnd1dRmQPhzWfWCkq+1awGD9+bpqbhmLqR48p3g0oVQg4dH69Wtw+VXL0d3bC4vdhQ0bvsCrb7wLu81jAP90Y7HTizv09aYXfXiO2trvSKK3uxuv/uvvQCKCZCQIp91QZjCpyjvrg5UfY9fefbj+azdgxozp0i20NjXKy20kTA3VRZQwDBYEe5n2zkKMgmW7DZu37sDLr7yKpDQJVgFQHgcXLwgrCc2ZVqYvmgtCTAC7XA50d3Tge/feh/POPRfNTU3w+7NRfbwGjz3+JNw+n6691+dX4rK/l25s6mps6GxvVvKZwLa/r0+Kl7FjR+Puu+9AYWG+ID/TmfFUTM0PWX+mbN0uLkBZ8Oab72DFm+/Dn+MXkKPuhSoJLizQ28z7g9CRLlxCPyZhCXnZ0M/jMVLuwWA/opE4fv/s48gJeAWZubOCAJFqC+3esELjylRhcE7YtGmTFiY453AeNf8/kJuLvv4o7r//IfQNJBCJpWBT0zam01NwOVxKqXK3R/9AK37xxM8wuLIEyZiRfHbY3Ght7VDD0JOnjmPosMGIsCkiz8nONDzP06Hrbac3PZLCAz98WGOcH6Pv2NBiUHFhM7QqgpBcDAwh2NeLeXNn4QcP3Ae3kzs6ehEK9iMQoNs+ZCDPOKG8wVGpXiDU5/y5ZctmzJw9U+ORnm7OA9xZQWWFUssWB7593w81B44cNkQKla72ZuRkZ2Hnzs9RVFyEoqJCJbi9HgcioRCQsiMnp0CKIl6XIcPK1eyRYNwKJ2KxFBw2K1auWgMrE+rxJN5/70P88vEfIz/LBZedo8oiHYhgMp3D8o0zyW/cH8Y8/pXyyVRIMEl/ZrM+41776vPNxrYce3r/tOjdy3BtJ7h4xR0DxqIkE8scY/x7MBxBfUOjrsfM2fSgG6oW7hww/jQSy9r9Y3Fg/boN0oFwnuQiDMFyWUW5FhI4P3Anxn837+OYNGA3z9O4Tly0sLF5HzgPpZCMphDqS+Lxx56FJ6sAy6+/EXmV5Ug47eqRwHubY9f800xsn+mlNv/v/w/OZxLLmZ83MxXIVCBTgUwFzqYKZMDy2XS1M+eaqUCmApkKZCqgCphgmQ/U5m9+3NzmqoZAabey+XBNsGE27zMSrmzUZXy9vo4+R1gRjcS0xZoJt2iMmgv2bXLB7cnFD37wCDyeLFx2+YVoaKwzEstRAgSm4FJK5Obm5is1Kt0G/bHyv9rQ2zugtCSZNhuKMX377xVvoam5BcNHjICHaePWFsE9gkwCBcI7wljqHZhgrqqqQllZqWAv4TLhBxusUbvAlOGZTYgIA6nhIAg00sVtAtVlpYMEiZlaJqCkksHv59bsfqPZleChkXDmb8JFfi2BCr9nV0+P6siaaRt0KonS4mJ9fXBgQCCZYHzEyBGCZoSW2T4/srw+9HR3oSA3T6D0aPVR6T2WX3YZRowYBsS5pdqA8UyM0j3KaxRrBmctAAAgAElEQVRTky0XqquPY9XqtZg+cx6OHjuOQYNKdX4E/yRF9Fiz2GwelpebL4D+6coP8fDDD8sj3dDQgAceuB9//vOfMX78eKWRTdDCxm6bt2xXXemKpqeayc3a2hrk5xegoaFefmSqOr5/3/8gEuqDz5uFRDIFt8eLffsOYO68+fjk01Vq/tjXz6Z7VgyuqMTf/vZXeH0eTJ8+FSUlRaovv2d19TEBQp4fnbdMeU6bOk3Xn8CQCdeW1lYly+mSHjFiJGZMn45PP/kI1ceqMW7CBCw85xy0tLVi08bNmDNnLj784EPMnjEL2Vl+rN+4BTv3HZAHnFD5gsWLYE3F5YSlk7c/2K/t6GpwScDGRpPZ2Rq3vK7mwg3HAP/P8JTzWtgMjUASaGpsQlX1YSxYNE8AGDYn9h84ht88/Ud4PdlK4Z75y0wrm4lBc/EliRgS8TDuvv2bWDB7OoK9nfC6DShkguX2zh64vF68/e47WLhgPooLCxDI8iGphmY2pe/LyyukNiDA8rmM9LAvO1tpV4vDgcaWVhw5Uo0dO3aipqZWSV7CPak5YnT/upHSWIohkO3HeecuwkKqZ7L9GOjtFTQmjOW929Hdiz37D2HLtu1KNPM3PbAuakG4U4KLS/Q1I46C/BxMnz4Zyy+9BNl+zgEJjQ81kmSjMydBtlOQlYtbRpM5F1raO7BuwybsPXAQdfX1SKVYE7fS4KwhF6aU9EVK2gcCVquNdoY4gv19SshecdlFGDd6KBz2FBJROnYJZLnzgIAzqfmN8yBPTF5hWDSXcGGB+hwuQp2eT5GAPzsft956F+IJJ4rLBmlBaWCgB3aHFcH+AQT7w5pbCFh//vADGD683Eje0oFud6Ohvlm6HdhSGDN2lBbyeL7ZWT417OS9z3Nz+/wYCMbQF4zhmWf/gOaWdljgMo6f/nymjwUz2ejTaDCX4m6LcASjhlfia9dcppoTLhvQk3oHQ1nEeYppdb4nWKx27VAoLStFUXGhPMBsVNjbx/vDLaDJBaC//O157Nz9pRYDzl00Hzd+/Vp5yfn9X3nlZdx6662gVoILMRbeZzYbIpEEDh85po+NHDmMVwkWKxcBOLvTaW2H1+PBeys/RiCvCL3BMN566z385smfIMfHZofp3gCw6rjsbECY3n1jgmXO+Zyjzblb95Y+x9BDmbt2TLBsLsZq584ZfQA0sHmPx+OC7wT9pp9Z0Jnu5HgMA6Gw3rN4T01PN3bk4NGyLdPhxPfcRSCtlBPr1n6mpDody7wvqcIoKx+UXpykU9n1/0ksc0FGv6TXMBLTVGFwESMBJpZTSHIzS8yB3/z6TwiGbbjixlvgLSpA0sma+vReyPco8z2R86oJlc+sFT9u1uRMJ3UmsZz5YTNTgUwFMhXIVOBsqkAGLJ9NVztzrpkKZCqQqUCmAqoAVRiEn0xa6fkzZSQWzYQSHyBPKxLSyS41pUpy272R9uK/Y2x6BQiaEs4ohZqwCCwTACQJIxhvszqRlVWAH/7oMUHOK69aqsTykiUXqOlXgv5JuiyjcaUmqcIQIEwmlFimr5We4FdefR1VVcdw7XVfx+RJU7B27XpcuvxydPd0Y8PmzcjJzcGBAwf0sE0P6LJLlim5/MwzvxP0KykpkTOZsI9e5ClTpghCM1HIehAInXfeeYLNclAn43IbU2VBmEPoTfjNB2hqGPbs2YPa2lM477xzsWfPbixfvlzfjxCWXtCpU6cKEvH78zUJsgn6iopL9BqsW3CgXwoMAg/COCblmHoeMWoEfNlZakRHY0FuIACHzS54VlxUiPXr10mrMXPWLAwaVAKHxXCBGs0OY3LDErDabA50dvZixYq3MGXqdF0LwqCe3m5kZdNDS4hvQU9vrwCsmw393D50dnRg3epVGD9unGry058+hHvuuVtQmY38CNv5egRn27d/rhQqP3bTTTfJL8x6s050K/PvhDdFhfm4+qqliDMdGQyht6cfWdl+OW0PHz6K8xafh8lTpmL37j04dPAQgn0hjBs3FosWzcfLr7yE2277HyXLT52qU4L90JdMoofgcRNChgSHWRQmJNs7OvHRx5/gyiuvEmSmpmBQWRnmz5+llPFnmzZixMjhUlYQhL3z9rvIz83DvDlzkZeTi1//9lnsP3IMkfAAAlkefPvu2zG4ohREh/39vcjO8aOvvw9+nlvM0CIQIPPeIPjn381fZzb9IoykS/f4sRP4+KOPcdvtt2rrv0KdNhcOHz2FRx//X/h8OVJAmMoLfq8zF4Hkco3H5U62OS2wWZOYMHoEvv+dO5GKGollpjOZOLa53EgkLRp7dU0N2L9/H268/jq0tjTD7/XqmI8erVLClO5yHkyWi670AcRTSXj8fvSHwoinUnAJOjnlF646WiW3L2FzW3s7/AE/KodUyEVNmOZiQjISQjwSRl4gG6lEVMlXOnI6u/vUVC2/sBRWGxOZbdi6eRtqa2o0F7kdWSgpLsbYMcMwdfp4JBNh9Pd1K0XMMUffcDKegtPtRiQREVyjFiIaiSAnOxeRSBRReuPdHjVGPHj4CLZv34O9+w7jWHWN3Mu+rIDhQbZa4ZJHOIFQJIghlRW4ZMkSLD53HrJ9NoSDXUrZu2xOEE/y/AlnOefxXusf6NdYJ5Bj0tRMrjOxzBQ96ztlymQkEiF5n1d+tB5TJs9GaUWl8O5AqAf5+bnS3HS2s7niYbzy+uv4+c9/DLeTywsJNVQb6A/D6/Fj05bNmDJtCrxeKjLY1JGVTGjBJpGIoiA/X+7pJBwIR1Jwev24/4GfoLO9H06nBw63AwlLAuF4FAPBIHICuYhSbxKOoby0HF0dTYgGO3DRhYvx7W/fiUg0KBdyQg0qEwgHmQ63CRhXVR/T+VZUViA74Ec3F8602GKF1e5Ebm4BHnnkCRz88rCaZPb29OCWm2/E7FnT5PjOz8vByy//E1OmselnNvILCuCwJtHX2YmGhlYBUS6y0UXu9hB2ctHTqXNmQ0eC048+WQ1vIB/BSBRvvfU+nv7VQ8jNckm1oWaDWgRNwUoFit67jMc/8++6j85UPyXiWgDi/MbffF88UwllQmWjSaWRZCaMJlA+U4nBMSHllBr5GclkqjAampoElqdOn54+DmowCJaNP5kM5ziiB3vNqnVSj7S1dWrRp6ikWHCZ497jJtxPe5TTjmWBYC6QcJGTI1SQnBFzNu+zIp6MCCwjYUW4P4lfPfl7xFNeXPWNWxAYVAZXwC8ebbqVzSZ+rI9S+enk9pkNRM25yfz5gfPU4rkzMs/YmZ83MxXIVCBTgUwFzpoKZN70zppLnTnRTAUyFchUIFMBswLb1r6QIvgieEzv7DZSglZz+6u5Xfqrh3Clkki/jMdUpYjpwzSBtLQYUcIHbk+2K3XFHcA2uwXROASWf/rQL5Q2u/5rl6Oh4RQuvPA8NcHitna6Mvn6nZ1dAgeFRUVqnkfvphqGJZJoam7De++vRFd3H2pP1WPqlGmCofTjJlIxqRkIlfmAW1NzChcvvQS9vX148cWXpGcgeGxsrJen04A9U/Xgz/Qtz4qwmG5PHgdhcFFREZqbWpCXlyNgyy3yBMT8fzqa29s6EQwaCoS9e3cLvJ6qO6UEM7eE80Gc58NkLaEDX4fb/gkrCBqCoaChIWDjLmoHolGUlpQZdejqRGFJvlQdTFASzJaVFCvDWlJchH/8/W+YO2+uwKvSbqm4wGMkGhWA4PdjCLm7pw9bt+6QJsBqs6uOhG70FVN/4XJT99EjoMPk7Z49e5GVlW00onM58clHn+KRR36K9957Vy7Uhx56CO+88640EMdOnFDzOm7PHzl8tJrpEYqzpiZI379/PyZMmIDjx49LwTB3zjTs2fMFFi5YgP37D2DmzJno6uyAL8unrz1+7DhmzpqJRDyJk8ePo7amFt9/4D40NzeqbvRWM0Xe2NCInp5e9Pb2Iyfgl9Jh6LBhAn1GCtWic//ww48RjiQEaf3+ADq7WjBn7hycOHlSY4AObp/XK7DJ42CjxDmzZ6F3IKSmYGyuOGbkCAHma6+6Ag47F06siEXDgv79/X1I0cXr9ghG8bgJXQwvq+HYdTrtus/4fza7G81Nzfjy4H4sWXI+La3ESIglgUTKjj37juKZ3/1JYFle1LQvlfcqxwqBE4+bY4sJSLvDLkhIsFicn4NfPfYIrIkIUgkugFjJpKS3sLIRWTKl5PiKFStw8UVLlYKXb9hi0XlwTNOVrNR9JCSdBbUGfGV+Le9LLiwJdSYScLs9gquEZATr5g6GZCoBu9Umb7Kd9wF3M7BBXSIGq40E3SowC4sd3T292gnAe0TfI2GkSrO8foSCBPVs8BeB3WHRXGHs8OfVNRoAygmtpmlsSkc9QBKpBI/VLm817wWbtvQbmg8efl/vgBp+9vT26V4w5sAUsgMBlJQUa5dALEz/OLXlETBETT0HU8NMOxNKazFOCpGEtCLaueF0qy5czGGUmXNOVXU1GhqbcNnly7WgwuNzOAnzqcjgPACEQv3w+tyIRaLwerzGMfF70LUboz86CbuNbu8EsvwBfPDBh1i4aKF2G/BcBdiddmlj2jo6MH78GKmJmOvlPc/5hI0YX3jhbezd9yWycwKgyIN+eitTrOkUL5UNVJs4LIaPmPOO223HggXzsGD+bAwdUqmFwii1I7qm1F5EpOVhs8lk0gpfVraacobCUXzxxW6sW78BjU3NmjupRgoF+/DA/fdh/LhRGg/ZWR7U19dpQaCstExJXCbVe7q6BFOzs3M0xqntGQj2aW7t7u5VIrq/L4jyikHYuGkrvP48BENRvPPOB3jyiR8h1++GYrlSG1uNhHvSGD8mFOXiKKGv0sxn7NAhAObYJ3BmmpsNTk1nst4n02l5vh1yzHOXCL+PIcMw3NMEuqYigmOanmqODS7EcDzwvXTq1GlaGGLKXwuw6eZ9divvcx6nA2vWbNB9Ul/fpN0xpWVlyMvPlceaC5PmOzIXcjhGOAcpWZ4Gy0YS2thNZLFZEdV7H9myFb2dQfz2f/8Ij78QF115PbxFRUg5XWpEeWbTvjOVGGbS29ytwv8zF6dNJzz/75xZUzPP2JkfOTMVyFQgU4FMBc6aCmTe9M6aS5050UwFMhXIVCBTAbMCO9a+mOofGDjtmjwzFelyMtFqbKXVw7bZVZ5d7/nsaya+lGA2wLKSWUnCHRvi0aQSy2qy5GDyyYZgmInjfPz0oScQCkXxjZuvQWNDrRzLbDiXjBmgk+lBgtq9+/ZjyLChGD9+HNrb2+S7pVc3FImhrz+Ev/7teTWL48N3bm6ejmnsuFGCmQR6/MWU6siRoxFm0jKewPDhIwU3m5oaUFFZhsGDB+PIkSNYunSpHMhM2VJZMXHiRAEFNqzLzy9CR3unUpbjxo9RI7vrr79ermYeT1NTC554/EklnwmjJk+ehFWrP0V2dpZcwEyu8vuMGjUaJ0/WisjzWHiugUA2GpsalFBmapZN8Fqa25QCJLAbPnwELr/qEpSWFqPqyBGUlZWoSZjX45YaYMNn6zF18mR9LRPf3HPOZHcgJ0+wNWmxwmpzyjVbUTkYXx46IoXEkMGDBcOYpGbycyAYwoEDBwWbqLKgPsLnI3BMYvLUKdi6dQsKcnPw3e/cg2/eegt++MMfaIs7AbQ/EMDa9RvQ2daFi5dcgt6eXkEMfh9DHWI4hwmpCYS5SDB/wVzs2vU5Jk4YrzRnfV0thg0ZjJkzpmP/gX2YPXOG4Aivyf59e/DQz36HN974P30v/jK8xdzSbxW0lRYgaUVJUYmaXkXiTKByQcOBgWAEr7z6BqZNn4+G+la4vV709HVi46aNaGttF0Cn15ZjYeqUybj66itRVX0Iv//9s8jLy8Njjz2O3/zvbxAKBnHF5csxZsQIwaFwcEDJZULZwoJ82N0OdPZ0q8kYr/Xx6uNKjPOa9fZ2IxDwo7e3S8lDlysH/3z5JdxxxzfR29uh70GwZ3dlIRQFtu/Yi3/+6w2pHNK87/SWevP+JcAxPbGEWgJTSMLnduDvf/i9wHI4RBc1HctxROgOVrM+u5KpNSdrMbhyKFz0PCeMBZO169agrKwYQ4ZWGA5WgjGepXy61CXE5Y41k4vm4gjv+yjjw0woO11aBOIY8Lg8RtraArj18RhSOlYYKU42OeOuAKaKnUazMFM9wNdyOb8CVmemTM9Mixp/J2Q3tunz+5lqHrNpngnCWDv53K3QeOTuAXMBQOjxDI0NE+wOJ+tF7QVdF7IS67wIGrl4xT+NpGoMWT6vxmVYY9OLYDiKYDQqELjvwAE1G7377rsFAgf6ewVR6aTmAoUJyznmCSMJbLlgoLmUaVvBYaOxHMcJwXRDQ6PuV45REPxzzrPa0d3Xh58/+iie+7//g8fDBbkw4kz6Oh1yK/cF3Xh9xTv46ONPNfY5n3KOiiSi6A/1a15ye52IBKOIB41xwYaKPd2dsBJ2JmJYuGAu5s6ZhQnjx2pRyum2IRQOK1mMlBPbd+zGJ5+ux769BwXqe3r7tZPBaqPPuhtFBTn4xROPorAgB12dbbCkmMb2IhIMyW9O9z2vakd3p5ph9vX3SyFE9zvna7ruuYOEY4U7VQi1N27ciuzsfL03/Oc/H+HJJ3+InIAHiMfU+NSSJFg2mpqaDefMxnqmVsZMJBuAmeM83bQ2aaheeCOYOwa4aEKQzOOUTkSNFxMCu/yT/0HQa+4E0k2kRYikwHJ9fSPt3Jg8eQocLsPFnLLQ70GlSsJoMsjFE7sHa9ax0aUVJ2vqjGR4RbkWOn1ej+4RNczl8VJfdQZY5nghVObHueiif3PBK2HoXKjjH+gJ4amnngHsWbj6pm/BU1AKGxt90uftcOj1znQsm6oLEyqbihczAW7eR/z4eXOmZ56xMz9yZiqQqUCmApkKnDUVyLzpnTWXOnOimQpkKpCpQKYCp8HyupdSdICavkmzSRgfCP/bpRhPJvSQycdUpl0JN/QQbjawShlbv5mQU+JQiWWHkmxsysfUZCiagD+rEA/97JdK6V3/9cvQ3FQvB2uMblNunbYYKSuj0ZMVp+rrlPijeoH/HhgIwen2gj5fNW/r6sULL7yMuroaLL/8CrmJDx8+LGjU0dGuJl38fmzIRzhEUFlZORj19afQ3tGKMWPGYNGiRYLNBJxsuEUf7xVXXKEyyZUbYrOnFLKYpq2vRUXFIEEAQlMm6fLzCvH551/ItUy1RmdnB4YOG4Jx48YohcfXZI3ZPI/A+PrrrpcbmCoCJs4IeNkckOCED+fHqk9iYCCIsrJyFBQUwuECsvxeZs0wevRIbXGuq6tFR1srJk4Ypy372sLNlCQThFabtA6ESHv3H8S2bTvUbK28crAStfTYEmZ5vR5dM44Bbj9vb++A3elAU3NzWgsSF3AiMBk+fCjeeestPPjA/fhixw589tkmPPXUL/Dya6+hrLwCNafqsfuL3Thn/jkYNGgQ6upOqWEe4bQJgltaWjFz5gzpIQhbOzrbVZfx48fixReexxWXX4YZ06fi5MnjmD1rJrq7u+GXMzaKt996CyWlpRg2bKgSmdOmcwu9HeEIU5OGjqC5sQVDBg9Rkjk7Jws9fd1q1sYx0tcXwrp1W1BYVAaXyw2704LaU7WYMGEi3nvnPXmONe4ddoweNQJ33X0HwpGgrsm6devQ2NgkB3ZTYwPOWbgQleUVqh+b5VEl8fEnHyNGIOiw4+677saO7Ttw8MAhXHjhhfhs3TrccddtAppOB1PwUTgdWTh85BB6etoxffokw0+assBm9yAYSWHtZ9uwcuVq6TXsTsJBNsdLKjVpNgnjNVbTTIfD2OIvQBmBPRXH3/78LKLBHnjdTEknYOV4sFnVwI5b3P2+LGzetAXTps0QCBYoj4Tw1ltv4trrrhaM5AIA06u8h/iaBlBiAjkiwMoxZ+hmQnC4nIgmYlrUoNeb6UzOFdy1QEBqbNW3GElYl7FoZSR9jd/8ZTYANcEUX9PYwWDAPf3bYryuCQIFu9loUAtbTn2cizS8X83PMxOjPA5+H475KJuBaj4Z0H3Na2Kmy5nmNtUHITZ6pJXY4VSi2kyEclcB50NCX6VDmeBlMtvhkC+ci03tnV0YOXoMdu7eg5LSMmzdsg1XX3u1sasgwRSwSwtPumfptI58VXNCQjpyeV35Gkwc83X0ekx12+3YunUrRo8Zq3vMyqZ0dCPHmXu3YPe+vZg7b57S92qEyGA4M/GcY+0+WKwubNy0HS+8+DIsFi4IUpFigcvtVrjXGFdOJc65k0Lzs7QrRoKb9yTnejbRI3hOJqM6DrrZ+3tDSCRtsEsZYixOcuGDqVyrJQ6HJYK77rpNTRgbG06huCgfxYWF0mOI0sKCrs5O1Zdedb7X0GM+QJ99dzcKCwsF56kZYj24ayIrQJXOajgcfG9I4c03V+KJJ+5HgIllLqioaaMVFvYDSBmKC1MjYy5CmO9/hgOdugdjp4DeH9MJZePozAUG8l+jpqw6qbX5fxwfnJcMr3K6Ca0qYSSWe/sGBJa5yDN12nRjdwUHgYXJZ8PtbNOCLZP2Xqxdvxn9wRgaGps1rgcPrlTzSi4wngmW+fp8XakreNHTYNnQa6SPQ851LvZYkeC9HUniqV/9Dv2hJG64/R7YsvPgyqaCh9fWk75uXAwzEszmPWgmmPkaZ3rfzfuXn5cBy5mfNzMVyFQgU4FMBc6mCmTA8tl0tTPnmqlApgKZCmQqoApsXf28VBh6+Ex3l+dD9JnpJBPO6EFUgOerxPJ/N+9ToktbjG2IRRJKifEhXj5MNqWKxOHzFuChnz2pLdM33XItGuprBJZDwX7YLRDM4rEQPDMR29PXq8/t6e4VWOTHCEf7gyF42PgtBTVdY9p23oIFOFZ9AocOHRaUXLhwgYAxk3JFRYXYtXsXGhsb9RDMh+RRo0ZKS3HllVdi27ZtAggLFiwQYDZhFT28TJVxC7HP50F7B2Fylh64mcIV9LHY5V2mU9nwVafQ1d2J8vIybak3Gh85cPz4CXlMmfKdNGkyjh8/hvKKchw/Xo1zzz1HHuJjx46jsmKI4GdXFz2lQHFpPvx+H0pLipVsnTplEj54/z1cczWVDFYBZsJcNoxi0vzDD1YiGA6jrr5BKe/ikjKcamjEuHHj4fVlyTfNRF1fb5/0FFQizJg1S6nnt9/+D4YOG47evj69Nr3IHCNMJ65ftxZZXg+uvuoqPPLIzzF/wQI1w9u24wtYbHYcqz6OpoYG3HzzzYInTG/SdW2CFQJ7Hqd0HmVlCAYHMGLECBw/Vo2eni7k5eago70N1157NQ4ePIhZs2aionwQnHabmmD9+98rsPj8xfjkk0+0aHDrrbdoEYDObCY/d2z/HPPnzpX7OBgegDfLi6j0KcBTv/4tqo/V4pxF56OoqBg1tVWCijfccCPee/c91J2qkxt70qSJeP75v6tpG8EXX0NNtFIpwbbdbAbY3IKakzUYOmQISkvL1JSQtft0zVrYHE41dqQ6Zf++ffIDc+HivPMW4VTtCTVKnDZtGoIDIUGhpqZ6vPTSP3Dvvd+F1epEJJqC25eLf7zwKrZs/UILKE6P+3Sql0Dtvx3LZtpXzeTiUfjcwB+e+zWi4W41LuOiDqFhf4iN9fxqYnnky4PygM+YMVPQ/JVXXlHSftq0qaisrEAo3J92sgLhkOEe52vzN8EyE7P0VQeyc3QNmBilToFw1GjkRXBlSAHMVC+PO0r9itcLu4MJy6+gsJk8531pJpMJoQn6Dd2HoYEx9R9mAtlsGHa6eWg6IWrWiMdyZr20ACNwGtfiiTnvcZcD62jAZSOpeSb45mIZISuhNcE5j03Qnfe/FtiYXCXMtqOjswtHq47j01WrcdHFyzQGp0+fBbqW33r7LZy7aLa0GUz0+7OyMGnSBKVJ+3v7NPcSNLO5nQE6qVkw4DthPOcRHj93mqxatQaXXXaZXp/4lr8JYOsbmnDkaJUUF0OHDFaSmmqXcIh+YheSNn4HQkc7amqb8L+/fhY9PWF4fQHEExZBZkJ0LtAkkrH0/GWcezAcFEjWYkH6vAk2qcVwOg3XbzxGIGosAHBOMiAugSfQ29OBb91yPS6/7FKB+J07P8e+/Xu022PihIkCuPxaprGLiwvhcTsF6zkH8dpwzuV8zl9UtnBhkMA6nkxi5cpPYLG4YbO78Oqr7+CXv3wQuTnedGLZjniUqqCUUtMmDD0zqXzm+yD/bhw3Fyo4x3NhhAs3Rj8BfT3VFkTAabBMxQTHBFPG/DwurvDrzNcyILPRvNMAyw1aHJ0+Y6bxvkGJPncdsNEtF1gTRkNGu8uHVWs2IBRJoLGJi5NWlJeXo7i4QNeWjQvNsWICcI4fM+1vaDAMsKxFKe4sSr+fxyMJeZafefoPCEatuOz6m+DILYTV41XymQtr5s8A/w2Wz2xyy3M0P88Ey7zvMs37Mj9sZiqQqUCmApkKnE0VyIDls+lqZ841U4FMBTIVyFRAFdiy6h8pNa1KP/yeuYWcD40mYE6HyPQ1BEqmCkMPkGc4VbU1lkFjWBGNxuGwEizTp2p4IyPxFPz+Ivz8579COBzDN26+GrU1x3HhBecjGgnCrjSikfnq6+tXijbK7eAWuxy5yy69VNC4PxTEocNH4c8OIJCbK0clU83HT5zESy++irKyQZg3b146BewR5PJ43UrL8vOOHDmKt99+G5Mn060cFySmEoJbyplW5Hn39vbIT0znrOHLNSADm/gNqHFYjlQVrS2tKCkpQ1VVNYqLi9MKAKCzq0MwhWlI1phQLJFIIRDIxf59++H3Z6OgIF9QRGnHqAG5uDU/25+rpnYENXRDpyxxDBpUKr/r6NGjMLhyELZs2YRv3nITuro6BOQNp6tNX/fRyo9R39CAkSNHYeSoMfBl+fH+Bx9g/ISJcuQSqoVDIYFBpR2tNnR0dqCpuUWuaodSqMYx89iZEBxcWYFELDHvdGIAACAASURBVIbVqz7FDV+/Hrt27cK+/fvxq1/9Gis//kRJbCYoCTNuueUW0KlM4Lt37159HwIKfi/Cd16bkydrtJWdacjGxgaBZqpGampOYsKE8Rg7ZoyaoY0dMxpONlVjClYeYAgir/j3mxg6tFL6CiY/qcIoKykxGiCmEkYDsd4e1ZcwZseOnVi9ZiM8niwlyJdceK5Sf0w7Un9CqDdi5EglMVuaG3HkyGE1VrzuuqswZswojRHCRI5kul2Z7qaPmSl0Hns4EkF33wBGjxmH+roGjB83Hn/9y9+Q5fNJ5VJZMQhVVdzCXyAtDB3GTJ57PS4MDPThyOEjmDNnPvoHYvD58/HThx9Hc3Mn4skUrHZm1dNpQwIuNgDjAk96EcgEyzE1b4ujsrIQD/3kPiSiTIAaYNBiJaCjIgZK7/f3cuGjXHCVNeBiB8+Z166trUUJU0Jdq8UAikrQ8vto0YepVaal47A7XErqczFmxuyZgoW8hwkluRhAlQC/nu4LgiqOOS0+2YwkpzluCXIJDnmdzRQzj82VTkgq1UzuZm7nT89ZJrRLR111nGf+Iogl7Oa8pWSxVBf0CRsgjGOTsDwSjZx+3dPpS+o1HMY5E84ZHnRD62GoMNxI0pdNJYkFUkEwIc/xUXuqDpu2bEM8nkRefpG0NHv27NeckBdw48EH7tV8w/oYzd3iRvLb7lAC3QDmCVisBlRWalbzIx3WwOeff64FkiFDhggSJgi6uaAXowYnV69fWVmpRQBD3xAXeJbz3pXSNXQ4PLBaXejqDOLTVeuxadMOdHb1w+Pxp/3ONrm5TbjK1yG45n1MdQPVHEwTq2FdjD5th1LWxrUidE3C7XZo0TCZjMHhtOG6q6/AkvPmG8n9aBSBnAA2btiAnbt2YcrUqfLfc9GlsblZSea21mZBfi5I8Di08ECw3t+PUaNGGY0yrRZ4fD589PFqJBJWuNxZePXVt/Hoo99Hfq5P3nEbrFItc5HFqkSwkbI10/CmVoYfN+8rjiX+VoKZTQp5dzGlnVbQxNOLCwa1pRvdGAu8QKoB790zVRhqnmc6lgfQ0MBzc2La9BlGHanToAaD6Wf6yektj1OP48PKj9fA4fLh+IkajYFBg7hoWaT5g2DZcK7rpATAuUCbvlX0J2tnHgu95jxWvZ9HKXW34hdPPAfaoS+59gb4S8qRcrrh5iKuy6Xxaf4swHvF1MX8twrD/Di/L+8ZXrdFM6dknrEzP29mKpCpQKYCmQqcNRXIvOmdNZc6c6KZCmQqkKlApgJmBbavfTFFkGk+ZJteYlOD8VVyjyDI2NJMQEMVBlNafHA8U4UhP2qSgNOORCxlNO6KhbVd2kgsJ+CTY/kXCIUiuP3Ob+D4saNYetGFaoJmVYrKSFX5fH50dfcosVxaWo6VH35ipGv//SZuv/MOPPW/v0FefiFmzJqBEydOCkj8/R/PIxJO4YILluDaa6/Bp59+IjdweUWZ9BRdXZ1KlhL0ffzxJxhUVqnUKkEbIRvPm2m4+vp6Q8Pg9wvO8O8Ei3xYZoJ53PixSjoTri5csEhQk8qIkydPyq1LB2hBYb4UFzwffn/CiWHDRqCgoAilJaV4+ulnMG/eXAwqH6Q0cllZqRKMTAxXHT2G6dNnYMSIUXIzhyID0i5EQiEMHzEMQ4dUoLu7A4vPXQiXy4FQf7+gAlOXbCr2xRc7BQRmz56NtvZObZtn3ZiSJmzlNVfzMLvhtCXs27N3H8oGlSttye/D2NyxYycEKgI5fiycPx8Om1Uu5KNHj+CO22/H3fd8BxctXYYpU6dh2/bPpecoKsxTHXgN6VMmtCRAGzlyJE6dqhX4qqmpVfKSW+sJSKOxCKZPn4bdu3epaSKhzKJFC7FmzRrc+93vIDIwIMDD68Mxqa33qYSgEq8rU9C8ft10wKbBs4AQISAbkcXpifXh6aefw7FjBDPUOfTjpz/9iZzYTGUHB/rxhz/8EePGjBGoHj1qpI69p7cTXo9DAIivzzEZyGHjQDY8c2hBgeqR48dOoKhkEDZu3ILbbrsdzzz9DCZNnIyqqqNob2tTAjUY7MW3v30PxowZiUNf7sOQwZVKgBMkbdu2HbNmzkEokkQsbsV37/uBGvdFYjE1BjPBF6Eer60JdQhG+W+JDgihbMCUKaNx5+03AAjB5QCCBJaOLFRV1aLmZBMmTZqEYLAL1VVH000F6WytwPTp0zU2CGJZN6ZpCVAJPY2EqgVOF33ZTCyn4PbQwU1Q3YaPP/4Id959J+IxqiMSuo5ul0ONDakwYKM8NqRjHZnIZDJTCeYom9LRwe5Ie7ON+4znJ4+2y9B0mC5pE/qaQNDUaJiN97hAY/reCcQ4pxFQc07iPcTvE44SkHqU2P7Xv/6lpPqwYcPSzTQNvQcXaHjsWuailzcWRSQc1D2tVGoqBZ/Hq5wwX4cNAdu72MQzBLfbh6ysAN5Y8W/4sgJoaWlDTU0dyssr1XBzzszxalpHDUaWP0tzCscWd1PkBHKQm5MjFQ6Pl4lh1p/3MK9xJBrD7t271fiNGpdJkyehp7dXDQuZkM3NycW+vft0v3HMrFm9Wgl5HmNuIEe1TyGSdnrT/8sFMye8nmx0dvXhD3/8C7Zv24X8/FwEo3E4vT7tXNACH5uZUmVCz7nVglA4YriK7Xa4nfQjh5Gkz9jJBQkCZ+pb2MyPKgobfvijB1FSmA/EgmoIOhAcQEFhEf7x/PO6R8eOHY+ll1yCEydrpFTp7enEkIpyLVLV19WhsKgAY0aPNjztToeanHJeVkre6xVYDoUScHuy8Prr70mFUZDvh42iCjZcjPE9yy5tB+thjinD187vw7oYwJUA1YDMhv9bYDmdWNZCABP0hPPUw/D/HFaBcn4Od4MI4qq5pPHL1GnwXpfbPhhCY0Oz5sFp02eqgap8KFZDB8XfNiXoEwLL733wCXLyinDocJXGCncVMNHNxR/W0lC/6OLqtY2GfkbjQDmWbVbNtzoOvsfSAc0xw/dpixOPPvKsVDZX3ngrfMWDALdXO454rmd6lpWot9ngcDq0CGLuLlBqXgorQ2tj7lJZsnBO5hk78yNnpgKZCmQqkKnAWVOBzJveWXOpMyeaqUCmApkKZCpgVoAqDG5j1/bwlLFFlw+EJlg2t7oK7KR9qEYrIHXySyed+fhqJLTMxLI8oFYHFOOzJGCzE8xEkIQdgUCxVBjRaAJfu+FyHKs+gmWXLFVCC3zYleGTCSu7tpDze1utDuz8Yre2ZxcUFsKfk4N33n0Pa9Z+hslTJ6n5EdPFb739HyQTNjidHkyZMln6i+rqKviyqK0I6d+EprW1Jw0/c0c3mpualWDluTL9R+jG8/3000+VzKOqobWtRZCJ6U0BPDY0s1jlc/7yyy/lf+7t6xGkZmpUW/fZtJCUD6l0M8KgwHJvT5++B9Ud9DEzKTl06GC5g/l1BIz79h4QcODnUwmSX5Ar6MXmfPRvFuYz6ZzCg/d/D+1trYiEBtRAi8fX1xfGzl27pTUgGNfW9HgCtadOYf+Bg/D7s3S9W9sJ2rsEBpkQnDJtmhodHq06piRmTk6emvwRvBYX52Ggrw+04hJQHP7yS1y05CLU1Nbhgw8/wv/cdgcGgmFEogMIh/oMFzfBW1YWRo4YoW37hGMEyqwtYSUdtFm+LAH1kydPYN78eThw8KD+n9v1WXt6mpcuWYqa48dV23POWaQUM1PWvJ5Mg/PaMZ0nqK6GVIQ4hp7AcKgmkOD2+iTQ2dmDL3bu0pb7np5Opf7kt7VAEE+LGtEYVq9ehWuuulqKB2pcgBiiJlBjFSwGrKb2guOop7dPte3pGcDhw0dx443fQEdHJ+bPnY/HHntUKXk27aO7ecqUSZg1azr279uFcWPHqGHZsWNVglAlJVxkyMPb//kAH6xchVgciCXj6e32SST4mnajYR8TwITrTLcSoNOTbLM40N/fjcce+wmGDi6C08n7Mq6srcXiRHtbH774Yp8aQaaSEYwcNUILInTpEl4TsDGB39nZpRQ2rz+VIIRxLa1NqKisEAzk2Ceoj0SZcbTjZw8/Krj24x/9ANkBnxKqFnrVmUpOJyM5NlNJgkzeP3GlV820Ms/HnH8IrgnsdA/F4ro+/DuhnwmVTd+z2eSP/y/gnlaGcP4y3LjmnKbhqPPgdeztDyOVsmoR58qrrkB7W7tgJVU0fB0m9JtbWjCorAxjx45VytTptClZ7vd7Nc7kV47y2hgSCs5TfcEBtLd36jWY5OZcQEC8du0G3VPf/u698Hk8iEe6EQn36TpSn8G0O4E+U/0EnISTBLicc5j+5iKWFvWSSTndqYYgbF23/jPc8+17jDlJDRXtOFVTg927dmHSxAlKkZNVnnfeeQKjBMLyXMejAqP8t/aSJFMIDoSRl5+vub2xsRnr16/HwUPHcay2wVAbxePS6KjRYjKlZDZvNjVuJUBN0qufVBKZc1NwoBcWJFBaVoALL1iMC88/z1hc6euBJR7UPSzXuMujhQ/mm/l9+/qDOHTkkBYRB/p6eXCaZ7lLgRDXaGgIgXTOrfJO80ZxOLBm7UYllu12N15/4z949NH7kZfr044ObpqhCoMLcfF4RMdi7tAxk/jmYoXUF9KhGK9ngmUhWiWCWe+E7kepOzgCHEwzG0CZHxdwTUNe6Sc4HymhT51HULtCmhpbpHmaPmNG+j3USC3zvhYUVtKfeWs7Vq/dCIvNpd0X/H7GYlqpEsvUH/EacW7W8dFtTte3y2FoYNI7DuRi53sXE9dMlHN+jCRgSdrw3LN/RltnENfc/D9SYdi8WZoXTDUN/zQbp/L9g38363bmT1TmzwGmvmbpOfMyz9iZHzkzFchUIFOBTAXOmgpk3vTOmkudOdFMBTIVyFQgUwGzAtvWvCCwbDyiG1uD+YsPpSZUNpNd7KVnbFFXS6PTYJl/50OqHKDcqm0nMErCkmIzOT50s+EWU85RWO1ueDy5SizT8fn1G68QWL7k4ovSYNnwE6thEZt+MRkNaiLi2PDZJkwl/Ny9B1/s2oVINI6c3Dy0d3Zi+fLLBRiZoPvrX15Qw7R9+/Zh2rQpApL8TVhJONHT02PAG6sNnR2dOHq0SslXAiTqH+bOnaOEMiHPqlWr4PV5MW/eHOzdu0ewdcTwkYKGTBcSfjA5tnXbFgELAqnGBuPBPyQXKbcR25RoJhy65JJLUXeqHrW1pwTCCUebm5uQkxsQYCUIok4jEmbNbHIhU83R3dMjCN3X2y3QRGDDhnffuOF6hEP98rV6vfTfEtIk8OSTv8S3vvUtpdboMaaHdNu2rXIuU+HBa1VVfQzLll+Gf/7znxg/fhLaOzoFek6cqMWg8go0NbUKTLMBYVNTDebPnYOc7GylbOmt/u3//hbfv/9B/PBHj2Le/NlobG7BTd+4Dt2dzRg8uAKDBpWjrq5O38MAfUbam1CC14OuacbdmdRrpJphYEDqEgITwkum/whB2lrblHzn1+Xm5gr+Mc1M6MZzIxjl9SP4YIqREIpjlqljQkKORXMxwO/n54YF6EKhoMB1Tk42unu6MXrUcAQHggJwHrdbX8eFDKP/VUJwmMlk1phJ3XAkhnDUaBI3EAzhy0Nf4pXXVgjOFhUWo7WlDfPnz8fkyZPx8UcfCbg9+OD98nSzKSC34//n7bfgc3uk2hg7Zqxcxky43nnXd3HqVDsKi/MxfcY0jJ8wDmPGjJY+hQsMHEscy01NzWhqapRGY//+w2rIWFxUgD/+6Tl0dbYgmQwrDU6g5cvKQUNDK3bt2odv3HgDOtpb4PGyRobyxEj5OrB79x5s37ZD4/PGG28SuHrrrRUap9+67ZvwB/xKURKIpWBHe3s3nnvuj2hoaMLjjz2MyspB+vwLl5yLbD8Tykyvchu+DT3dfcjLLVADOCuNAWmgbCZHWWkTIhsLIoa+gfci71t+TNoKJZCNBn5mIzGOFyUw1ZzPJcjGz2NanvczvxfHnfzqHj8SKau0LEVFRWoyyeT5pZcu03jasGGDVAuXXrpccxj1HpHwgOYyLjS4nHaNubzcPMHjYDAsyMppkc3v3G4ebx+yfH5B5t/+9hlcddVVahqqNKkrie6udh0fE84erxe+LDa55L3NBotRNQbleVdWlKO6qhqBnBzkF+RrjuN4o7v8rbfexgMPPIiCoiL4s7IRCobx9tv/xvnnnouiwnx4XE5BR+owonSg8JegqKkg4SKJoXvgeGLtmMwmBJc6xOlD1YlGvPjiS6iprUUwFEd2Nr3lHC9Gk1AzmRoJxZDlzdJ8FI5EMXPmRFx88RJMHD8OD//8Yc1XXLSbMHY0bIjq3uUcT91PLEbdi107LbZu24ppM6ZrDqB+Z9rUqUqW5+UENPb5Zx/htLQSxkKXNBJ2B1av/gzJJMG2CytWvCuwnJ+bJexvSaYEUXmebGZppuLN90LeA6bywVSxcIGKvznWOC8QGMvlzUaYadUFj0GvzwUtwlomldNuZdOxzK9Rmld/mousUGKZyf8ZM2fqmvM6GK5uQ4URD4XUkDKesmP757vQNxDVDhRem/LyQWqAyjnPUM4YqiazeR/nPzV/TINlQfj0PWMmltVAM04dRgrPPvNHDEQsuOxrNxuJZZdbTQD5swCPnfedCZb59zOVNcZCMBUzxuO0WVse0+K5MzLP2JkfOTMVyFQgU4FMBc6aCmTe9M6aS5050UwFMhXIVCBTAbMCn6//p1QYZvLPBD3m9lcTMOvjabBMkGZu8OWDKUGFHqzTiWUjv8W4IBNbBNB8mKaWgOljbkfPw49+/LgeqG/91vWorjossEw4mmIajg2LkgbkomaDYFnaBJtdIK2ouARWmwOn6htgszvR3NKGHTu+EDAMRSKYN3eeoFhrawtaW1sFqQmS6ctl+paqCiaTu7q7cfTIUblKeX6EwnwQJrzgn2y0RYVFPBFT0nTsuDHIyytAd1cv/vOfd6VPINSYM2cO2jtaUFiYr3Rsa0uHAFZ2IAtDhw5Rkzk+iK9duw7l5RXwedn4zyuHNOEowUV3T5cgswHOPKiva1QilNoIAhyCJ35PAq2BgV6UDyrFtGmTMHniWAQI+iJB+ZoJ4Pv6o3jv/Q8we/YsgVsmQJlS/vLLA4JmhNelZSXYtWcfJk6aIocza9vT2w+73YUtW7aht5cJaCoJDIg2dFiJFBenampx1x23K61Hj3NnRzeOVB1Dc2s7Jk2ehvu/fw8iwQ5DIaAmXnENBdaF8MNssMbae90egRomjeubGvWn0QySiUrqH1KCe7U1tcjLLVKDOYJlOqWpvaBWg3CFehN6Ws1hxxQ0wVc4FFaTNaoXsrL8qh+TqRyrA8Ggvr/8oQ6rmujx/AiGQsEQcrJzBPT5dYl4DD6vS4lNY4wT4NjR2d0jwMcbg9CO15iA769//zt6unoEitetW4/77r1XaoMdO7Zh8eJz0NHZjpzcbCkJqHkgbELS2GrP1zx+vAb/evk1XHX1tSgdVI78vBzEIoYHnb95HFysOO1YpjcYFukpDh+pUspw+PChUoIwYE/wzHQoYevuPXvl+p0yebKgFJPDvCZut/N0EzqOuz/98S9yYF9yyTKUl5WCFoZDhw7igiUXIMbEZTSGV15+DTNmzkNBYRn+/Jd/aMxecdnF+Hz7Frmqb7vtRiQSTAYbqWqkbGhuajUWFMA0O4Fi7P/lueX5mUlHwT2OXwcVEAaENvUfZqLUnK/4ubwGnA8IdglsufBD/zb/zl8+L4FoDP19/ejuC6KmrkFwlmOAcJkAk8nZU7W1SmwPGTIYLS2taKprlq+7fFAJpk6dgJycLESo7UnDcjZXc9iNhoocd7zfONY4DulX7uruUjPNBQsXCEbTM22zxlBSXIhAIEdjkXMUj1tN4JhyJXWHBVVHj2qRg7oIKjPktY4z8RrF+s8+w2efbcCly5dj/vwFaOe9eKQKllQCyy5egkQ0pJ0MVJNIUcTdIErxc3eKVksM9QK4S8TwRxsJfzZJjOu1mJClF5/zlaGd6dICQ09PLzo7OtA/EBZo531Gdzz/pOqjuIQ7Q7xwOI2k+cGDh1B1tApz5szD6lWf4KILF6qpJec6q82p17M7nFLhtLS2IDcngPLKcqW92bA1FAyiqKBQMJkpeJ4T3ex8eOM411nY7Fi9ZoOS+RarAytWvIOf/OS7yMv1wsnUO2uaMJoiEiyfOZ64g4LvYyZQlt5Du3gM6C5oyjHIhU56zdPpY2NgGmA5aUmrdwhrzaZ9xmrt6XuXKXEushIcM5He2tKu+27ipMlyNMulnUqkm4UmYU0wEW9DKJrCrj0H0Nndj65u7niBFuAGDSpRKpn3l64Xa6Hj4wIY5xY2UeR9ZCSrpcMgXKYKSMlvKyxJK5LRFH75y2fQH0ri+m/eAVd+MWw+v1QYpvqC96W5k8n0Lpv3oQmVz2zeZy74ZMBy5ufNTAUyFchUIFOBs6kCGbB8Nl3tzLlmKpCpQKYCmQqoAnQsM6ml7c3c2pswHkTNba7mnyZYNkCOnqXTW6jZUMpI6p3ZCEnAOWmFzWKD3cEH9jhi8YhaKGX7i5RYjsWSuPnWa0+D5SSBslJ1bG7ERlsOAWyzyRAf8AcGQvj4k09xxVXXqPnW8RO14G7k99//UAlfbsdvbKpPN9GLCRYPHz4C/X0Dgsz8ntQxMBV8wQUXqLHcxx9/rCZzhFD8fH4ek4KEMdwez5TtqVMn0NBYL+fx/HkLcejQEeylk7is1ADC1iQefPABgarfPfN7gTymkCdNmoAFC+YLUBNgz5+/UI29Vn26ykh+p5IYPWa0YDoTtHx4py+aKUgCPh5vXx/TuzHBcafDKqWIw27BOYvm4+tfuxrNzY0IDfShqKgA8UQK/cE4/va3f2BwZaWcxz948EG88MLzuPjii9SsjuCWWopILIFVq9cpTU3wk5tXAH9WAG1tnaiqPo7cPAOUE+Tceus1mDBhLIJscBgIoK+3F3abAy++9C9s3f45cnILUFhUil88/hCa66t0XoT3hPlMG1InolSx09haTc1ATnZAgIaglMekpmpWi7QABBXZgQA6OjuRn1+I7m4DvjGpS1AayMkWdObn5eYGVF+OPwJceqoJvngN8nPzUV19TNeVifajR48qvU0g7HS5tR2dNcrKYhM2elYJCFNKG1PbQLDMa+xxO+XdJvwmMOzs7BaoJUAkuOZ9EQqH4PF7tSAxdsw4dHd1G7qEWEyOYa/PjZxAloBPVnYWBsJGyjoaCsHndgv+ML1aUFCo4/P5s9HHBQpC+iSVCgOCjTwGvS69vjHCId5fUJo5GjOcrIRMPA42bbz7nvtx//33YMLEcYKHbEZJBziPmY5vLpwwKW6kvN2w25z405/+irbWTjXFLC8rRnXVEZx33iJUDqlAT18P+gaC+NOf/4bmli7MmbMIjU1tqKwYjOb6GnR0tODee+9GMhVFfj7d1X36vtR00NldUT5Ei0hMS5sN9zgXma5lM92uuYbKBbtNcFLOWDPFzPklvcPCTEmyNvHUV57XN954A9ddd93pVDTntmPHjmHHjs/R0d2HsRMmap7j2OAiUVVVlfzG1H1w7DLNXFtzCgd2H9T46uvrwIyZU3DFFcuUPmcjRzrKmbhdvWqdErbLly/D/v0H1HzSPI8vvvgC8+fPE/BTM0InmwkOSK/B+5U6Co45pnzprU1yMQ4W3Tf/+MfzmDtnntLOTGxzF0Z55WDk5eXjxZdewp69e3H11dfIA9/V3Y8RI0fj4Z/+GJPGj8bNN14Pl8MKn5fp45jRWNDFBZKEXpfJXTXYsxq7VFjveIxJXrqEnXLchyJheLK4CNaHnq4uvU9wAYsA2QCmmvoFxLkgw0VF7qgwFB9J6UD4XtHd1YNnnvk9ggMRdHa24/HHf4yhQ4ZqcZGLZ15ftuZZ3n9bt27G4sXnYsWKN3DVNddi7foN6O3ultqnr6dbCWiOiRR1JHYjBcwFobiNKowNAHiOKbz++vt4+OFvo7gwANps7BYCX4vUKqk0TDdBKI/X1LLwPjDHI0GsoVRhgthY6DCc2+lkbhoc8/wtNuO96szEMt8k5VtOj1eCZYJ8Mu5QOKqml9FIDKPHjFWTSJ6HsQCb0GKThw0towmEokls/3yPEsudXd0aH5yX2NCVcxMXkwwtRfr10s37eK7GjcJ76avj4CfGpA3itgGLVBhP/eoZdPXFcMNtdwO+HLgDOWrex2M33fasF+esMwGymfLmyxipaePeNFPLGbCc+WEzU4FMBTIVyFTgbKpABiyfTVc7c66ZCmQqkKlApgKqwLa1L6b44MvkIKEBf/83WDYb8ilNdyZYJs1iipIJrTMeJLV9nQ7HOD2YBliOJ9gUKa4EnNMVwE9+8oRSnzfdQrB8CBcvXSJ/cCrOtLCRmrPZHILWcaathCyYVnPAYnMiFk/i+Rf+iREjx6C8YrC24a9avUaArbgkX42rqGAYMWKkNAs7tn+uFHN/f1B6CR4wQUZefq4aEDE1TLDc1tYq8MfPIbzhcdDf29ffi9y8HDUg6+rswujRY/X1BNJUZOTn52DM6FHyjXZ1dgs2FxYVSntAFQJhKNOPc+fOw8GDXyrJarM6UN/QoETszx5+SBCypaVZD/GRMLfCd6C9rQN19fUIhsJoa6cSgg3NwggG+zCorARXXnEpZs2cjnCEycQoLBY7auuasfLDj9DU2KA087JLLkZpaYnSvdru7aCKIgi316ek8cqVHwmYe7xZCAUjOFp1HN3dPVKNsIah4ADKygKYM3u6GtpxWz2bCBKo0S/81K9/g+pjNUrt3XPnNzFz2lgjUZvWqnB8qdmTmrNF0ullgiHDF8zEphLyThdSFouSm4TdhPtqmujNkraAyW1t649GpXdg2pkaBwIhQnyCuNKSEtTV1WNQ2SCEQtzaTogXgdfjEZjbvHmzAOWFS5YgZTXSn6w/m4zR10z3KVOJ/N4uJ0G+U8lnXa517wAAIABJREFUQmHC2oGBfr0+Fz4IFgmCeZ4EYgTL+QV56OrpgsvpRm5Onry5BJccR9zabiQGrYJQTa1tAsTFBQXwOAko7Ya93GLAdofLLZ+03+OG1bz30v+v1KTNpu/LlDOPiwlzOo9tdocc43V1jWhobMbbb7+P3Nws3Pe9e7F582dYdM4Cfd1HKz9V08jzL1ishQbeA04HYa8VL7zwT8RjScyYMQvTp05CNBIUgNRv3p/JJGpO1ePZ5/6Kvt4QFp9/ESwpK/p7OzB61DBMnDQW+QUBol6wnxjrSSjHRDxT7j3dXUr0U1uiqKa0BpD+hNdYc0AiLg8wf0A3G/vxvKlpMOYIzgtfwSyCuk1btmPJkot0b/7lz3/B977/PezZvQe7du/SdWDTTiZg2WTxjTff1j1/+NAhnHfeYhBENzY2oCA/H1dfc40aLgayAwj2R9DV2YnhIwZj6LAKLeqoR1qKx+LB5o1b8dxzf8eyZefjZM1x3HXXXSjIyxPM3blrJ6ZOmSKIy/uGcw3BoXQI8ZjuH3l+U0Bbewdqa+swbfp0jXnOEePGjceunbuVhJ4zazYeffQRXHjRUjUmPXLkKDZt2oSRI0dh3/798nHPmjVHipORwyrh9zoxuKIUVksKITnY3fo+nJsHwmHdX+KjFkM95LC7sGvnXtTWNqCkqAwulxdHqqrQ0t6gZpNTJ0/Wjg+bxUgJM8NLWMl7gf92e9zG4oAhFtbHEynA58tWmvqtN9/B9V+7Edu2bkVJSQ7mzpuLJ3/xK/izc7SzgeN32bKLkeXz6r1g+/YtcpgfOnIi7W23YUhFBS5eSm2SoYpwpp3LcqjbHVi3fjOcTu70SOG119/Bww9/9zRYtmmc2WCRzil2Gg6bCxTmfGWmlY2FVr4PGYsVvEimskWN+fh9qHwyKCqSFiaXjRQ1xzs/h/doQos/hvuYcyGb8pHn0iXNOSkRT2HU6FG6b5nu5/tdgn6KZBJejZsEkhY7PtuwFdEEfdudmovYL6CktBget0vN+wibNbcoxc1ktjPdvM9IMWsRIb3rQW5lgWaCZSARSeGpp36HYMSKy2+8Be78Yjj92bCCnmk24PTpa83Uslkj07FsLiqbwNn027OGFy6YnXnGzvy8malApgKZCmQqcNZUIPOmd9Zc6syJZiqQqUCmApkKmBXYvv6llAmUzdSyuYXVaF7kOL2Nmqk645fslvqth3LjQ6chDwG0HMkWO6ywqXlfIkl/JB+arcjJKcWPfvyYgNIN37gSe3bvxDVXXwEmli0C1wYwIng2E8sW/d2Kz3d8gWHDR6KgqBgHDh7C5i3bUFI6CNXHTmDnrl0CfF6PV6lAbmt/6qlfCXh8+OFKHDp8RFvKmRgmNONW7OPVx+Qm5pZiQkU2+SNDoC6AaWU2zqP3tqm5DbNnz5ZbmIlYshNW4fjxY3rNnq5OXHbZZTjnnAUYNrQUySS3+BvQa8+ePXIyL168WKDMarNg9ao18PhyMHfuOXjyySdw8sQJPP30b9VAjsCVAJZb9wlB+XeXz6UkL5vP0f+6du16AVXCoieeeBT+bB/effcdzJ41E5s2bEBrSwu+d9+96OnuRElhoYCPodUw6hpLJtHc0YWtO3biqquuxmuvva5GgYR19OBu275DcLShsUnQoqQ4Ty7iESOGoarqiFKJJoBno7r7H/gJCvLzMLSyAt+/9w41sTJ8nGyeRqhKAJNUIyxeX27vN7ai29SgMRpLwmK3K5XNmvX29MLv8yISDisQzxCnIG84aiR1o1Gl6QiFqbLgogV/Eab09YeMxmIpmlXZyMuhxDfr+PDPH1HDujvvvOP0eA32D+h1CV/4Gs1Njdi5c6dSqQRvHAf8xcWXyooKBHIDSpbyXKjm6KSKI5At9QKPmUWW3SJFeDSAwsIS2Ox2gTY6rDnuV360EidqTmLKlCno7e7C/HlzVT81EqTJl40aU0nkBnKQjEfQ398rgEzdCxuocXzS+czUPOGj2+NVUtbicKC9o0tjn47riy66GK+//jo2bdqM5cuXS83CNC3T10x/s7Hl+eefb6QstW0e2LBho85l1oxZAvWBbB+s1hRcbqfS8lFCcgvkgl67diM2btwGt8unr+3r7YLdbsGECWOwbNlSIBmDnWlRKma4qGGxK6GZFfCjobVZ4618UIWgmxak0g3ZXC47ItoJAI0jNnXjfDTQH0QgkCf4TpUMneEFBQVKef/rlVcwfNQoTJo0GW+++bb0Crwu1dXVWLhwgfQgBYV58vN6fAGs/GgVtm7ZqsWq5Zcux7GqasFggtN582ZLF7Nv3x5MnTJVCpyNGzfilVdeR0FhLi5Ztkzwmg30jlbV4Tvf+ZZg+a6du/DDHz2I/r4e1NefQkFBLrxut64dr3uwP6jzcbod6B8wmvfxevL8CHJffWUFtu/Yibvu+g727DmAefPm44knHsPMmTMwd9YMvP7qy5g9axq+eestqG+ox5O//CUuu/xynDhZq9Qwd4XccfttSHEu5TyaTMh5HPD7EYmEBD6Vkk9ZEUskNY5Zey5kUC/E+eWD9z/SokE4GMP4CRO1O6CpqQFLl1yIyooSJOTsTnJmN/huPClIzTmeiwFSklht8Ph88kFzAYppabqm6Tjv6upFXn4RevsH8PQzv0N/fwh9/f343r33qQHjL3/xGC5YfK487SdPVOPE8Wo899xzcLrs0rPk8z5Rij1k+LR5PoT2DgfWrtuErEC+VCcrVryHHz1wO3Kz3cjxZxlgl26YVAoOa0qpa97TZg8BYzHTcEafhszpdztTuWIu6JjNbs2HR43ftKrFcBoTMJsJZ0NvoUVbgmil7g0FDHdWsPZjx401NChppVQ0HlUNuZBoszLJbMfmzVs1t3X39GoM5ebloaS0BL4sr5EgP/0raTRqpH4myZ0/VK8wRc5mg1RxMNlPFUdU7zG2pFVNDZ966lmE4jYsuuRyFI8YgyTT+DYbfF7e/1alqTlvcz41Xcv8OL8/730z6S2HeTrVzL+fN2d65hk78yNnpgKZCmQqkKnAWVOBzJveWXOpMyeaqUCmApkKZCpgVmDbuhdPg2VzO7DRxMtoBmQ6FQmAjO2/xtulCZaV2jJ326a/jg/IhpCZeSemxBJIggkxPnxbEQiUqOEb4RvB8sEDe3HVlZcrictNyPo8bRm2yrvJ9BuTmKfqGrFl8xZMmjIFB788jMamVtzz7e9gxb/fQktrO5qaW5TYuvmmm9Hc1IS2thaBlEg0InDBBHDZoHKllgnmuI3dmkyitvYksvweOF02LFt2icAFNQt79uxTyjkYjMBqs+uBmg/mkXBQ6ctgsB8TJ05AY309GurrMHHCBLS2NGHixBFYtHCBasft9fn5BQjIx2xT6poP44TCbe1daGrpVEq6uuqooMq93/0O4tEIkom4gDXBB5OscaZdHU4BcabuBoJhpV03bNyK9s5mHTed0tQ6hAb6sWzpRfKUcqu4nCHpX2S8istZ7fjz8y+isKTM8KV2sqmeQ1v/Q6GItAr0qnKrtsftgc2aQiDHj1GjRqC4uBCjRo9QupPKAJ7n9u1f4J8v/QtOuwVPPfmEXM42uxW1tTVKd9LxTFcwr7GZnjNga0pJvUTSAjcbf0XCctAyA9/b0wW304VoPKKEr+EIdcCStMDuoFfUjvr6OjU36+pul9eZOgGvj02+4nj7rXdxsqYOP33oZ+jp69MxvPDS89i5azcuW74Mx49TyzAIXx48hPKycrl1J06ciIULFqjpIhUCmzZt0JiiKoH3xJChQ0/rOuiPPX7ihFKHU6dOMQCLkslMLhpeVUL8Xbv3amwyncq0IbUA9OXS03vRkiWw2qz46KOVGDZ0CJZdcgnCwaA8sGpKRi8uGzN6nBq3gmhqMuYUzOHrNDQ0yj1OHcKJU/WoGDwYr73+LspKcwRgr7vua7oOe/bsxfDhw5UCP/fcc5WqX7VqNTo7OzByxEjB9VOn6vTn0osuQmtrm9Le3Z1t8LgdaGtvxfwF83VPERLy3KjeeOzRJ7Fw4blKBIfDAygtLcLYMaOM5mNR6k+4nZ9jmloLprItaO3oQMJqkT6BzTCbm1t0r0wYP95YtHBxQYu+84imEuoZCMoI6utONWLM2PHSR7z++goMGTpM4+LTVZ/itjtvR11dA3bt2oOiomLs2LFDKWX6knl/5+UFBEo/+XQNrr3266g71aDx/d677+Ho4aNYuvRCFObnCghzoYsNR7lTgOfJxp1sxpflDyhZ7M/26xry/9n88ZxFi3Dk0CGl24uLCpGbk6UxyVS9z8PEJxPmCUR4f+X6lSI+cfKE7jXqfUaOHItxYyfiXy+vkK960aLF2LJ1K+bOm4klF5yPupoT+MNzT2P8uNGYP3+OdlKUV1QiKztbcyUT0AcP7Ed5eRkK8/N1f1Bjw3omohHBRYJ7zs/BOFfGrEaj1bSH12KjhoPqBxsG+sP418uvatfCN268Ec8//w801DVixoyx+NatN+l6EpI62WA1xkUkl3RHBMtM/HMRjItevMe5OEeAzdfbu2cP8vKK8NHHazFl6nQlmvfs24chQ4aiuvoUCvJ8GD50MKZMmoBYNIyGupMoKMjB8GHD5armog53k3B3BBd1tI+FINPpQiIaxZp1n8ErsDyA1157H088ci+K8/zwuZ2GV93C+8oCSzwqGG56ljnPGouZZyhWNFL5XvbV/GnOoyZ4NiG0VBnpxpGsMT/ORS8msdNtCPSmaSycGItUeg9oo2M5homTJ51ugmgsEDDpbyal2cMA2Lx5u3Zh9Pb1av7jnFRSVqoFPjNJzOOSh9rO926HkSqnI5oJcyuT9lZBfopK5E622hAPx+CwuPGLX/weHf0DuO5/7oQ33bzPaSE4NvQXZyowTM2LmVxmY06OAf1s8P+wdx7ccVxXtt6dAxo5ZwIEQIIBzFHMpEhLpCQqy5KsYEljj8fZlj1+DrKtsYKzbM+MbTkq2LJyZs45ZwIkkQEG5Jy6G91v7V1dNN/M+wcsrMVFkAC6q07dqkJ9d9/vxH4PMHUhlgrD+n3TqoBVAasCVgWupwpYYPl6OtrWvloVsCpgVcCqgCrAxLKpwbjWsWw27TPdigS9BA5XH6xjcFkP1nxijqW8DHjKoBSXCdsMsGxjAplL9G0IhhEDy09heDgkx3JV5Wmsve0WDA8NwGmzGUoAPYDb0dHZhbqGerk6xxQZnl4ml5//8a8E6770pc9j1px5cpEG4uO1nNzlcKK9vQ3tHW1qqMcEHROc06fPQFPzZTQ3X0JBwRjUVtcgPzcbiYkBNUvq6+vFokULBRcJew4dOozKs+dQXVODoeFBZGZmoL2tFdnZmQIGdPbec89dyLyqOohioL8PPo9dzlpCz+xsLin3KvU1rISdkVwjbG7v6MBwMKjXHR4aQob8zi1wORzyLRPI1dXVoXhssfaZaVXyC9bFIWWBTXCho7MDnV0dgpNMaE6ePEVQtKiwQJB6oLcXyclJgrg2giA2FOvpw5vvvY+mi1d0rJj+pAaBsJAAgclgHj0116LvOD4eXV3tuOvuO3HgwF4lX5csXWhAC3o1bQ58/WtPCiYumDcX9913L/70pz9oaTuXah86dFCgiwA2zu8TTGGzOb7P9p27BO/PV9dcBTsFebn41IMPKD3q9XvQP8QGkxHDaetyy0Pd3NQkKHrzzau03D8sR3Icurp7lYz8wQ/+Q0Dme099X4CLbuHU9FS5Wwlibl97m7abYPa9d96Td3hwYAC5OcX4+tc/J5hOeEdAw2NG1YbX7xNAiU9I0ERAQ2OTlolXnTuHefPmqd5G8zkjsc2Gg/xDrcq2rduVqCZ44feOG19qwNK+Xo2BH//4J7jhhhswYQJVIkwo7saRI0fw2CMPa1v6BwYRH4iPaUYgyKwmkQmJOi3p2y2fVCH4ymR9fn4+fvjDp/Hcs8+hf2AAzz7znFKKhNmnTp/Co488JLBGqPfW22+jrGw8XnrpFXml6R+npoWgPjTUj8z0FEG9RYsXYXBwQMCaSeAtW3cokUpIOGXyZE0scG19KGQ0dePExsgQP3fpnBoepLokgr0H9qN/eAhXLl9BXW0DJkyYICc4E9x5uTm4cvkiXG4H+np7EBcfULKdqX8m2w8fOYb8gkJdD955532d8+VURhw9ggceuFdNJXNz8/Hxx+sxa9YsPPTQA3jllVdwtvIUPvGJVZg8eSL+8Mc/IyUlXa85rmwcFi1cjN//9rfIzcnGsqWLkJ6WIv2HP84Hj9+Hru4eFBQWY9vWnaitrZdygqBy+/ZtmDBpony31N2UUUtx4hgWLpgnMH7yxDH5idtb2zFp0mQ5q19+6RXcc+/d2LRlo3zFOTk5akTK8/Dw4WNYvHg5du3ah5aWdrS1teHLX/4c3nrjdWSkJaO/twvLli7GvDmzMBod1TUwPiFRx4OpfCpfmJYNjgzD43JqFQZT9ATBvJ709nTrXLC7fUrEcwKDH4SZI6FYwz644Pb48Mc//gVHjhzF9773XYwpKkB9XTXOVVWqkWlKSrJSsdQohINhKWG48oNe5fS0DB0Tgm4ec2p8OKkxffo0beN7732Ao0fOobu3E9//4Q80gbVz105NvhGEV0yeoOnItJQkjIZHcOrUCRQVFWkccDKF7nDqjZjQp/u6sHCM3nvlsqXYuGUb4pPT0TswjNdeexdP/Z/PIyXRhziPW6soonYC7qjAspnyNRsW8rzk/Uv1MC60SmVf6wG/VpdhaiXMtD3ve2bqmQCXaiJOQBIs8zrJ4yK4zPQvGz0Gg0Zz2HAY02fO0P/pTwwscxJGk1WjMldj1+59clQTLFNlwftPfmGBJiBNnzG3lhOz/Fletxw2vpeh5yBQ5//7tPJhCINDg3ptNu9zwIXnn38BPUMRrLzzXiQXFsHm8cvxzI02wTJfn9tk/jFXN/FeYTTYNRzLZh0tFYb1i6ZVAasCVgWsClxvFbDA8vV2xK39tSpgVcCqgFUBHNj+16tg2VRisCwmWObfpsuVjttrwbIQZyyFa4JlPnAyTSawHLHBzgScnQ/pYSVYrwXLfX2DeOIzD+LMmZO4PQaW+SDvZEMmNbZjg6MRdPf2KDE4ODiMjs5uJCYmKf02vnyCUnVsWHXy1Bk92FIPUFNdI3gyMNgvCJeUnKRGcIFAguH9jEApOrqDXQ46QH2oq6tFdnY2Ll5sRnJyKvLzC7BwwSKllgl7q2uqEBcIIC83S27L2bNnCYRR88AUGlOefb19UlC0XL6o1BibgOXm5sLtMpabE24bzaDYcAryaDrZP4sP/TabQANhQX9fL86fO680NOEzoS4RB72adC/zIZ4+0oGhYUFOqjX4+mwuGB6NYGxJGfr7+gSW4nzURwwpHUfITyjWzDR3ewfO1zTA7fWj5UoLcvPy0d/Xr8QqgW9SUjIGB4avNnTr4fL1lGQB+OKxhRgY6MOcOTORnpEmdzMBdGNDE5575lm43Xb88pe/kEpi+7atWLx4oVJ/PDaEkQR5hDs1F2owMjwi1/PJ02dUBx6bstKxqK+tVeLvwfs/iZFQkINCx/TsmUqkJKeqSeJdd96Bo0cOS89RV1ctQMuEeVlZmRzDhw4dwYGDhzFv7jwlAtm4jXXasnUT5s6bIw8qQfWUKVPhcriU5BUWHR0VqGKjRAIhQnCObybfCVEFb+x2NDReVBNIgtyPPlqHhx56CF6vW7WWxxXAtq1bVc+KyVOQEB8QDB4cGMSOHdsE5gn2CKA51nv7+vDii3/AtGnTNJbT0tPlz227cln1G1syVmoQgmzuB1UABDtmo7Su7m6kpWfra3xPnpvUWrAhHROf1TW12t4P3v8APr8XixbMl5uXGomCMUXYsWsPLl5sQ21dteAym7zxPMnNTMUda29BWnoaamtrpGDgZBSb1dFhfuLkaUyumIKFN8xHnIcpSAOkMe3L0W0AOMDrJeAMqylca1s7AokJaG1pF5yfPHEiWltacfDgAcybN0dp9fz8XGlOeM76vH6lkuubmvH2O+uQmJKIm266BWcrz+GjdeuRnpGlJmarViwRUGcC+sKFGixYMF+TTH/4w4vGaoaHH0RxcRH+8Y83cPzESaxatQqNDY1adXDbbbdi/bqP1Wzw3z73WcQH/Kirr0Nndw9KysbB443Drh17tFKi+eIlJdB5bSwdV4re3h6d/zd94ibs379X+87rCn3R3B4mR3kdYDPFl19+GTNnTJcqo6S0BCmpqSgtK5Nao6W1DZcutaC1tQM7d+7GwkUL0VhXj7bWJjz13e8Yjd+olwmH5PO2UZfgdCmFyuuDGtARXMYa2/E9+b10ETMJT5hKoMypPvqWOf60giLm7OZ11W5n01Q7Otq68Ktf/yceeug+gV2uNuD3E1QyZT8ajmic0TMdCVPxENF7cywz0X7p8iX09vVrEuCNN94UCL559W249dbVqK9rxOuvv4cbFszBqdOncejwIV33777rdvjcTuk7Vt24AqFQUOlnrpww0vohbNmyFcuX36hVK5wMysvPx8QJEzB+bCHWb9qMQFKawPKrr76DnzzzDakwPByUsGFYY3oEfjcnw4z7mek/Npv3CSWrMaHN0H3EEssmVNYqndjXzcSyrq/0Kcd88gLL1F3E/NME7sbqA2PFCu+1vN6zuSmB97Tp07Qt/B6CZamEXC5jgjUCOF1e7Ny5B729g0rH84RKSUlBwZhCJZZNbZXhKjf862rOKH2VkWI2Gy1y8pANI6VGigA+lxcjA2E888zP0DMcwc333o+47FzYqJRisz63W78PmJ58Ex6bk86qk92le4VZSxOe8764ePY06xnb+l3TqoBVAasCVgWumwpYN73r5lBbO2pVwKqAVQGrAmYF9m75k1QYeqCNJabM5Jb5IClYzLTX/wDLZsO+axPLV8EyU1YRmxJT6g+kZklRhCJ2JCdlS4XR1dWDf/vCp3Hi+BFDhTEypCZlepJWasx4JHZ53FJRMGlrtznh8fnw6t/+hsmTpyIukICP12/AJ25erQfln/70p8jPzRckJAwhQCNwpZeSsLR/YEgghM3+PG4n0tIS0NnRjk984iZcvHgRO3fukps1P69AMKOsbJwBjfs75ZplHahU4IP27NmzBTi3bNkirzMbMC1dsgRlJSWCfkwIVlaeRVdXJ8aXj0daahp6evu0nJ6AxOtzob+/W8uUTe0I4Ss9lkws0xP7yMOPGEuL7Q50dxEcphtAADYMDA7p3/ThMlFGB+a56hqcr65HbU01xpWOxfSpU6R74Me+PfvkNb1t7VocP3kSlVXVmD59ltKG1DmwiV8gLiCFACE+HbxMTBKg2SQp4fEIyWdMz2x/f4/+h3VeuXIlxo0bp6Zv27Zuwl133Y5JE8rlsy0fRy1CRMnxxKQk+a7HFI1Beek4DPQPYGBoBJ3d3SguGYsTJ07i3LkqFObnofXKZZSMLcKUaVPRHwzi/LkLAp6tV9qwbdt2LF26RMCEydCU1ES9B1PEpWNLpIggBD6w/xDeeust3H7H7Zgylc3HknCl5RIOHNiHgoJC7N61B6HQKErGlmDF8hUY6O+Xe5t6kkCcBx0dXHbP5mpcep9i1MLOVL4dHe3d+OtfX0JJaRmOHj2OL37xi2htb0NdXY2+f/HChXjzjTfQ1tqK//OtbykxTd8u0+lUbQRDhm/XcEAHSbikJTlw6DASE5OVXua45cSC3+PB2bNnUXn2jI51VlYGMrMyMHZssfQrnEAhyIoLJCkhyu8xwFFUSgt6mC+cv4D1GzbgzjvvxOBAP0LBIYGt3r4BnK+uRX1jE1xuL7Jz8qWMyc7JU8J64rgSTcAQIDHB/eHHH6ppJSdhQmEbunu7lMr81P2fRE+7cV5JAREcvqpZIBwmUCY4/eCDj6UhidrsKCoqlst7wQ0L8ZMfP6/VApMmlWPu3NkCxXQGu11eTZhw+X/luWr87Bcv4MZVqzEUDKNiynT89Oe/1HGJj/Oi/TKTvyEpWnhOU4Hx6quvaJKmsbEBPr8Pa9bcrKTvvn37sWbNGgwPDqhhXyDOB5eTKeOj8ooXFRXquPzppVeka7n//k/BbvPIb06QffjwUSxYuBAbN25ET28XMjOz0Nfbj4LCAuli2DyzqbEBqSkpcizPEDw0GqBVnj2tGt1z7z1obGrA3/7+N2zbdghZOfFYtfImLFi4BH/722uoqjyLrPRsfP1rn0cgLg6bNm4QUKyvNyYJ2KS0p7cXWVnZ6OrqQEZGmsYLm18GuDKADmE6y3t71BSPx1OAU3oR40+IPl+HXdeByrOV4JeZgqc6qKJislYDxAXi0D84oGaevB6xfnQoM51MdY6aKcp77tFkhC/Or2vHuvXrsWLFjdrWhsZmjRtqc44cOIiZM2dhw+ZNanrJZPizz/xICeXUFF6TWxAcHtIKiraOLmlemPx/7R+va3LsM//yr3qfrOwcTd5pUskFfLxhI+ISU9HTP4RXXnkXP3vuG0hN9MNN/QXdwjCArxNG071robIJhU0dhqCxUsb/bHpnfs24HxrwmddATqQSzl9tjhcD0hE18ZOQX4oQs6GfCZbp6ydErphScVWPYYJlnsNqBBji2CdY3o3+/mF0dnUJ7NP9bqgw2ETVnKDifZdN+bjyxwW3GgJyX3nHMHQYbPDKSQgCe6/bhwuVF7Bjy24cP1mJ+NRsrLrzbviysgGPF06bXfcjEyzzeiV3M6BrDOuhtLSNbmojqfxPyG0kv1fcMNt6xrZ+5bQqYFXAqoBVgeumAtZN77o51NaOWhWwKmBVwKqAWYE9m/+oxDI/zL/5MGimj/gQyYdJAzoLJRsP0zH1hZGHMtKZZmMjPmCrqVPEpiSooLKdD91RhEZtCATS8d3vPStw8aWv/AsO7N+DT953j8CyIdIwH9iZpIsqYccHYTUu8weUdnzjrbdwww2LkJaeifSMTDXxIuB7/70P0N7Wrv1hopJp2eRPqS5xAAAgAElEQVSUZLz2j39oCTB1ELA5MTQ4LLVDWekYrFq1UhCyoaEBmzZtRnJSqlJ3BLaTJ1cIajARyyZS9HISXjKhe/78OS3DZn0ef/xxPPfcc8hIT8Pjjz8q3cP69evw3ntvo2LKZKV6p0+fiTGFRdi794C0Cmxmx2f0iskVyMjIMJYQ0zc8GsGWzVuwZ88ege1bb7lFDbMCAZ+WgSenpKK2rg4HDx6UX5bbwm1vbWtDR1cPUjKylTKL83kxMtSvbcnNzkZjUzPmzJ2LI0ePYTQahdcbJ1fsmDHFaGpqUmMswuvcvDycq6oSYF68eAneffc9jIYJDewYU5SP4uIxSEj049ixI2pkaCpUCDjmzpsnzQLTubetWY2O9hZUnT2DW9aske/W5fGiuKQElVXnkODzY8H8G5CQnILX33gT48rHKxXsFDRJgcdlGLodLgdOVZ1Ha2u7EtVNDU0IBBKxdu2tAvgjQ4Pwel3IzcvWsnA6mgkaW1va8Pe/vYW0tEQpIwqLCjF/3lx4vC7B/mPHT+Jc1Tk0NjbDaXdi0cKFWLBggVzLTCzn5+UoRUko1zvQL6BH0OX1xWFkOIyOjm589PF6pdoJ+deuvR07du2QP3nq1ArNjNCbTFUKNSCtrVfUkC4tJVWN5LZu3YDBwUEUjx0rZUpicrIS+oePHhPspj+XKeGmpmbkZedh587tAt1URVDHQnfv9OlTYyBJKnJ0dfcL2jKVyWaTFBTz3KFKgmnohobLeOSR+5GelmooYOSGdcplXtPQgDfffBenz1YhPiEJs+fOQ1NjIyomjIc9OiqQzHOb0DYnN0eTA1RoTJ02RQnu5IQAEBzUMZ8zZ7ZWDDAZaV5bXC6qEuwGePTH6XOOXe4fk+hsFJibm4Pk5ERBb05gUKfg1bnZhMNHjyMjMwt/feVvsDs9WHnTatQ3XsTRYyfhpOM3HEJ+VgpysrO1/9RAEH61trbim998ElVVlYLz/L9pM6brvP7TH/+I5cuXISU5UR5rAnwCbTbx40WMnuA9Bw4jITEZXl8ApSXj8Y9/vKlkPSE5r4/pGemaNOC5yQT83LlzNVFDqN3X26uk74cffCBtDZtzcnKDPuBAIA5NzQ3o7unCvPlzEQgEMHPWLLz66t8Rn5iEJYuXoq6mFu+9/S6mT5uOZcuXKfG/Z/denDtfJb2Ox+tBc1OzXsvltuG2225W4p3KA/rgqyorlRTmef3AA/cjPhAnEMmv0a/Mpoy9fT0a7zy3qGyhWdjvjze0NIKq1DaE4PZ6VdeExCR881v/R2qkkNL9CRhTmK8JhdysHAHPpORkwej6hgZpNQikCavffe99jIajKMrPw5//8mf8+Cc/QS/1QT4vEhICoJkjNDIIt8uGcGgEbo8f0ahdDvg333obnZ3dmH/DAixZskxNIP/60iuoq2vBv372IRTmpGHdho2IT81A/+AIXnnlbfz4R99ASoIPXmNmhEImAyyrQazRfpb3M/PeZ4JRM53M48Tbndmsj99vfm422tOEm7zq/wTLXPXA66WRWDbukATL8svHvl/+8u5uJZQnTpqoFLOZWOaWcULAgNucmLVh5669GBoMXgXLhPWZ2Vma7DHBr/HibIrKCQyHtFBGitlQchBsOx0Ewg4cOHAQ/3jtQ7htEbgcPoyMRDESdeDex5+AIzkZ8PngcRjNe6/VX3D88MNMLGsC2snznE55w1FtJrn5c8vnz7Kesa1fOa0KWBWwKmBV4LqpgHXTu24OtbWjVgWsClgVsCpgVoDN+/iAywdB8+9rwbKZWjbVFPw5PTzKrRxzUdoNFYPZCMnobh8FBJaN1KHLRRgdQXAUCMSl4/s/eF5Lvr/+jc9j754dePCBT2JosF9LjwmgjQd7Lvomfo3GksLxGBgYkgbjwMFDSg3m5hYI8Hz7uz9CTm461qxeg/NV5zEwMIimi81yMHMpusNFZ+0erF+/Sa7azIxsjEZCsNvCSiozTblo0WJUVZ7HuXPn9cBP0MOkI4Eik3bz5syVhoCg7q9//avUCkx88oGa/8cHcDYbmzt3JlatWoFf/foF9PR0YOasmbj3nnu0VPqFX/4aVy63ySva3dmOf3n80/Jsrl69WquWmcpmovrUqdN46vs/VBK4tGQsHLYgiooKBLK5FPoS3bR1tWoymJqWgTlz56Gmpg5vvfMuLl1pQ0JCPLLSU3H72ltROrZIztVX//53HZf5CxZK61FdXSdQs2vXLmlA6LdtaGjEjTeuUBL3zOkq3HDDPFy4QM3EsIYMVQ9DwwOYPr1C23b8+DFBNAJ4As22jg4kpSYrcZyblYG66vNSORDmXWlpRUnZeGzZvkM1G1dcjNkzZwmknj57Fr39/XLVEjJlZqRh9U0rkZeTLRXGhxs2av+okXj0kU8LdJ05c1pjhQ7n+IAPgfg4+X+ZlExISEJiQjKSEhPx61/9Rq/LmhEi333XGtx1910YCfH4OzRZceXSFTUD+91vf4uSscUC/WySxqFOuMkxSD9sS0srqHA5eeIMyidMgs8fwMmTZ3D6zFn09vbB7XEqTdjd1alj3tPTidU33aTk6amTJ8GGf6Vjx+KG+XM1scGEOgER07hslMYmZ0xEv/vu+2huvojyCROQlpGFvLx8PP3DpzFjxlTMmT0LE8rHCVgSWPM94gMBaQHCo1HBQaZoCcvuveeTApocn1RRMLXLr/d0dyIYHMLLL72Exx7/jHQPe/btVxPMsnETBLWPHjuuSYjuthY89OAnBYHZBJOJ8/yCAnzu3z6HHTu3Y+78edI+kIBdrqsWkOc44SSBx+uOOWWp7gip1i6nB32DQzh6/Az27dstTQjhKD28TPpScdLX242i4kKkp6UhErHpvPjc57+CuIAXo1EbRqN2pKRnIBSOIpCQBJfbg6T4gBLLTGyy0SAnQG66aZUAMideOPY//PBDPPnkk0r07t+/H4cOHUBhQR5mzpyGiRPGo7OjDQ5bVJMbBMBMfw+HDCd5VdV5xAeS0NrWIdBdXVONwsJCLF+xAqdOn9Tr87rCRoq8FixbukzAmU3zXnvt7zoHmSIlxP3S57+AEzx3eruRX5ArNzodwpwAobKEqxU4afbNJ7+J3q4+rPt4HUKjETz88COCtUxNs+lgfV2dJrtmz54JjzeKrq4WlJSUSFHywfvvKw3P1Pp8TuDExwv68toWGqELnNfXCHp7OhEX8MtXTm1OWmq6JtqoamADPR5LXY5hhz8uXqsunv7Rs3ju+ed1fd65exdOnjiB4YF+FFEPxMZ6qamGEsZmw40rVyoNzYaTTFezSeNQXx8uVFfj4UceUVKfNSHMj44GMTLcDz/HjY2THg6EglyV4NH4I8jm63CScXgkJM3L7j17UVtdjccffQAffLQOcUlp6Opl87738JNnnkRyvAceJ1VCDgqZYonl0auQl8fKdCObmgvz/ihMKlBreJH5fSY8Nb/HvPcZmNqAtzz3lA5Wwz4jsayGtFREGcXUBCWvnf8TLGv6lo37CMIJqNn0cRTYvWc/+vuG0D/Qr6/zvpSTl6trKyEyIa4+okws25Vi5koXgmU1FNRKIK4iYuNTL06dPoNfv/AiAl4PHKCD2gaHPxGr7roLcdlZGHW7EfDFaZLiWrjM8Wb+HmDCdcPPb2wD/5iN+7ivKxfOtZ6xrV85rQpYFbAqYFXguqmAddO7bg61taNWBawKWBWwKmBWgM37CJT5IGqCZXNJsNmYhw+Vehi20RQau13GUstKPNpjnldzabCWB9swGorC7SRYNhp52exRDAcjiI9Px1Pf/7Ga6H3zW1/Ent078MD998Wa9xlOS7N5HxPLNnmJ+XwfkRqAALNgTDHS0zPx8fqNOH+hGu0d3fjOd78rFytTmi/+/vf63rKysVi95mbUN9QLTF6orkV3Vy/q6xsFVjKz0gTopk6dKaDCpmuVlZXa35Urb1Qqd8/e/UhOSEBmRqbgKwF0bV09fvKTH0vN0NnVbThHR+m2HURZabEaJY0bX4Lu7g4kJSVIm8Gl3PSX/vUvr2j5uMthw/jSYi3Hz8stEPgkvOS2HT9+Uunl4uISJY5vvHEB1n38AW677Ta4PHSgMtVNn2kUbe2dOHrkuFy5XT29+O/f/x7lZWVKEaYmJ+DG5Uvh9xmgaNOWLbjS0qL3Iaw4fPgkolEuhXdoG9lUjtCNEKe5uVnNz9iAa2goJOh87PgRaRiOHz+q7y0uHiswT60A4fzS5ctxrvYCplZMRmZqMuL9XrjkfB1Vw8HLLW34xa9+Iy9xgseD229bi+kzZuJKWysam5uxectmXGxu0kSEyw6sWL4Mefl56OrrV3r07Omzarx4+dJlzJ03F07GdBFBU1M93B4jXcfxQQ9zRcUUHR9CFbqvCa6o5qDDurR0LOKTUxAZBRx2J/bt26eGjOXjx8e+XopQcFBQZpTN6MJhbNiwCQsXLhLo/NnPX1DDw4op0+SQ9Xp8grcfffQBwkq7RnHDgvmYMH68kr7jx49DfkEe9u/bh40bNih1TJDJmhsakyg62jvw69+8iEDAjyVLFuicPHr0KDz+eKRlZqOmuhqJifHwutnA0KEGjWz019HepoQ4JwgmVUzFlIopUnEwgc4UbfWFamk8mIQvLChUkpRpWls0gm9/59tKAa++5VacP1+tsUxwyPFJqEqFQ1lpEVwOO6ZNnSbHOQF6b2+/3OcNjXXo7OqUOmTenNlYtnCumkZSg8FzgMeG563RaHAQPm+cfLzna+uxbdchOOx03gaRnJiMqqpzGB4axJw5s5CVmY609BSpHhwOt9KxTORv2bZN8Lux6SLaOjqRlpEZax44HSXFxSgtGoOdO3dg956dWLJksVYVNDU1CuJxUubuu+/RcauursHw0LCUFDNnTsHsWTNQfaEKuTmZ0mBQiUJNC0HsUDAi9QMh5+nTZ9DV1Yt77rlXY3X5iuVovtikCSX6k6kRqamuxeZNWwzg53CgvHy8mtJNmjQRaWkpSEpMUJNSTs2FI2yYZ5N/nul1TiowSVpTW495825Abk6+Etts/Hj23DlpS0ydz/jx4+VHX7JooWBpQqIbIyO9muxqa2vH0qXLUV9XL198fV2DQC6dyJx4IWxmw8h77rldSe2BwT6ddxxPPD5Mo/K4GA5mOnSdcm4PDwXx7nsf4EprB7781S8hGByJrVeJwh4Nw+tyaQwR/B44eEDNEW9du1bHXuOvsFDfz2sCQSvVHAPDQ7h46aImiDwuBwJxXjhsEX3OBq9cWcHzkIoiO5vSeXgto5/ehaFBqo28co8nxvt1Pwgkp0uF8cbr7+HZp7+BBL8LHifvP3bAwTR6mLHoqytjCEKvTopytU0M/Bp+44ia8JlJZsHhaxzM8lOPjgokM51vpLzZSJQaGrNZn35CiWV+zVRoXAuWJ0ycoNfQ69NZTDgbu0kzscx0//4Dh9HT3a/EMs9vjk0272MK/lr9BN9XaWWXU41gDdhtbIP+ijjg9cThzNkqvPCL/0a8Lw6OKFcWOeBNTMGiNasRl5kJm9+n65rZRJB14vWVdeHnHN9mXThBx7KZK51MsMyvW4ll6/dNqwJWBawKWBW4nipggeXr6Whb+2pVwKqAVQGrAqoAm/eZYJkPuvJQhsNXHxBN968AsjQYRnLLTFUp4UXoe01imQ/wBBF8+Pc4jWXlNoehwhgJRREIpAks03P8tSc/J7DMxDLTcQQO0aiRdKPTmSlevj5hAF2PXApO/UNHZ48aQ9XU1ePipcvIzMqRr/X9Dz7CjKkzlAR74MH7lcDr6ukWtHnppZfVcG3RwsVYt26Dmh65PQ7Mmzcf4VBEScPU1DQcOXJYzs4nn/yaYPjrr/8DFxub1YBLXuO0dKz6xCfw7nvvGSnFrCwpI5YsXYpjx46hqbEJ7a1XcPrMCRSPHYO+vm4tV37wwYdAHcCB/Ydx+NAxLFowF0sWzZV+46233hZEsTtcahJGiFNRMQ2PfvoxNbKrrj6D7OwMzJo9A2+9/RZq62pAsLTixhuxbfsuzJu7AE1NF7F582YBLHqjG9iEze/F3Xfervd/5513UFRcBH8gIBj/6KOPCQIxgVpdfUGQgF5f1p6qDkKgSZMmYcOGjYLXhAo8Dvfce7dUFe+//4H2m+qJ//qv3wlGdvb04nJ7K8aXjUVSfBzWrrkZ+dlZAlVM3F0gUNy5R3Ao0ePF448/htS0dHQzuUuvpy2Kd955Czu2b4EtGpLK5MEHHgBxDsfYm2+8heysHMyaMUtAxXA3MwnqEEA8W1WFZctX4IMPPkRbi+EWXrRoEeg67e/rRkJCHEIhI33t8voF6uJ8hhKCaoEg0/tgc8chJfwuXWpWkpQAs7GxUW7vgoIinDlzFldaujB7zhyl2FevXoP09DREQiH5kweGBqQqYYPIxqYmDI8MC8LddffdOHrkCKZNmYKAPw6JSdQ+BKV9IJh+8803BIwWL16sFDKB7M49+/H0sz9RzadNnYKpUyrkfnURRvYPCDYP9PVJj3LpSotA8Z133iEozI/+/kG9929/9yIeffRRfPzRR7j33nvk+L186ZImjF5//XVNmEwon4g//fkvOn8mTJyI9IwMpKcl48rli2oguXHjFvjjEpT8XrR4MbZt3yoQfMcdt6txW0ZKvPa5ublejmLWcGhwUEoTXj+YbCRMDEVtCNucqKurw8cfrcPsWXOQk5OL1JQkNYmkBoHA9ciRI7hypU0An6n6y1eu4OLFS6hvalJCkv/evXuvmlhS0VGQV4D8/Dwlx9nobvPmjTpuTKATTj/22ON4++131ZiSmoqRYapI8pGZkYJFC+cr5czJCrlx7XZcungZF2rqpL6gvoMJ/7FjS5DLpKiXKVo3zlefQ15+Ls6erZIug+A6NTld3vXqCxfUPPD4saNKRa9efZNS0cnxCUrDB0NGcpjJ4p6+Xh27vj42g1yP2toGzJs3F7NmTsfH69bjxlU34cc//QXGjZ+IpJQ01NbUovrCeTm8mewvKMzCtKkTMWPGDE0q1Dc0YsWKVZpc4EWUKWg2HeQkCwHypz/9KCKRILZu2YTJFRNQPKZAYJ/jkOc04TCT3kYS1o6xxSVSwXzvqR9gzZpbMGHSBF1XRkYG5Xz2e5y67hBG0mefV5AvxU5iUrImNghOOSlBDzP32R8Xp+spJ1VefuUVfOrBB1UbAmWnHVJrjIbYjJCJXY53l1aecLUCrwX++Hit2EhMTERbaxtSkpKwcesONe9r7ejGa699iOf+46tIDnikwuB4sbu9mriMBnmv+6e+6dr7l+kNFgCOEBIHr94PzV4EpmPZbGzLeycnvuRYjv1uwaaJ/JcxwfK/wfLQkOG2Z8L7WrCs+2csfUyVBZUfBMtUvnR39eHylcta/cKVDnQsmyoM031sqjDkXXYSBCswrfuvPMtwq9keV13813/+EQn+AJxMLIeAiNuDWx64H242hozzw+PyXgXL16aWzc/NWrGhLOt7FTTH3Mv897J5M61nbOv3TasCVgWsClgVuG4qYN30rptDbe2oVQGrAlYFrAqYFfj/JZZNsGwmk/gQaYBlozmPnLoRo/M8ocD/TCzLD+l0ITQS1oNpJEosSGhqQzhCr2qSwDIdy5//4uPYs3v7VbDsdvAB1VgCzPdjgi/IB3Qb5GBmAo7JQYfTreQewWDFlKlqNvfxunVoaWlDfFyCQBLTgHy45kM/wZ6RxAwiKclw5dK9ykQlU7dsmsaEHtOuvb3dAnHLVyzBypXLBRftUcDrduG999/Xdk+dPkPgiUqJKy1tgiSEAaFgGAN9bDplQ2NjLTKzUrF06SK9HvUMx46dwq6d++Cwu/Fv//oYplaU4WLzJQRDYezbd1ANrgiXGxsval/oJ6Wzl/WbOHG8VA8EHvc/eJ9AMf20rW2dSnWmpWYI/DLJ2t8zgIcevBvFRQVaXk74Sccvk7eBBEItB+rqmxCfmAib3abEKYE5l6l7PC59fWhoQA3gCMq4HXRr1tRUC1yxqdeRI0exd+9+JcBnz56L5qZLGB6N4FJ7C4YH+jDS34NoeBRj8gpw2203obSsHL/41X/iXHUD7IREoTAy09PQ0dWp2g0MDQmejhtfishoUBqP5MSAXKW79uyVjmTL5q0oLy/XEvObb74ZlZVncOL4UbJR6RhCEaCh6SJmzZqJcDCslCBhVmh4SI3NUlMSER4NqqlcSmoGhkZCOHu6Ert3HUJCggfhkAt+H0HaCCZPKsfs2bNwpbVVTmr+ofO6vb0DV660Co6npqarBm3tbVIn9HS0Y9nSJZg2Y5qRQCWkb2tFdU0NUtNSUV4+AR9+9BG6u7pAWun3+bQ/48eXqfkZAZRShoRf0ajOsad+9FOMOuyq+dw5c9DZ0YF1H32IrIwMTK2YoiaJVDecOHkKH65bhzvuuksKCb7P0SPHVKcxY4rwwgu/Fky+++67cfLkSaVcCdk+97nPobenV0vrCSRDoaB+rqy0FKfPnMaUqZOlKth/4AhOnDyD4aGQzj+fj5A+KN9zWkY6Bvp7MW/2DIwZU4Dnn/sRCvJy8MTjjyISDkGQjTA5FBa0dPrjYfPGYffu3aiprsG40vFyA7/x+mtYu/Y2uN1ObNq8QWnry5fblBL//Be+oPHx7//+HZSNG4u77rpL6c6qyirU1NZItdHS0inAz9UCOTlZaGu7okkSOn7T0jIwadJk/OqF3+DSxRZ5YZnG3rvvAFaunK/PZ82aoQaihORM/tJnPHfuDSgoHKPVDITir776N1xquYQpUyqweMlCwMbrIc/fAygsKsG5qgvYvnWHXp8p6SeeeEzHs7LyNAoLc9XUMxIcEbDjQObP8nyTmz7KyTumPx26rly6fBFTp4xHOBJBKGJDfcNFHDl+CidOnsaqVasEiYPDwxg/rgzdnRyD8QLwuXn5qKw8h3PnLmi/2fSUTnF6lNm8kU1FExLj0dXZhtmzZ8DtsiM5JVFQPSE+QSsCCHJff/0NPPDgg0hNSUM4HFUzzLb2dr3HFQJOexSpackoH1+G7Iw0BIcHda3hpCJTtV09Pbpm9w8MyCNO3QzvDfQ2ExYzNbt+w0ZDBRTh+cC0MpCZlor4gF/KDkJ+fkhHETP6E3Zz0oWN/3j96uzoRFZmDrbu2INASjraOnrwxhvv4+nvfUWJZTmWiXnZfJMXDzYsjKWNTTjK+54a0cWgqKZCpK4wJhmuVWHwc96jzLQzJ2eZWDYBNZPqPDfYvNbBWRWtuDFcx6Zug2BZjuVIBOUTJ+hvvg6T2Hwt/psPp7yPOl0enXttrZ261nDf09LSkJGVqXSyOQGsbddqFrqg7fC46D6OAWXut6aHPHA5vVL4/OZXv4Pf7Ycj6sRoxA64vbjtoQfhy0xH1OeB28nvNRzL18JkThTyPc1VTZy4MMGyqcPg1zmZYKkwrN83rQpYFbAqYFXgeqqABZavp6Nt7atVAasCVgWsCqgC++VYNhoUMQmm7vUxaGw+zPNBUZDLzmXRxtJfLmdmakruZf2M0aCIXycwcDpcCAVHpcKgW1m6BacdEZsTbleiHMtsfvav//boVRVGcGRQS+4JyQhx1GXe6dby7SjCalBFhQP9xH39g1JFjARHkZiYjIuXLmmZOr20jQ0X5bJl13u6S7ntVA6UjRuHX/7yN7jppk8Iwi1duhRHjh4RvEpMTNJ+05tcUVGB7du34pP33ytowgRlQV4evG6PHviPHz8u+Dtt2lSjVk6X3L+MIBLIbFi/SQ/iOTkZci3bHNCy+48++gj1dU2ob2hGb08/7li7GmtuXi5Ayf1lU7j2tk5s3rwVH6/boIQkaz5t+nScrTyr5DcBHZdmr1ixHEnJCdi8eYtA9/jxE9DT0y9txKzpUwVnGuprcOONywRpqYMg6PHF+XH48BE1Ejx0+AhKSkuVmlu3fj2yYp5lJhabLzarYRaBL0Eql5uzjoTLhNAzZs7Erl27tcR+wYJF8p62tbaj6sIFBEfDKMzPRSQUxKxpU1E8phDHT5zA5EkVePvd95GSnonCwiL0dHWhqaERl1suo7W1TYBo7NhiNbbLyc5Cf18PFi9aoNQ5Pcuv/+N1xCckYvy48aiR97lXoJEeW6b2li9fir6BQbS2tyvpyO3kvmRlZqKjo02KibFFhfpe+rPPnr8ghUf5uHJUVlYhOBLE7NlzpK9ITUuB2+XCwECf9j85NUUpcvOXRXpGORY3bd6K3r4+bN+5U2Pf7bBhxtSpKC4ZK8DT0tqK0rJSjCkqUkK2pq5WAJpjzufxCJCzkeCaNavlluaSdSZ8CR+51Jw1//sbb2HStJly5NJVu2njRvzLE4/j+NFjauDHlPWypUvlZ+Z2pGdmaLKks6NLEy7paenSAPzpj3/SefKJVavk8iVcJKDy+XwCyo1N7YgP0AHsl/IlMSERs2fNRN9AjxrMNTVehMcXhyWLl+OnP/kZ2to64fYQXEUwODSAgoI85OdkY/KkiXjr7TcxGgrJB71wwTxBtvi4OKVVOenS2TuIA8dPSWUQ5/ermWZRURHOVVXi0sVmLF6yCEePHBaQPH+uBvEJyfjud78j2Pviiy/Km8ykKpPT3/jGk7hw4TxOnDiJ9vZubcett65Ba9tltLZcQVd3p8ZKaWlZrLGnDePGTYAtyoky4LnnfoxPPXSXdBVXLl8SpE1OSpJe4fjxEzh1uhJTKqZi9pzZWL9hAwgEV9y4Am+9/YaaJ1ZMmSgoTLBmA5vm0fvtwy9/+Su5hz/zL09g2vRpSigz3cvJBJ4bZoO18KgBNDnpQw92KBzB8HBQ2hB64J1u+r1HcPrsOelrqmvq5Bp+9JFHNSFw+OBBFI8ZI8DP5Duvv2ajUr7W6/94A2fOVqohJBvv3XnHHfjg/Q/VoNNI49qwdu0tWL5sierIGkycOBFxcQElW2tqanTNbWxo0v/xWkpQ39hYj0MH9+Ns5Rkltz/7xGNK63Nbuf/9g+qgQeAAACAASURBVAPS49BDfvjwYWzfsQtji0uRlZWJrq5WbcvO3Xtw5533YHBoENu2bsMDn7xXTUd5/WJqnRNTPEec7OpnY4PZoLRDrJnHRy+zsb9Mtk+rmIF9B4/B5U9AS3sn3nlnI57/0deRHOeG12XX6hebk5OkBMuG/onnl5rkxXQ9fC3d9wSYHaArx2zeZ6aVTW2UOQHLaz01QzyXrsJn+ZHDat7H+xknvkwVhvn6Q0OD6O7ukiJEieVwGEG6mZ0mWI7Cxgmt8Ch8voCOf0N9k1QYfE9eR7Jzc4wmerxv0m/sYDJbyzt0PaU2xwDLpmMZcNpdatZ35vQ5/OLH/42k+AT1QghHbXAGAlhx+1rE52Rj1OVW812mpgm7TWDM6xL/mL8fECDL3ex0GXVzOK42HmTxVljN+6zfNq0KWBWwKmBV4DqqgAWWr6ODbe2qVQGrAlYFrAoYFTi4zVBh8AGbD8pGMtn44AM0HxoNb6LRoE/6ZCMTZWTHokYTP7ORHxN9I0yDOZzy19oiNjhdNoxG+H9GYjkQSMcPn/4Jmpuv4LOffQiHDh/Apx68HwTL0WhYD6eIGktr9V6jEdidNoEKPkTT/0t/cnxCktJ99B2zqRrhIJdvczk5k3FMdFHnQAhBsMt0JhPJdAf3ctl5hpG0zM7JVlr32WefFTRhcnLduvXIy8tRgoyv093dqwZY9JMSYNEHWlxUJB9x5dmzSE5OEjAhHMvPz8Vvf/vfAphJycnan6LiYowpHCMoxdf43e9+h/T0VHz9618V1GYajJDs1VdexfjyiSjIL9B2zpg5S/s7HAoLiicl+DF9ymR0tLbhljU36/U2bdqEyVMqUD5xovZxRI2tBpUurqk5j5UrVwgEsXYEKITvfl8A9fV1SqMRplBH0T84qBTvSDCIk6fOqCkiNRBMpnK5fXFRsRKvXH5O2NTX1yd1CBvQEUaySVwgLiD4Sv3ArJkztX1MVU6pqEB2VjYGBgfxy1/+UslDNkSbMHGS0rRM3bG52ZXLl41j7POgu7NTugsmf3NyclBbW4usrGyEQyGpCOh+3rB+vUBWakqq3MEEiEwDs56DA3QgTza2K+BHd0+P/qbzlw35jhw+ou1ZtmwZA6WYM3cuqirP4fSp0xrPHPsZ6ZnIy81FxaQJmnQ4c/qUnMYLFtyg4zIUDKGzuxtdvX2Ci5PKx+P06ZNwOR1qHEhNBVPz2ZlZOmNYDwJrpoUJ4zg2uP0cr2ZCka/DGmpFQCQi/UJCYrL+rbOPmhibcb5yAoD197jdSE5JVkp3eCSo5lyc2LlwvkZAkVoMfp+W3ZeX65zgm+zbfyBWfxdS0tL0vdSIMGFdUlKG+ARuPzB3ziypVuj+JWBk+jIUDAlQU+fAtHggzo/CgnxMKJ+Aw4ePShfC849+aeo/CDBnzZ6JmTOno6WjB+2dvbjScgXz585VY02l8SOjCBBAez2C5nyPSMSOsWNLUV9fr9pRN+Pz+9SskAA2Py8P933yPh3z5uZG1YK1ZlqZgDohnuOiGy1XLmvCgslsjnmuLohERtHT042Ll5r1XhwrhJdUwPBcIlDlBMKFCzXaFzVki6VB6dLm9xCyEQp6nB4Eh4YFGHnN7GhvV0KYDUB5LeN7cfUEJxD4cwSV3A429OPXuaqBcI6TdYSNfF2+Byfk+H0dHR36f44D+t45SHkcNLlFqG1nkzsn+gYGNAHEJqBHTxzHrl17lNrna9B1/MMfPo3qymr87re/U51nzpypY0NYTshPdUdHRzvaO9qRlJiMkeGgxrLX51UCtba2GvPnz9P+8P04rqhtEdBU49XYPcTBBnJeHD9xCiMjowKZvX1DuP++e5GRHsDllivYf+AQhoaD6OzuQn5unjQYC+bPASJhJATiMNQ/CKfdqRrRtc/zVkl7HgPel5z0P9t1HjfVXcT5mgYkpWULLL///mb8/Pl/h9c+Cg8XAXDA251GY7xIWPcz3uPMNDKhLK99/DC1EhxHBMQ858yUsjm5yn+zHpyYMRPLV5vWRSKqD6G4qcIgIDa6DwAOm03jnbXm902aOBGhyKhWXNhdboxytY6NE1XQJJnH68elS63Ys2e/7l3UblCFQW2O0+1SfXSfpp/ZbqSuNTblfeaYtSEaCRvAmaAbLnRc7sH3v/U8UpOSdR8P8qrs92D1PfchITMbcHr182YDXxMs6z4S8yzzc36wtvRf83vM3xmkBbHZsGzODOsZ2/qF06qAVQGrAlYFrpsKWDe96+ZQWztqVcCqgFUBqwJmBQ5tf0lg2XxINt2R12ow/gmWTehsuI+ZgKWqQqll5hYjES0VJ1gWSDHBspNgeUTQIRgGkpKy8YMf/gTV1XX4ylc+g8NHDuLhhx7E8FA/wmFjiTiBMb2N6hnIh3OnHSNhA4ALtA4HER6N4MjRYygtHSff8rlz5/WAv3LlSiUptTyYzaEGBwRC9+7dq8QnU66ENvw8Oy8PpSUlSExKUhqSD+oHDhwQNOWSbsKstWvXYtPGLTh3/oLKxu9zO51Kgj7y6MPYtXOHGv5dudICtzse9967Gvfeey8aGur1PUw58/X4wWQbQQXhLhucHT9+TEvaubScqWUmlJkeXb9+gxJpdJm+/fbbGLVFMWfObJw7W4m7br8dAb8PA/19gqz+OD82bt6MJUsXq27hMI8DJwQcAkReH8EDk9/DAk6RUWNCoLGuXv/PNG5iUgq6unvQ2z+Amto6DA6PCKYRwhBgJielCB/QG0vHJ5uCGQ2+RqTqIKwjOCZ8O3zosOBzenq63rOn23BckzfxtXhcGhobBU/SMzMFvceVlWFwsJ+DSlCHzejY9I7gnioDJij5s0wa0y3NhoH899mzZ/UeBClPPPGEAD89sXy/c+eqBLiZdGdKnRAoIZEaEJtc1EwQ5xfkCyImxCfihRd+Jc820Q8nKMaNG6e0/JTJk/S9BJSNDfVISU4SwF5zyy3SZBSXlGHHrt1yfTNYedOqG3Hq5El9L19j6dLFGB4cRFhpe6+2l3DSzvMhSMeu0TyMHzw+Sj/GltUb/+eXuqWLSUUuk3e5lMZnKp/nIGESQXFdfT1KSooxPEQ/sUsQavOmrbh86YqO9y233Io1t6xGU2Mjdu/dreP4H08/jcuXW+D1x+FsZRVefuVVJdhLSkrVTLKkZCxW3LgUH374AXJy8nRON9Q3oKuTupiQltsvXbZEbuLcnGy5djkJkZSYgq1btwtUE7wxnUkIecstqzF12lRcqK3D/oNHcPjwIeTm5iI7OwvLlixFY2MDqiorBe6ZSua5dvz4KelG+Is6J342b96EvPx8JW55vWFdvva1rwpk0/HLRD8bTK5efbOa+CUmBDBv3myll9kUkNc2up454cGxGB8f0Njg+cLJCW4vJ39YZ6Yve3r65Aw2ErNszEiNQ1gTR8YKj1HjmLExXPifE3N8H6aqWU8eV54rnFhg8pzNTPlvjmHCO0Za+RqEiQb443/ZlUKntkWTDnabJoKGB4diygaHYDgVKkz08vs4EcAPpnI54bZpy2YsXrxUEzL+QJyukxyH6cnp2L93v1zLWdmZ2haCSDYh5HYQenIlC9PzuTl5uu6yTrx2ffTxR7qGzps7R+9pKCSMOwo1E9QjcVyytoODI1qlwCDwqVNVKC+fhPS0FFRMKtG5x3RuU/MlHDp0ROdyfl4uZs6Yionjx2FkaADpKalykAuMEvJGI1dfn/Xh+0vR4HAgPBLBq6+9hbIJFWjt6MJ7732MXzz/XbgQgs/tUPJ3ODSqY+GIAWOee0qLMykcW41j6h0EngWUjYZ9mggIU1tC6GvAW9aKr8FzmhMKJlg2euVFlFI2+vkZEwm8vvE1nXY7+vr70NHWaoDlislKoRtg2QNOLckJzdahvC84qH4alpufjQ4J1TnZJne43Sa4rNUANruuK3r7aFRNPjWO6Q0f5Tga5ZwtvC4/BrqC+MaXnkJiIEHLjoLUk3hdWHPPfUjMzIHD49d9kvvE1+A1iX8M57Yx8WWCZDX2VVr62sloQx+y8oY51jO29SunVQGrAlYFrApcNxWwbnrXzaG2dtSqgFUBqwJWBcwK7N9CFcb/TiybYNns8m6mnggXBZIJlmOJZVIFwYQYWA7FGpFFwvwmLpEFwqNGM67QqA3xCRl49tkXUF/fhC984THs3bcHjz7yKYSCQ3qIZ2rxWrBMzEJP82g0JB0BH9C17NxOIBfVA71aErm9WkpMqGEkV7uV0GRjOqaFk5KTcPZsJaZPmyaAROhFd/DF5mYliwktTxw/jvqGBvllmcTLyMxEaUkpDh05IpcwtQx1tYbOYP++/XjmmaeVgKWXmfvPFDOdqSmpKXj11VcFktgUjqloAvP29nall8vKylREpj2Z+mRTQqYjy0rHCSh53F689NJL6Ozq1HsVFOUJZG1avx6PPPSwkqF0qzKtRwe1x+eRjsBFhyiYmDQSknSZjgSHVDMDMBBGccm9T0lwQibWLypwY0P/wKDg0xCh0tAIduzciblz6U9u1jYToJw4fgLVNdWYP2++lmBXTJ6s4fTnP/9F8IfHgQCC9eD+UstAsM9tExx1OLWc2+2Lw4qVKwXvmxob0N3VqeQja0g9BMEFQTFrSIDIv+kLJty5dOmSasbX5wQA/7B5G4/79GlTUVtbo5+fNWuWUqg8FlSAEAQRiq1YcaOUGwSetbV1qg0nHsaNG4+ZM2dpciEvr0DbmpuTJU1CelqqlrUT3PT29mhf2Tyyu7cfUYIVux2zplUA0TCam5q0/6VjxxqQODJqpAkdRoqPqUvjXIpebQwmeBiDXEyAG5MQowJGBD8cr07B5KgBwhwGxGHCVuCSaUtO9uj1o7jYfFkTMH29A6r7vPnz9bW9e/doaf6hQwdx0803IzsnR/qV8+er5Qznsvxp06br2I9Goti7j/A3Tcn1mz6xGpMmVeB3v/s9Wq60aEzSzXvXXXfi7bfexD1336ljwYaBVZUXcPDgYQEwXkcyMtKVOmequHzSZLzz/vtKunNigYl2TkAwhTw40KdjxpRtWloqEhKY/E7Gww8/hFdffQU33XSToOcrr7ysiQPuE8Epa8CxMarmbqOYPWemgHVebjaSkhLQ3dWO7KwsQTZqLuTuJRhmZz4bBCeZ4CUc48QIU6HyyY+qVakmiKgqMdPiTIYaLnjj2kcgHRk1kqhMiDNdOxoDkXwtHmumsPk+VJ3In0tQrdUhTKNHlSrWig2qFAidfT7BVCNlH2uqSuEGQSr3Nfb9AtJ2A5Aq6RwOy8ssJ74Ao0eTEkPDI0o30+9NBzlXBmibpDvi2AGam5vkTy8uLtI1KSsjU+cea8lrmwnh+Tfrxa8Zm2yoJSLRUWN1i1zhnKQJIi6QiN7eQTU4vHC+Cp+851Y5xweHhhEa5eawUeZl+bGpwKAmhm5iNvCj81peYlYoRrB5naeeZzRq3A+4Ty6bC+s2bVfzPjYR/eD9j/GD73wVSX433E4jBe50e3WsXTHQymPND+4La2WsyjGgsXE+cnz8v4lls2Gf6Urm+c0acBLCBMs8hqqJGC8nG4zmfYS7RkM/h+4Z7W2tOraTJk+KgeUoHGwwyIlVqqAIlkfZoJQ+Zw862rvlPafnWs37srI0EcFGkhwTrIMJljnOmfDn5I/aB5pNcW1sBehEX8cIvv3kfyApkCiVUdRtR9DlwCfuuAvx6Vnsbmqk/68By6YGw4Tv3A+tpGBT39hqiv8HOAO4cf5s6xnb+pXTqoBVAasCVgWumwpYN73r5lBbO2pVwKqAVQGrAv8TLPPfpkOSD8z8IGwzu7zHWEfsx/6ZWJYS438klsNRJqwMFQZG6WLWq8Pn92BgOASvJwnPPPsC6uoa8e1vfxXbtm/GIw9/CsNDA2oGxcQhm02RABAcO+0OeHxUNowIbNK7zAdbJia9fr8Sumo2NzyMwaEhLW2nJoGAi7CHSon8/HwD3IS5BNrQCQRHQoJGBFLmPhvLyu1abszXZDM7NvnLyy8U2JsxY7rhkbRBICwtNVWeTC5FJmQZ6O9XytDhdFxNd/E9ud2EZYTIhKwEYsYSeLsAARPL1CEwtWwAxYjgrwEggWC4X4oAOmnPnjkrmDsyNCQwZ3PY0NnZgbT0NMHg0bBDie2RkSG43Q6jaWKY4MQA8UyCy4kpasIl21HpEwiemJRzuelJ5fvaBEtZD36tXynugIAqk8vDQ0MC+f0D/dqO8+fOobauAZ1d3UorU5NBRQkhcG1tvaBlcnIq1t62VtDy3IUa+YB5LJqbGpGVmSVHK2EGf76LmpHKSiUlA/EJqhOBL2vJzxctWoT33ntf9c/Pz1OqdNrUCkRGQ0qJEhLzbzYL271rj96H28TjwLo7XVyq71RKnYCa6WL+zMMPPYKsrBwpRNjUkcCNjcQS4+NQXl4myExgs2PnDuzctQdOjwdXWtqxbPkyzJo+GRkpyUqAMlXIZnWcsOjr7RbwI+yRJ5ZQUklEAqyoAC3HMycEeOw5NsxVBGr2Roc5j11Mj0FqZcI2/gyPE+GWPrfZNXlgAH6fjjcnSTjOjWX9gD+Oqf9h1NTWatxQFcPxTthHyKcJkbg4wdRTZ86gsalJzb56e0bxne88ia6uHrz4hz9i6tQKucp53Oij/uCDdzF//ny9r9PuxuuvvyVA/M1vflPH4plnfoTi4mJcbmlB/9CAEukLFizApx99FP19vfj3b35TY5VjID4+DuPHl+vnPvWpT12dRCBMY2KdjmgmmHl+rVu3Dk1Nl5GZmY7FixYjJyczVtNhTVhs3LhByeWiokLk5uTI5Z6akqxamSl61tv05RrXPeMcFoyN1V2Jz6vN0QgiDZDPhDzHGetrNHVz6bxVkzm3W/8vrQ8hLyddwmFNNEk/dHXSxy7IKBSp5nBhODkpYbNr0oBjhnUZ6OcEEh32vE4iNla0VQLT/Bq3gbCRB5sNOA1oarwux6QxyWHAaSmKYtCax50JfwOUezUumKpnEtbQPniNtH1sJQPHr3FNJZA1krxmAzt+I4FlX/8APB6/IDMnl/r6euC2h3Xd4ooXpuUJn82JAXqf+Vo8J0aG+nVP4NjnuOR5wIkVTjQRqPJcMZK5HnidXqzbuAWJqVlovHRJKoxnvv9lpCX44bAxbTwKr99Ip3ucxrb+s9Y8Fw0wfFVnEZtBpdve9DEbk5rGuWauMuDxVGo75mwWmI6BZTbvI9A1vCWE1Eb6nGOrv79XKgxOOnHVBBu4hni/E1g2GtciEpQKhK5sNrDs6x1EZVWVFDhMK2cSLHNceAni7bouSXfBiRLeg1xslGjctm3g+9qlEUHEjoGuEL799R8gzkuNiROjnG/wuY3EclYO7G6fAaqZnI+tlDCTy2ZS2QTMds4ex7QiZmpZznm3G0tmTbOesa1fOa0KWBWwKmBV4LqpgHXTu24OtbWjVgWsClgVsCpgVuDA1r9ECZjMpkP823jwNR4KTbjMp2LTNWlYIvmYSgBt/1+O5bASy4QblIXGwLKNS5DdGBgKIT4+A888+wucPl2Fp576hsDypx99BMGRAS2lDlEP4KBr1ADLbB5kc3AJdEjbI/gaCsc+jyA0ys/dUmMICjDpFYMEJizigz9hH0EzwYKR6gzD6/JKK6CH8hggMMCQE13d3frb4/agu7dPD/qJCQkCQvzgEnS5P2NLwE34xFqxsRSXkRspbsN/aabiCH8IiJhA9HkNb6np7zRgRazxUyxJx/cMhQZjJksDEHHJPbeD78/EoS/Oq6QkQY7NzhoRZHHJPlULBjDhNrAGhPaCTEwcxpLFTKbyfQmQ6XklDCSI5n4QdPMHzESeWTvCJoFvqgUI4AaH4PKyniH4/H50d/egv28ABw4cxL79B3VclixeimXLVmDf/v1Yv3GjtotL4tnQjOCcDud9+/apgZgBM5y48caVCMTHo6mpSUlmKkwIk/h17o/p0y4tLUWc34Pq8+eQl5cv2M2kKzUKhNYcS0aazqVk7NnK00hIiDdAZG6OGrtNmToFP/vpz3Ds+AncvvZWJWMLCwswadJE/PHF3wqgLl+2FOPKSnTMCFyPnTiphPfd99wDZzSIcJDKEZ8UClRscBt5DAj4e3q6lMKmwsTl9Ajucrxw/JoOZcJLEy4b5xr/TehMWEmtTCTWOJNJWe6TE0Mjw6oVhz+3mZM6VGgwsez3xQnOklPxe9xuJsc7BLwJu3l8CQiZ0pWOxWFT4p6okkoQX1wAQSkebNi8aRtmzZ6LxIRkAcP6hnokJSXi5MnjaGtvRXq6oZkZGQ6hp7tfXlhC6LLSMnzpy1/CU089hby8PJRPKMdfX/mrNDTnzzXgK1/5LC5fuiTQlpqSgtzcbK0MIHBj/ThOeDxZo2DQUJ9wjA0ODGDPnt0oLx+Pjz7epEmbgYF+2G1eFBZmory8HFOnTERyciJ6e3pQW1ONcePK4HU5NRHE64EBWI1moVyRwGOhZqUOo1ZyXquuI/oZKRliKVZz4odjgfvNOhPImxNy5nXWTMDyeGsViCZ3eB7zWmM0XuMKAgNK8vW5PbzGUgvsETzUdZmJ6ZgPn5/zjwFH2azNrgki1smEnub78/wk/GbK1/iaMXloXCeM1DzHnSbWYsld7g8nyuSQjoFt/oy5LyYw51jVtsaAqSZNRo0UtwFqua8GBCbA5PiKjg7HHNKjSsWz/kx1s8a8HhoNTUMc7fLua5u0vdzGWKqYTeUczqveabfdjY1btsPtT0Bnbz/eeXs9nv+PryHgscPvMSZ54DAm85xMLVMfokS6UWvB19jfpn/ZdCzrWMW+11RmsGZGWttQRVyd7IkpNHSsNCHEZLzhc2ZKnnVg18ihwX50trer7hMnTNCx4yIfp9sDnqwCy6NBXQHsdhdC4Si6u/pw7sJ5TUxyMpJ/eP/jRCKPu9vBa7txHHnN4X2N+8m/eT/QfT4yCp8nDrawB1/+7JNwwqX3irjsiPq9uOXe+5CQkYOo05jku9axbKaRTdBsgngqTdS0L+ZYNuvIuq1aMNd6xrZ+5bQqYFXAqoBVgeumAtZN77o51NaOWhWwKmBVwKqAWQGqMPggzwdpAiYTLBMmmICBD5FK6tHnqlSWsezZoQdz06lpLFcmiJFj2UbHMrva26XCIBwYjYRgc3jgciXgZz//L5w9ex5f+9rncPiI0byvr5dN1xxqfKafjS0HppfSZlf8OYZDjIaBZhSL20OoTODDlKiZzDWWqRsfBGfcPxNIaj/5HnDE0pp2JeauXRpNcELYJhjNB3Ilo5kKMyAxoawBP4yOTH6lNgf1PfQO9w8MKKHM9C2TakxUEyRzG5n+5fv19xOmM3VoPMCb6T+m8pg2M8F0cHhQflUC+yi3edjwtXJZNZf5Dw0PSCNiJMoMWGizG85UJv/M5d1GDQiZXbAZEcarMIXwhwlVekuZcjQYi7Ek3GzIpWXVXPYcm4AwGpkZyUsBebcbXd29iE9MVPOwvr4BeLw+dHT2oK6uQY5VJmmZCH/9zTdx+PBhbfP4cWWCytxW+pZZj0uXLqpx4oUL59W8js3zDIgWEUym3oE/S51FSUkJCgoKMaYwF73dXdi3b7++r6uzR6nXQCBeQCozIwsnT57E/v37kZuXLVVGa2uLgCCVHdw/Amz+X1lZKcuDCxfOyc189513IDkpXmlXwk1jsiWCrp4eHD95UsldjA4jLG8y9ResjeGhFjgEk8isVciYxAiNauyx5gTNhPomtKMSpFdjhJB2EElJ8eijH1fAyGjwZizF59gzJg7UYJNL5wmb7awLJ2iMySE6vgPx1L+MoL+/T1CZ44Tjk+DJhI3yBseUCGRRhKp8/XDEBrugnBNDw9x+H06eOiVX9dnKSkFzNuVjupTjY8yYsWogSN3NQL/h9uZ5xKQxVQserxs9vd340Y9+hNOnTwu+bdq0URMl5ePG4c4774g142vGqVOnlLjeuJG+4BvwyCMPG+oBO5u5GUle1djFffWgs6NTky78Hjqb2bSMIJ01XbRwoSZgvG6nJrBYK+P6YMBlQyXzz0kYfpmrDwiE2UiSdSZU5vsySc8xyGPJ6yUnqAiVCeM5jszkpjlRZ6gwRnSe+L2Ev1EER4KID8RpPEnnwAmo4IhSwxzXgotsCkhljbY5qOPF1+LXkxIT5BQnVGxr74DL7ZWGg2OT1ygee57zSjiHzL9D8nMrAc809Agb1hnXb36fmXDV2a9/GBoHppV7envg8xqTcwLOmuDjGB/W9Y0TKlQyMBZrwHojtW1cLwwgzO3nbvGYJCQkqZ68fmhbQ9T0cHKK2+pGKDQs/QaPCe9BnEzg9vJ1eG2O8we0Hzx+XpcHm7btgssXj7bObmzcsAnf/daXkeR3ISngQzAYFrjVihIliP8J8M3UOrf1WtBsgHwDyJqw3rxHmNc88x5zNbFsNtikwoT6DSarY/sgHzrT14BWnHR3dUhpNHnyZNUgGNN18N6nBqJKWvPaKvyPwYFhHD12VCohXhu52sLlccHLCRK6n7nixGlOrMJYbeI0FB+csBAIdnDywoW25m585xvPIC0xWYop+kKYWL75rrsFlulYFqyONehjbYzxYYB083OllgmWYxOu1yaW+TVLhWH9vmlVwKqAVQGrAtdTBSywfD0dbWtfrQpYFbAqYFVAFdi3+U9XwbKWZceWYpspWxM2GM2HDI0EHxzlBI0l0+S+vKZ5HxNUZvM+Puo6nIQCbLYXgsPlg90eh5//4r9RVVWN733vSWzfsQX3f/JeDA70Cp4QLI+MMNFppJ71cO4i0DEAuChurNO9UnExT6by09w2/ZyR2jIVF+bfJjjQUnG3F7U19Xj99dfl5yWoePjhh5WYLRlbIqBEqLVw4SIcPnZMDaaoYKirvYxvfOPzWorf09mJG26Yr6Xqly9dlL5h/oIFuHz5Ev7+99eRmpqMwcEQnnjiEbz88sv4zGc+oyX93/ves/jP//yZXv/tt99HLSyJaQAAIABJREFUfn624ML8+XOV6mQzPCZen3zya0pggkuto6ylF764eGzfsRubNm1DVlaalBdPPvlVHD50EOvXb8RXv/pF/PznP8XDjzyEuDifUrbGkn0uZzeW5BNiMT1HuEyYZ8D5Ue2z/K6jhifVXL7PVKU5Nvj/18IXY+LBAEf0/g4xFc2l1RFCJbccqhcu1GJgcFiu0L37DgjiNl9skpZCaU+3WxqDuro6xPl9WL58mRzZtTU1KC0rRVx8PM5fOH/Vgco09LZtW5UmJ/Tt6OhEUdEYJCUEkJ6aqu1LSUkVtBw7tlQQ5vixE1JrEKbS08sl/oRXPPZsFMdmgdweppjXr1+H5JRkaROYrqbPOSUpUY3HJpaPQ0pKIsYUFsqjS9jV2tahsREc6RMwIlBOSkpFy5U2pKSmK63PZo1OFxuacXm/DX5fguCuYJ3PJ0A2PGKsHiBc40mlpmyhEYwM9yuZmJySppSroBsVKyNBAfwR6grsdjU97O3pFURjI0iCb/4dF/AjGOLEUdjQtbgIo5hkpjbG0AOEgsOx5oKDAooeDxvHhRHWqgNOaDChHtV5u3HTZjXwLBs3Dq1tbag6XyU/7uOPfRrnL1QLahMsE4jR9ZyYmIQZ06erphs3rcfBgwdQUJCHuXPm6LrCcyNOKfcuBEeG8aUvfhGTJk7U8Tt89CimTZuGDRvWawJgzJhCNZ0j+M/ITEdbWyuOHj2K5ouXsHr1LXBwUisS0fYQIlOtw5UQ9ConJyXFkv+cSOPkgE3al3hOPHCiialfbrvbq//jJAuT2ISo0llEo1KHcHKAgN4fF4fu7m55u/nBVDCPQ2IitTdcZWD8H88ZAj5OcBB4U+fD48JtImjVLAQb3kmfwXRvzLXM7RmN6WlM1UksMc1kKs8bNd0LBuHx+uEPxGNwYFDvQRBueNyD8Eq1QqgdESwMjRqp4L5eo0npwOBgTJtgl96GSg41NL14UZM9XFFgOqd57WDjOdaO45TnHs8v+cB9HrS1tssrzxUM3GfCT2pOWBdBfb9P+hh+zvfxx2pLOM0PgmPWlZCZVyBCU07A6PWp91Ca3KHVC9Tf0EHOOnISc/P2XfDEJaK9qwcbNmzC09/9OtISfHCyMV14FHa3R8llp92AruZ9wbzeyUkdSzDrXmJ04YtN4hhg1rz+mddDc9KO56ORKjcczTwu/z+wPMLUMhUlI8Po6mhXHSaMH29MEFE94XQjEjWUHATLRpKc+ik7BgdGcODQQZ0HVGHwPmF32uXJ5zVE91u7cR/kB6G2ORHB/9fECMeNy48Th87ixd/8FQFvvMZjhPdYj0uO5UDMscyJ0GvBsrmK6Z8rmYzXNLbbqUkEsyGiJibsdgssW79rWhWwKmBVwKrAdVUBCyxfV4fb2lmrAlYFrApYFbgWLPOB2Ez4milZU+3Ah0kmzwhTjKXSTJw5Yk3EwlIcqIFf7GsRuhzp8+XKY5tDieVIJKQ0pd3lRTTiwc9/8TtUVp7Ht771ZezYuVWOZSYz7XYDMppwhyCUD+f/l72zcI/q6sL9O5ORZOJGAgmuheJSKFpcCpRSKF5aKlCg0A8vbsWKS5EWhyLF3bW4u7vEQzyTjNznXXsO9PvuvX8BJw88SSaTI2vvs0/Ob73rXd7eZmmilOtRIRNci8+nyyEwUx7/3yo4FTDQoIG8T0q+lW+0VtJMEHP58lWBtF93/wpz5szGgAH/wdGjxwQ2RkdH4eixY2jSuAkOHD6CxKQ3yJcvL86dOYsxY0fj8sWL4hFbt05tUTQ+ffoUsTGvUat2bZw6fRqXLl5Ck6bNBNjVqFEDU6f+JkCMoODo0aMYO3Y8YmJisXbtOpQv/yGaNGkiSsf5C+ajb5/eWLV6jTSOq1mzJhxZhDCAzS8QuQ4Drt+8jQsXL+ODUiVx5uwp9PupjwDkLZs24dqVq6jfoB6qVasijfsIRqT8XATKVOqp8nRRLAMClKS8njDrbSzfKfRUmbtSf2sQRYv3v0vnlc8q/aCpIjXBZLbi1et4XL9xC9l2J7LtHCszDhw8Ip6t1T/+SBqEXbl8WQAVlZofffQRnj59ggL5o2Hz9hF4kpaRLrYr9GWuUqWKNINjEuDYsWOiLi5cuLCohQMDA+HKzUHs61e4cvUKEhISUbFCRVSqVBHHT5xAVmY2Hj9+hFKlSqF69RoCC69fv4H4uDgcOXoEDRs1lJgRvNFD+vLlSyhd5gNpbJeRmSUN10oWLwaXw46U5AR8/HENUdJSpS0WEmJxQLjkhNnkLTYQu3fvR6HCxVCoSEE5psTEWLT9og0OHTyI+Ph0SQpQff3FF+3wx5IlqFipksyV7dt24aPqlbFl8xYEBvigTZtPxTecSsVt23bg8ZOn+Oqr7ti6dRsKFCyExo2b4OKlSzh18oRAt08+aYDatergyJFjOHfunMfKIQtNmjaWOXjo0GHcv/dI7Dt2794FlyNXkholShQThS8b07F6gCprGVcjvzbizJnzSE5Ow81bd5GWkYHA4GAEhQSjZcuWosxncz56ahcv/gGOHD6Go0ePI390ARnHwKAAUanWqFFdrq2bN65LAqZ06dLYv28fShQvJlYYHJeIPOH4pF49abbJKUsLh2vXrkoSxGI14+LFKyhYMB8aN2mEgAA/mQc3b95Co8ZNEB8fj7yRecVb3WbzRqC/8jbn+kGwzDnLJo/hecKRnPxG1P/37z/G4cMH5Rr7+useSEhIEpDNWBKs1viYY7INRYoWEUuNup/UwY7tO/H1N93FwmXt2rXSiJP2Jh07tseiRX+I/QYVyq1atZQ5RyUzIe6aNeuQJzIvKlWqguXLVqDHN10lIeDMzRFrj8AAf5mnBfPnx7kLF3H9zkN4ma34ou1n0vgwOSkZH1WrLPtTtkEmOUY2WTxy9Bj8AwLxzTfdkZ6ail27dsLtdKJ9uy88TS5tchyJKW9w+PBhfPNND0mAVaxYXhIxW7fuwJdftkNsTBz27z+Etp+3hK+vamK4YMEiZGVmoGDBggKou3f/WsZ65crVUjXBBA+V6DU/roXwsHAEBwVj48a/xTufsDEhIUYSiBlZ2fh7+x5UrVoZlcqXw/ixE9Hnx2+kUZ+WpOL1FhwcgsTkVNx/+Fz8sZlwYjKASaWE+HgZd3ppR0ZESNWI2cuM/YeOwcc/BLGJSdi75xCmThwKf6sXTEa6x7O8QiXBOJuVv7nytBaPZI+/Mr8WuwxWGci6p9ZJbf3j9aA1XdReE2DrSWQqOxOuty5J3v2vYtnOpJ2RCaYMJMXHyxiW/uADpZi3eMsaSQWxVN8YVKWQUix7IcfuxImTJ6XigzYYIaGhUi3AqgepuKGjuuoYKMkrzQpDrF3egmUXvC02bNu4G6ePnoPTrsCwnV7Qfj5ihREYESWKZTX/2RxXKc+1SiYNIGvN+2R98Ph2a69p991mdT7Wn7H1Pzf1COgR0COgR+C9iYB+03tvhlo/UT0CegT0COgR0CJAKwzNAkN7uFb+jPRrVbBYKZY01ZZSvooiWV4jbVQ+y4QPVFLmSLMjL/A5VYFllugrz18YLYDBB7NnL8a1a7cwbFg/HD5yEF916wq3i57FJra4UnYNXspPmc/JLBGn2lKUsVKibZSSXgXDCb6o6FLN+Qi+PczUo65WAIHqUkIYTZVGhdilK9exfsMmtG//BfLkCUOB/AVw+MgR8dVlSfnFCxfQslVLHDx8FMlvUgRgzpo1CwMH/Acxr19LY7/69eshNydXLBbSUlMFBN+4eQPpaenS9G/dX2sweswYzJwxC40aNRCl6YL58zF33gLExydg9+69qFu3FkqUKCHnMnv2LHz7XQ/s3bsXpUuXQoH8+eElXslUARvhNlrw8PFznDt/EU2bNMHuPdtRoXxZlCpZHN5mC5b9sQLdunURkM9GWLQ/UI3b2HhKHDuV8lwaS3kU31TXEbhI8zjVoIzl7/xQAEZTMCvbAFHTeaw7tLmkILOyY6A1idnig8wsejCbxFubStc9e/eLgrd9uy9x7/4dsT/Q5llqyhu0a/cFPq5RAxlpabh7967ENF90PiQmv5HxI1Bu3ry5KPYuX76MoKAgxMbGyjgT4llNXmj3eRtpukhgyKaGbdp8JupoNh6kgpLKYp5bZqZdwOWJE8dx69YdGAwusYsYOHCAKDCpoOSx0R86LDxSGr9x1lu82PgxQyxRNN9pqrQJm2w2q0e1SPsCFw4dPo5du/ejZ6/vcf78WVSrUQUGo1uOZf/e4yhX7kMkJCYqv1mHQ+wKaCcwe/YyjBrVH4cOHUKrT5sgJNgX+fJFiTLRnuPAtKnTRLlOO41mzZvDkevGlWs3ER0VLqBt+YqVaN3qM9SsWQtzZs8RaM79X79+Fb379IKX0YJNf29H3Xr1sHf3TjRr2ljAU7FiRWC1qmvQ4aRtimpcSO9henenpLLBphXPXrzE0+cvRbn67MULlCtXDg0aNMS9e/dx8+ZtsSgwmagktYsndkJivMy906f/keRM+XJlBfiLJUlUlChqq1apLGuNrw8tVFJFgcnES1JiKq5cuYLYuBj06PG1UvjChdS0FKXKhRvJb5IEvFvFbuOV+DRrjehy7XaxAuGkj8iTR6ZrtjS+MyAtPR1v3qTizz9WYPyEsXjx/BX+3vg3evfui9+mT0erVq0QERmBsPBQzJk7R67RCuXLweZrw6KFi/HLL0OxZ+9BmExuVKlcCQf3HxR4P2zYcPTv1xcBgYGi2BXw6HDIfP194WI8fPQU7b7sgAkTJmHt6mV4+OA+IsLDEBYaAkeuXewtQkNCsf/gIZSv+jGmT5+JenVro0TJEjhz+gJatWok84/wP8duFyuVYyfOyHiuWbNW7BC6d++OhIQ4nDx+DI8fPUa/n/qKapmWIYS748ZPwuDBAzB50jSU+fAD5I2MwsuXMej9Yy+sW78Ot2/fR6lSRdGkcQNZ34YOG4WJE8dI09PJU6bjhx++Q9myH2Lgfwbh+x++R2S+cJw9dxYXL1zCoIGD4ONjw+iRo9GlcwdRvnN9Jwi2+NgwYPh48VEfP2YkJoyZgHGjhyAqXwScDjZUVQ3y2LDzt5kL0LpNZzx6eBeZGWkoU+YDic2GDesFlgcH+0kTxpxsu8y5vQeOwBYQildx8di96xDmzhgNq8EJm5V2EAZkZNMayAqTB75qyVRNpazdGzQ7B0JfzQLqf/9q+Hfy0kOdVRJGs8JwOZU6+n+sMOy8hxm9kJKcjITYWLnu2IxVqgzEq5iNapV63mRU6y4rBahipmj+0JHDMp953YSFh8v6bLKYlc0SldIeD22+ziStZnXjyRmKx7IRXpg3YzleP3kJg9MkYNlBBxObN1q0+xL+olimx7JVrknN/uLffRe0+4Aou6UPwrv7gua1zJ/V/6iy/oyt/8mpR0CPgB4BPQLvTQT0m957M9T6ieoR0COgR0CPgBaBc0dWSPM+Plj/W7Wl+SsrWExfRaWCUhBQWSQYxTZBQUpCXWWbYUGOwwOW6THrActsvEcrC5fBDG9rIObNXyaqw/HjhwlY7typA7Kz0qUMnPCDDcfgVspjll7zYZmHQOD5Vj9moAes5v1Maw7V3En51CrvZ+0hX1NPCTAQJZoLBi8Trt24jUePH6NFixaiaHM4HXj8+BnWrl2DIkUKoVatmihcuAhOnTmLk/+clgd1QqavunUTe4TNmzaJwrNRw0aidCXkrPfJJ3j+7BkWL1kiSs08eSLQuXMnLF++HG3bthXP04kTZ2PWzIl4/ToG8+Ytga+vl7y3V69eArjy5o2UbY0cOQJxcTGwQHmrUvHtcHnh7v3H2LvvgHixJiUm4Ntvu8PmbYHJ4IUtG7aiR48eiI19LUpCeltr48sHfiqWZQy9tPh61HUuNm6jjYCKm4ItquxclX+/A81acybxcvaUfisvWdomuKVpnMVqQ2ZWjsDl7Tv34Oy5G/ALsCE3l+XiFvTq1UOAIMvx79y+JZCSDdyYXBg2ZJhYgFA1vGfvXhQoXAglSpQU2wPGl3Py740bEREZKYDl1q1biI6KQr3atREaHCRKSs4WKj8TExMF/vvYfKR8nnYlj588QXxcEmrVrIPHTx4hJDRYVMo8Bipp69StI0Cf9i2ZWXZYvf2UPYTZiKz0FBjcCtJLooP+pWLB4iXHzqZ2NlsANZQ4dOiY+EufOXsWzZs3QVhEqMQoT0QkRo2cBpvNDx07fiZgltvo0uU7NGhYGxUrlBM4fuHCFfTv9y1KFCukrC+y7fARaGvGkCHDMHDQYFHZPn32XFS7FStWEPuOJUv+QHh4BJo3b4ExY36F2exGXNxrDBo0UBI9hQoWxdw5i0VxzWZ2IUH+KFeuDPz86JGryumlPafbCbs9U+aeycsq5fr0eoXRhOzcXLneLl+9Kl7ZBMiAFxy5jIkLjRs3FTuTpKRkiTG3RYX9m5RkxMbGoHGjRuKHzGuOytCK5cvLuL5JThZl7NVr13D79l2JZdMmTfH4yWOUr1BW1L209ggLC0Vqagqy7VliWUDYy2N5cP+BqL4JltkoMcCP/tSpYhdB6C5A0GCAnb7WJjMyM7Kwfv0GdOtG9bE/BgwYicmTx+Knn/rBzy8E3/3QTRTW48ePl2uhd+8fERGRByNH/opx44Zizdq/ROXrYlLLqJqC9u07BFWrlkP37t1knvC8lB2GWcBvs5atsWjxH7h+9SrGjx+LFcuWiSr3++++FZBPBTkX1pevY3Hw2ClcunwN/X7qLYmRc+cuod0XLbFp00bcu3cH9T/5RNTd9x4+leqHxMR0jBwxQBTKBP1LFv+BKhUroEvXDqqJKJtxepmxYuUqxMUlICoqH+7evYfkpFRMnDhBjn/y5Kno1Kkj/vprDcaNHy2xHDpkHAoWikDqG/rOe2PwkKFiX9K370/w9fOVZNKbN7H4sdePKFG8JIKDQvBz/35ix1P9oypo0IAJuCyE5InE0LFT0LlTJ6xd9RceP7iGoQN/RtFC+cXznUkwe26OJBbnzF+BwOA87HWHqHx5UblSeZmbv02fhSmTRyMhPk4guiTADCbsPXgU/sHheBkTh127DmHqhEHwsxjhZ6PnuRvZuWqNs5gUgBX7H48lhpZQ1TyxOW6MlfSD/VdTP81i6d8N6uQ+5fFnloPhHKOFxf/DYzmX9zEvExITExAXGwOz0YiyH5YRv39pzEl/drekV6UCgusCLaHsrPrIzpUqGtqbREZGIiwsHF4mI8xW5fPNRre8H2kWVqyy4JwRyygoP30HrTBMPpg5ZTFinr6CEGXexy1egK8Pmn/RHn5hEYDZW6pZuF0NLMs+PF7wPC4twShQ2cj1799NSFVPAr15n/73ph4BPQJ6BPQIvE8R0MHy+zTa+rnqEdAjoEdAj4BE4Ozh5W56WlKRSsUlH2dVgzbVpIoPyJp6mWpUgiT10Mvu9RYYjGxKRrAsb5WH9lw2KuKDqssgoJN2zATLBEtOeMHXFobZcxbj1q27osrcsWMrev7wg1IV0prBYhE1LSFMRkYWQoLpN5wiXpqEHgo6KEW1QCm3ghHyHh8fUS8TKtLblA/BVD5S6Uo/Sn7WbD/oCSkP71Rr5TrFV1XggpeX+IzSC9c/wE/iwMZqFEfn5jgR6B8ooMrm6w2zyYC0tBR5AKfbhmo4yOZfXuJnzJJlWgRons9UFrJsmUpOq49FSscJ98QrVcqX2SgsS8aCceB/np9DbELosWwS5RrjzXJpKuJcbgfCQkNBxa+fbwBSklNF7ch90z+X50EQxGPQSril4VZOtgKijKPDIfuixy/jJQ2jPA21ZC7kusRjlc0GaUtASEP/X8Jf5eHpknhQ5cvtpKalSyzYbDApOUX8ltn0zZ7rEMVj3shIpKYmiacu1ZCVK1dCdlaWABNaGBQpXFgUyITrOaJCN+Lg4UNS/l2eANJkEiUolaw8rvCwMJw7fx5NGzWCTRokct8E4srSg+d7585t+R36/bJ53YIFC9GtWzexX2BDOb4vMjICpUqVFIsTxk6NjVWdl5nQhLCJlgdK1cumav4B9M2lf7IJqRmp8PXzF8BqNvtgxYo1yJs3ShoRXrt2Bd99/62oN9locNnyDSherIh4NFPlznFYvGSxWC107NQJc2b/jiFD+iM5MRbR0ZHwtnrLnOJcpD/vosVL0KpVawQGBCE9IxMH9h8QIF7qgw8wcuRIlCtbXuxVFi9ejAYNGwiIL1SYthmNxKZk0cKlAg9XLF+GGmJLUlDgHZXbjtxssY6gpy3nNucrEw6MIysCOJ60IqENBn2WCTEzM7Nx7cZdsT+gkpaN+jRLhI+qVcPmLVvRtk0b1KpVByazERaLF86fPy++1qoRm01U6bRDYaUAQfnFi5fx7GWcAHiO/dnzZ8Qmw2TyRv0GtVGlSmWxgKFNz+07t3Hu7Bm59qtXq44qVavIuCUnJspaEBwU+NbTmzHka8Tn9LkeP/5XjBo9EmdOnZV9Dh48BGPHjkXv3r3F6cff3x+TJ09G//795Rg5h6g2/qlvT1y9eg1x8XGioN20aRPq168v8f/999/FT10aNTocEiOCub/++gvtv+yIbdu3Y9u2bfiuRw9pTMkkEK1hPihVSqAnr4tBgwdj8LDhiI6OlnWIScB9+w6jVcuGnuaVJln7mGAaM3YyWn/WWpTTfB/nMP2oeT399NMv+G3aaPGd5rFQ3ZqamoavuvXEuHG/yFp84eJF/P77PAHoXA+pLH/w4BG+aNdG1Pr9+4/CwoXT5Nr6ZdhwUSVz35MmTUL79u1RqHAB7NlzCEFBfmhQv76sLZN+/RVDhw6WdZ33mGx7JvLkicTIsRMwdOhQHNy/DwvnL8XkSSMQHZVP1hyuP0xYUbl/8coNFCxcAvFxMZg0aQp+nThG4jRr5nxMmDBMkkRsmipJL5cB23btQ97oQngdn4CtW3dh4uiBCPa1wOxF1a/T42NshLdV84VXiVPul3NIEo+eJnhMjkj3To/NkvZZ+Se7PdZPar0X+wzSb88Hx0/sg6RhoepCIGpmgcpG5LhcyEjPFHU9G7tWq1KNdTdv+xiozbgFmhNOO50G8VPn4WzfsVPmVFR0lNjosHLH6m2V+xbXKAJk5bHsVq9ZzbJeOx05ak000DbEB5PG/o6kV6/gBXo6A0429fP3xWedOsMaFAK3yRt+vjbP/cwk+9T+FtDgMrcnyUpPM19N3aySz6oZZMMa1fRnbP3vTT0CegT0COgReG8ioN/03puh1k9Uj4AeAT0CegS0CJw+uFya99Fmgk2u5HHWpZSqCrISAJnldT68izqVqijqq6SBGB/WjW/BMst33QZ2oKfKWKnICJYBWiK44XAZYbUGYfqMBbhz+y5Gj+6PnTu34ccfews0I6B7cP8xoqLywtvbJvCEEEd+xnJ8T2M5QqbXr19LMyzV9Z4ekIS5hJd8n/KE5IM3PVf5gMuHf0IsdS5OUTubzUbYs3Pg60v/VzYPtArAJZAkROTPMzIzBNzk5vLh3ACXww1/f19kZ6fD7WbMVCPA3By3NGRLSkmW98v+AgMFeGtNnbh/DaC7DVR2KpiRlkaw5qt8eo0mAcaaypqQ3sfbIs3CRBnnKTnWvKKlaZ7RIOcm4FggvwIZCtCwUVYWfH2pFlb2BqJHdanGXvw9gii+l1+zGRn9irl9xp/HRRpB1WJ4WB6BqRxfAqb09FQBpYGBCmATmtPvleNI0KLA8htp5kZJORt9sRle5cqVUahANJ4/eyL+szxXQirGiUCZHxw/ggo2RqQSmI39GFMquwmG+cH382seJ0EkLSzyhLORGNWTKQgKCpRmd+cvXEB6WgZCQ8PEe5kJiQoVysm2OL8J7bitq1evCPwrVYqepwruS4LF5ZDPYn1BAER1t1HFQGtSxjnq429Dtp1jyjF0Y9asOShWrDhq166Nw4dP4MMPS8DP30fm3IaNO1G0aBGJO8evdu1aci5//70DFSt+gIsXL6Fr107iPR4eGqS2KQkAqwDvRQuXoGXLVtJ4kGOycNEilC5dRtTYnO/16tWTn82bNw+fffaZgNl+/X7Bzz9/L3Ykfy5bIarRoEB//DZ9GipWLIe2n7eB261sa+j5q5IymfD39UfymzfyfVJiopTgM9GjriOC6Fz8vXkLLl25ieIlSqJv3x+lCeeN69dw/dp1mc8E7OmpGYiOKgCHK0fiwIaLPFYqsRl3wuibN2/I/KAvcmp6JhxuE3bu3ovy5cqJEprN/cLz5EFiQjzCI8Jlrbh7947AweLFi0qShQ0Uff38BHC/ePZcxpjgWoxgjEakpDLhEybXHa8Tzq2dOw/BajGgf/+f8ezZc2zevA3t27eV6gF6QW/ZshXt27cT79+YmBisXLkRgwb1kTWJsJjqafoMM+4rV25CRB5f8Z4vVbIkGjVqJMkqXmenTl1Aw4Z1BKZPnDgXo0f1x5Sp8xAeZsPIUaME2HOsqNxev34L/AO8ER/3Bt/06CLq4sOHj6NZs4Zvk0FZWZmy9i1f/jdSUxOQmpaDLzt8hqNHziA83BcvXrABnw1ff91NkiA59hw47HZZD5YuXYovvvhC1shnz56J4n3FivXo2+c78Vtn9caxY0fw+eefYdGiv/BNj3ZiJ3L8+D948yYJzZo1xZo1a1C6TBlUrVIFDx8+xIaNG6VJKdXh06bNQUxsnFid+Pqa0KlTJ/Fe3rFjB1q0aC5JipkzZ+Lzz9tIskUDtkwIMIH117rtSM9IlmuR6ttevXoKIF2zZj26dGmHkyeOy/gXKVxUrJf2HjyG0MgovIqJx549+zBu5ACEBdrgY1FWOdQA0wpE7Ck4d53vVObMR2q2F15i7+SCUWyD3lXraFBZs87498/eOTF7FMv0Rs5lklVrbyu3QLiZnHK7kJqajqdPnsu6WKVyVWUf5anAUc1WaVfE1cYoawqhMtdRgmUmKahYDs8TJh7LtMJgcpIJVwZCax6oWWGo+7q6p7CywpF84Mb5AAAgAElEQVQDzJzyOzISM5CTzQauFqTZs2EO9EfLjp1gCQiCl7cvbD7eCrYTUHvUyNrXWqWKAssGGLzU+zSFs6YAb1BdB8v6X5x6BPQI6BHQI/D+REAHy+/PWOtnqkdAj4AeAT0CngicOrDMTdgoKl4+bRKTymeXUmFR3UQLBiMBs7f6LWlUBAHMoDLKwBJez488YFkUy04DTEaCZULqHLg8imWbLRQzZizE3Tv3MGbMf7B580b0/rEPMjIz5SF66NDh6NixgzS4o81Bt25f4czZc+JxWqlSZYGIX37ZHnFx8di79yCsVi/Exr7BoEE/4fiJY7hz56aApJcv0wVcp6SkCsj4z3/+IxCI8HXBgqWIjXuKzAwHChfOi969f8K1q9exadMWgZKEowMH9RcwRUhMlTStHY4fPYXt23ajerVK6Ni5nXjtOp05MJksMLjNmDFjNl68TkBmZg5++qkHypYti9u3buHPpcuRnJSLjh1bCEAcMHAEvvmmo1ggTJgwAd999z0ePniIVau2YckfM7Fzx07Y7W60a9cao0dPwCef1ESZMqUxefIUfPhhJXTt2l7A286dO3HkyBmQJ0dFBeM/A/oiJDgAiQkJmDhxOjIymCRw4sv2n6JcubKYNm06mjRphjp1a2HVqjW4d/8x+vfvK+N78uQJHDhwCgMG9BJlL+0klixZhqFDB+L1q5f4+++N6NOnr1gHzF+wDGNGDxaP5GcvnuDbb3uIApVqXs4ZQhwqzlkezwZptG+g7YfF6o2MjEzxms0bGY47t2+LQpV2FUWLFhXlpqaKI8igqpTAmQCb0Jtwjmrh9IwM2Hx8ZCz5XwPNVN/T25VqzGPSyCxAtnv+3HlERuaTbRQvXhwBAf54k5Ig85znTiUuoR9/vm7depn7VBET3lBpTzBGgEcQJpDG4+dNwERAx/dTze1loZpXWYHYfHjOcQKMCOppCcDyd9p5CCC2+nlsW1yipqfC9MMPS+P69euiXE1MShT4lT9fXgFhBNAEu9weVd8XLlxEUFCwgGvG6uatW7h//4Go9qmS53kyGUDYx5hWqlQJFy9elH0XKVocV6/fgJ+vH8qWLYOUlGQ8efIQkRF5ULRoYfGzpVqR73W5DJJA4rYItOjpS8DObVJtSSsQNVbZgNHsqRKwii0EPXMZq+zMLIFOPlYbDh86gsDgAGksyeuZ0JA2MvyQxqBGg8xrjksQqxUy7EhJScP58+ckBvQpb9iwkQA1emcT7HM8g0OCkZ6WJttjAzyCW26DimXGn+dDkEgFOj+Y8LFYVfUA1bHeVsbWKPOTc46wmyBbFNsyn00yzwg9OVd4XkxcMaHA7TPOoWGhAvi4njJ2nNdssMZtZGVnC9zmdUtoyuOkFQNjp1VcBAYESJw5p6mSzszKEgVttp3HaBVPaf6chJLjwHhRzc+fZWRmw2r2RmpaGrgdrnVcU7ktHhO/l4oOAPbsLM91BjkXnhePi/ON+2ViiPviOXAtVAm+QFXVItYQRoHRtBrh72sJP85P9R4FZHlcTFSxMSCrG7Smq8onG56Ely9SUt7I/OB1qGx3nCqZ53Dj4aMnYn/CMWWyjxlL5UzhFtgs/u/SOM+Ew8dOweoXiFexCTh25AhGDO2PUH8f+HqbxGLJbeC8VfYQGlhm5QHnMdd6rZmfSbKhKrmqJeq05n7//uPh32CZSVXNJoOZTh6jgGVuwMBUrLQPhIMu9Aa3eHsTLHPelStXwbMf3kg1EM3jokczFe8u8VZPSnqDgwcPSZUD16bIvBGiWGaCi3OLx80kMWOpKZal0sVLVaZIE16XC1azDePHLEBaDK04fOSengM3bOEhaNymLbx8A+DtHySKaU2VzPnPJBD/q74LKkkjiU4jrbFUFZHWvE+LZdPaNfVnbP0vTj0CegT0COgReG8ioN/03puh1k9Uj4AeAT0CegS0CLwDy7RVIFDmA7B6sGXjN2WNocp9aW2gvCTZYMgEq7ePNMEiWNasMPhwzQddpVg2iMcywbLDaRePZTbv8/ULw4wZvwtYHjKkL06eOIrOnbuIMjIkJBhDhw4TVebt23ewZs1qgYtPnj3HspVr0bVLJ1SsWF6Ay4Xz5+UzvVpXr14t0I0gp0b1qqhQoTwWLVqCokWLoWrVSpg+fQYmTfpVYCnh2MyZc9CmTSuBgvSppIiXZd9s4lbto6qYM3s+vv22G/IXiBbgkOt0wubrj6lTpqNuvfrYunkzJk8ej2x7GowCDbwQF5OIkaMmYuKksR4LC4jacfSYcejatTOi8kVJWTpVpP36/YT+/fojX94ozJw5C2PHjhMQ1rFDF8yZMxu//PKLqGvXrl2Lnj17YuToEXgd8xrff98fdetUxc//+VkUs2x+dufOXdSv/wn++msd8oQHif8qQRVhUGxsHC5fuiLgmsK7/v3+I+Bp2tSpmDh5qjRjGzHyF+SNzIu1f63HwQOHMHLkMISGhsj+e/bqKaX1zZs1wp9//ikl8JwLn33WEV26foEqlStj2/bN6N27l4xvjj1T/EsdOcqygWrjrGy7qM45fzIFYtHzNk2AFQNPf15JaDgdyJcvn6iFCVm1hnYEcAEBfkiIi4efv78AEs5DQjN/Pz9pckW4xfcbjWYBNlQrU5lMeMg4EHQRluXNmw+vX71GseJFUO2j8qICpzcvQS2BNIEwY0dYSUjLeUgVbG6Osggh1OMcZbJC5VjUsfBcBLASpKWmiVI7OSlZfGu5b845egITABGiEcgwMaKU8KoMn1CbKtrnz5+hYMGCYtFBiBNEoJdDj20CMROys7JFbU4VOkF6RESkzJ3gkBBR4BL6aupCHi/nHMEhf5cl8YSlBLax8YlitxAaGiwqZV7vhK8C2w1ATk42zCYzUtIy4GvzV4r2wEDZP+1abL6+Alw1aErISVU/gS8V/VRIMknFJA/XFh8fX9iz7Ao+mbzw7PkziSlV44wHVdiaDcvJkycF2kbnL4DAoBBpdnjq1CmcOXMBBQvmQ71P6okNAq1L+HuyPhGw+hCG54iCWmKVnS1zjGDN39dPEh8a8GKCQpqAGpg0o/paeVhrdh8K5CsArCU4lP+uemSgSlxVSyjPeQJVAlNCarV+OsUyh/NdgVCDHI/mect5xgQIAS73yzHi73M7fJ1zhtvWVLJaUozbstkIvrNFLc71iefHqotXL14L3CbA5ZzQQCChKmE210eeE9d1nj9V6Iw/k4sE7PRKZiKISn82H+X3WsJFA/UcT94T6I/NY+TJEeyyWoGAlhBcXdvKA5+JOgJqJqs499kUNS0j/e35qeNUDVe5XZ4vj4e/Z/ayID1N2QBxrWayQhIWtFuSqgZaRdCyxQZ7rhsHDp8Qb+CY+EScOH4CE0cPRaDNDIuXB9Z6rJsI61WCiE1Llc8yx5+xlWOQqgTugyBbVUZoVSDaNa8pcrkdaRrL60u8lVWWldtiPLT7qdoW29i6BO7yfvfq1Wv4ePuhXLnyKmGgjkquQR4bEwJOB+eSC48eP0VsbLw0HOU6mD9/flEs835r/h/FskrOccap5qs8P8kBGwxgo9HQ4Dz4Y8EKXDt3E0Y3Exs+SHfYEZg3Ao1at4GbauWAYIkvt6X915r3aWBZ2T4pSylaY0mDWfHmp8UMqz2caFLrY/0ZW/+TU4+AHgE9AnoE3psI6De992ao9RPVI6BHQI+AHgEtAmcOLXMTDklzN7FJcApU4oOhKJ88jafU9+oBm016aH9hsljffv1vsOx088FSUyxTzUTAYJdtu2CCj08Ipv02H7dv3cXkSaOwZs1KDBw4UMGx4BBRFlesWFEaUc2ePRvRUdE4dvIE9h86ItYBXbp0kof/3bt3Y9Om7TCZfGGzuTBixAhs27YVt2/eABm5l5cTw4ePEKXali1b0K9ffwGaBBeTJ89GUJAFScmJGDlyNJwOF+7ff4Q//vhD1KJU53Xo0E5BILdL+UZ7mTBm9AS8eP4KX3/9FUqVKoaQED9Rk2Zl2uFt9cXRo6dx/uIZAdj0sm3f/kuBxKNGjRIIxzhTTcqS8Dxh4WIt8fTpUyxZvESAzqFDh6UR3enTZ1C2bDn06PENtm3bjg6dO+D06dPYtn0brFZfjB41XKAP7RLW/bUBhQrlF7Xv0qULkZOdgqzMTNnfoIG/YtSonwWo+tr88MsvI+Tr6zduoFGTpti15wBmzJwq6sdpv01H9+5fgVCvW7euArhmzZqNwMAApKcRNgXhm697iDXGgIEDBfyVKFEMd+/dxqhRI5GRkQqDMwcGaRaoEhLKE9giSmNiDiYl+DpBGsGNVbxOqd5LlrhcvXpVABtBDY9TlYQbYPB8JmihslLznyb8I9wiXCT0TE3LkP2pRpT0UvVBXFycxJb/q1WrJvBH2RZ4IyeXaksjDh08giNHLqNp05pimUFAmy9ftHgUb926FR+UKiEQc9mypaKu/eqr7gJsqapnnLt06SIeywTLmzZvweeft8WJE/+IF3LJkqWwefMWdOnSGfPnz5Pjbda8GaxWE27evCnKQyYHWrRoJvONNOju3bvYu3eveNdG5c2H0SMn4OOPq0gzvlmz5qJYsSJo3bo1Jk2ajEGDBktiJT4hQdT9q1avkWPq06e3+CunpGRg1KhfJElBC4cGDRqgQKFCWLZ8BSIiIvBl+3a4dOky9uzZjbIflhS7h7TUVLHIYBzsDvppe0scOG9XLF8u5xoWGiaA+NXLV6KMb9qsPo4fOyFgnAkg+kJL4z8qzD1+37k5DrFCoL0MLVII/ekfrPm3cs4RsHP8mBRgrJk4YFD4Gj/4Hr7+9OkTBes9am4LgS691/menBx5n8wfUFFtltd9rMoHnI0a01MV9GWsNHWwgD+HU5S9TDZIUimX1iwGaf7IucNtE94T0tNKRlS+ovjNlPMgHCck5TwlxGVCQyCby4ngoCDxXQ4MCkJGero0ZKQPLrfBdYlgTlTTmZkyT+zZ2aJKZrz5tcVq9SQZFICWxoAWqn8JNEkyDfL7hLv0UWbMRBVtNkvig9vPzMwQb3cq/gnMVUKACQCLxELsEozGt7YrnJOaX714jlutsh1+1mx91Dm75Zg0v3beK3itc13XQCRBN9/jJOz3bINJJEJ2AZTSAJbWKEoFbXAbYPYyizqaDRMJgcUT3pkr50RfeXqhE0Lz3nLgyD8wWm149vI1zpw+j1/HDoa/1QtWM0eQyQePjZORiVLlxU8wzX1SxS32Ex7feQHEHluhf4Nl5V+sqhaUMlhZK731WPbYEInlkDRCdammsy4FnelxnONUtk9xsayaMKJc+QqyVnL/Artpo+F2wkTvYiNtnFy4e+8BEhKS8fTZMzlerhsRkXmkeR+tMBgPJoI0KwwePIGyqjhS8J/XCmNvNfvi7IlL2PLXdgHLAYFBeJ2UgLACUWj82edwWX1gtgXAYuY4q4Z8/M9xUtVLSgGvqZlV00FlgyFe0gbVsJLv/aRaFf0ZW/+TU4+AHgE9AnoE3psI6De992ao9RPVI6BHQI+AHgEtAmzeRzhHVZ6UCrPhkFup8vjwzspjBRqoJOPDJa0t+HDOh1nCEpfHY5nKTX5pBB/xaWnxb8UyrTDoWek2mOFjC8H06b8LWJ4wbjg6deqJXbvXyDEQLgwaNAg///yzwMf9+45gwIB+2HNgH85fuoR27dq9tQS4c+eOPMBWr15drAQIPZb+uQwN69eV5m/awy2VYATU3333ncAeAptFi/7AF198hpDQEGmiFBoaLgpS+pHSQmD79q3o1auX+IiarWZYvL3x7MULrF27AV06d8PMGdPxwQfF0alzO1Fl0mM55U2mNKorXqK4NJ1buHA5Ro0ajNGjx2LQoAHy0H327FnUqlVLmoCNGTUS+SLzYtq0afjpp58EsFI52alTd7Rs2RQB/oFYtWotevf+ARWrVsKo0eNRsFAUXr54JUpbNs2itQEBBRXLEydOwpDBPwOOLFE0/v77IpQsUQolSpRCTo4DJYqXxNy589CsWQvMmTMfE6aMR9/+AzBzxhTExydg0aJFot598fwFfvttmoBj7qNv3z6YM2uOwBM2JaOCbvjwMRg3biR+GT4MERFh+Pnn/rhx8xpKFy8Cs6eEXJIVLpfYXxBA2HNYIk/wpUCayeIl9hKEUiyX5/74OiESoW3hwoXfAicDrVqcCoyIF6nMUdVkkkBGVHmepou5ToeoIjmvleJTldgr6OV8q4TOyWXzNrcoadn0aubM2ejbtx/WrvkLOTlOFCxYCB/XqInp06ehRo2PBErv2bsH1T/6SI6X4ITKaHpEiwqUwMXbB/Pnz4e/fwCePqVnbUWEh+fBrl270KvXj2KV0qRJQzx4cB8tWjTBkiUrEBbmj0GDBopCWdkiWPHo0UOcOXMODx/el2TA99/2wZIlC8QvuWbNWuIv3rBhA4wbNx5ff/2NjOdnbVqiTp162L5jh1isUPX866+/yrwnhJozZx6aN28mDeO+7/kD1q3fgLZtP4evzQeXL18W9fTrVy9EoV0gf34BbqKmdnuBuksq63ltTp/+GwoVKiSK3U8/bYH79+8ryGq348aNW5LUaNu2NaKj8ooFjlIMG0R9Sa9lXoNms1WaLioPcGWxQ3ip2UJoth+8dkUNyrHNUU1GCYHZ0CwmNkbK//38/eQa8PbxRcKbNwjw9xdgzQQFgSmTY4SPtMnw8/UVFanb6RaPaAJMgc4e5aVSJCtLBOUpr1Sx2rFpdgicp/zQ4Jk6tndevDxeZSOiGotyvjAxw3PXwLnat0XOi9vjXOU6xnMm4FXQjip1Hp8CjqIQ9zT0VMpQMm/Pft1GCl0lRlSg8trie6lUJqTn+sPfIZTPdeTItvi1ZufA45B9erFBqMfbCMoqQxrceX6XMdCsQLTj5zY0CxsNkksz0Gyq69+pfcV/12hElkc5zp9p29AqFATy2qkcN8NNtbNdXceMCy0+eJ/iOcqYeVGxzESADQ6nEYeOn4LJxw9Pnr3EmTPnMWH0QAT4mODno5r1sdmsWDh5zk+ae4rPslIsi60GgTGV7EYi33ceyxpM/i9fZQ9EFkitZOmSwFDKZd5L+TW3qWIgpT3Sa8ApjWnj4hKQm+vEh2XLqfsqEyEeRbaskQYjrBaOZQ7u3ruP+PhEsRRiNQj95GmFYaJiXZTy3rCY2KiPgFr1CaDPuYLAtLhS91e+15lrwMHdx7B1/R4EB4TI9ZvldiCySCGPYtkGk4+/WGFwHDSArFVCSKKA6m6jssSRxrMmrrMKJmux4s8a1vhIf8bW/+TUI6BHQI+AHoH3JgL6Te+9GWr9RPUI6BHQI6BH4B1YXuYm7BAIIg/WLF/PFVBnMLrh422V5meELXzMJuTQmvWxK5+U//LhWx6n2djPS5RWVIHyudpkMMFgdMHlypXtOd1eolieNXsRbt64g6lTxqHt592xY8cqUbDy4969ewKuCAJu3LiJGjWq48Hjx3j4+IkAIwKaChUq4MCBA/jggw9Qvnx5ARhU6R0+dAilShRDieIlBCwRllARvGfPHoEV3CZBG20j+MCf/CYZEXki0aNHDxw8eEQAEFWis2bNlOZSxYoVFQgDAgwYsHXLDty79xDly5XF3bs38M03XREcxKZ5ThhhwdRp05GQmCDAplOnzihRojhevnyFKVOmi0K1ZcsWqFq1KoYMGYJePb9DsaKFMXXqVIHYtJ4gAB01cjQ6duwoYGDy5GkYPXoEsnPt2LFzB/r27Stl8kOGDBbVLBWDhMIdO3UQIOrjbUbb1i2lBH/ixF/h403A6kD37l+jYIHCmDJlKr766mtpMpaWmYJJU6fh11/HYvv27ShSpAgaNmqI1atW49mzl+jevSumT5+Ofv36webth/nzF6Brl24CqhYsWICePXshKTkBq1evxKhRIzBp8gT07dkTeUJC3qoeqVSmH6goIT1l7oTnomL0ftc0j3NQsxAgfyG4IAg+f/68bKts6TIeUKiaHWpgTwOOhLGEoGzcGBwaJOcvWEigslkgKN8rAMyLfqsOZNszBSjRH5tWHaNHj8GwYSOwfdsO+PsHSqLEbLLInHjy9JGodU+fPiW2DLQz4Vwi5CpRoqSoAqnujYrOj+UrVgjII3AmrD1//oKoWQmZ//prA77++mvcvXMLTZs2xMoVq1G5cnkEBQfhwzKlYc+xiwr48qVLYiPC+Txk8DD89tscTJw4DlOmTJFma/PmzcXo0aMF/HOMeM2cOn0KlSpXlVJ5zjHaivA948ePl3myfPkKNGzYUN7b/NMWWLV6Nbp16ybglZYq4eGhOPXPSVSv/hEK5I9+G6+MrFzkONxihcLEzrJly9CmTRts2LBB5uOkSdMwfPgQzJo5E506dsLjR4/g7WNGrZrVkZ6WIrYY4i3LBIzZW8aO1jIauKUFiahYCQi96X+s1KRU1nLMaIFAaM2x05IFHFPGmPGPji6AtNQ0WG2+SM3IFFuATI9aWBIWQYEqmZBDmJqt/IdpdZCrwCzHSCwzPNYmvHYJkpnoYtJDg95cE3l9qmNTimK+R7NwUApiKpwJaJUfLWGoZg+gqXY1Ow3OV1pOEIprTStV4kWBOa7JymbFW7apgVutuSjjJQDcRWW1WfzsCcz5oW1D2552vWiqYMJLKpg1WxCx2yAA9sSA29CAsABeD0Dl9UIFNN+v/a7KKKoxU5UtCqKKpQS/90BhbTtyTB6PZRUzBW/5+r+b4knVAdcCKpNTUyWhQDDL+cpxFI9vwmKPNzfvLWcuXEG2E3jxOhanT53DlPHD4GsxSPM+OS4qgFk1wfMXywoFgLlfviYq47fN+sSRQu3j/3FuSvH8rlGqUtYrsKxi4JLj5z1VEWbV1I8JW5YFsTIiOekNjx7FSpYU4K6Uz0zqcuxdsJqoAKbaGLh1+y5evYqRBCjfy+s7PIL3DBPMHlWxAsscH+WnzNhpan1pPspzNEAUy0f3/4NNa7fD1+ovXviwmJCncAHUatwUsPnBYvNXDQFNCh5rcJnXkkpuKJsWfs1EhMGzvms2GFpsGtesoT9j639y6hHQI6BHQI/AexMB/ab33gy1fqJ6BPQI6BHQI6BF4MyhpW4CGvXQCfEm1ZoNaZ6rVDMJKHYpP0WzxSowmYCBdhhvQTPBMj1HFZ6AM9ctsIMCMZebalU3cl0G+HgHY8bMRbh29QamTB6D77//EePHjxClMIENj0Ue8AFpykWYlE3lpCh6VVluZkamWCekpqW+VT1KGa7LJT6q6ileMQINQPABmTCHEEmVXivvaIFaDpf46xLicH9UOBJskQzwQV8VM7MsmU2LvKS82Yve0blZMBpcyMjIhrfVD15eFnjbWG6vvGRZKs/jpYKW55XyJkWdV2AAMjPoKcsSfYMALMJHwjZ+ELYpD1d6VjoE1hPM8Hx57IQshLH84PsIx/i9we2Gj8XiUZnRY9YOl5Pl5fS7dCsLgPR0sTDxsnK8FATh8RIiEGZqJfmEc/xgMsHoNgl8pcqO30vjMBMtLbIRGhYszd4sVjOyCPQI3zj+AhDpPUqfbTa1c+H161eitOM5aL61/Jr2ADwnrXEXj4e2AfwdKk0JSDQPW03lqkEpreEbIZ6Pr0WAMQEKY8oxVcDSR/yEqfTj+wRiuwmocmScOHeoEK5apSpu3rwjkP3atevSkI/KYCp6S5QogX379sm8q127tthKHDx4UCxJWjRvoZoAWqw4e+4sKlaqKE36qL4m1K1Vsza2bNkm8LlTpy5YtHABWrf6FE+ePJKmekx8UD1MSMQ5Q4sMQseDBw6iY8cuWDD/D1SpWgE1atTAkiVLUKZMGdStWwfr169Hy5afYsmSlfDztwjsP3T4iPivFitWDHPnzpVrhlYdx44dE/sM2sI0atwY6zZskERNuy/aii/1/v37ULlSOVSpUgU2H2+kpabIOLkMJqRlZok9BxM6169dx/0H9/Hhh2VRtEgRUeFXrVYNSQmJOHrkmJxD8+ZNYDFTbUkoqZqryXw2KuCakpoiY8Hx1uwXNP9WrcSe8VT2MbRTocoUyMzKhLc0vnMi10EY7UJwYLB4BdO+IsPOax+Ij42VagSqkmkPQE/ooMAAZGdRpQ5pWkj1tFLGmkRFTHsUzeOXylUjk2swyHwJCCAA5rxh88l0uT75vVJz0hNYa5imrhdui2uJsumgUl414+P1yA/Ccm2NUFYcAbJdBWYJ7NT1w3nJ7wnQuYZogJl+5mIbYTEL/RT46TYKyNRg8lsg6rkWVRM3WvvwTaq6hElDqVRhEsVskjWdanAet+adLDCSqx4rBDxjwphyReR71YcCw9w+r1nN45rXJsEmr1lptOlRn9MyRuwrXE6Pr7Xy8eUxM67cFsE9r1mOAl+jr7A9K0vWqbcgnA0CrVbVXNHig/2Hj8Po7Yu4+CScPHkcUyeOho/JDYvRLfcUh1NYsVg8KJjNUKjmfZynGkBmHFlhw3+aQvnfSlye8f8PLGs+y6JSZnw4/z33I4Jxjh3vKWyCmpSsEmDFS5QUMTOrfTiInNsCc0HYrGxO7j94hOfPX4pnPeNBC5mAQH/YfH3k/kRrExkXD1jmMdLWSvPEFgU1j8QAeFt8ceLQWWxctRk+Fn+1b5MRwVF5Ubd5C3j5BcLiS8Uyr9d3HsuaIlkDzRxvXrdyrXgsXTSwrI2nDpb1vzf1COgR0COgR+B9ioAOlt+n0dbPVY+AHgE9AnoEJAKnDiwRj2U+RNNjmUBAHkBZruvIkYd2AW8Wb7jdyntTKr6p/DKzHJaP5f+tWHZLabYBjlwXzAKWqVqjMg3IcQDe3sGYOWsRLl28gum/jUePHr3Qo0cnUSLTR/PZs6e4d++uqH6p3OKDsbYPPrQTzhDCEEQT7lElKM2iPL6OmhqN50XVG8EeS8zV72YL4OEDMqE1QSf9lHNzXcjK5M8CJS48d8bEbs8SCOTj64PEpBSBx85clyorNrM5kx1x8a9hMXvDarHBbPfUYS8AACAASURBVPKGj59NIC+PX0rhfXw8vp2ETMqvVXxOCWKzCJOUjQMhEiGU+A87CXxyJR6EkVRyElRIgyfPXyyEXpqKjIox+RlBi6e8nhBMlHhU6NqVhyrjwe3K6xaOjRpTQh8eK2NDL1g2r+P2LFaLlEnbszgv3Ar25CqlpFJTWpDryJbzoh9tVkYW/H0D5efcV2p6usSZamWOJZvwEWJl0neWJf7gfPAR2M1tUZlICK6Atmq+xkaCBIOEf9lZWXgdE4PQkBBPuT6hU6ZAQo4xFctsRCcAzcXyfLMo2QnAqJTmnKDiWIOZBFeMBbdNJaCmcGbM6S3NYFNFTIAn3tBZ2dKkTNs/j/cdeCK0MwhEU0kLAn11Djwn+nAHBYUKzLZ5+wiMp0UEG8jRv5cQh79n87Ph4YMHMi+tAuAIwnzkOLk/F71XTVT+e0vc+FlUhQLfnaLI5HgyfqImdDFpohS5mk0BxziXdgJut1iQEOwThoaHhaq54HQgLSUV3j7e8A8MhjfVwKmpb71yuZ2Y2FiB/9wHfayDAoMQEhKOjIw0iR2TL2wAyIaA3hZvAf2EnxSKWqxMNHAuqmZ5nKvKF1t5KXO+c+wIkqmuJUjWwC5/rhIlLgHEnE8cA5ufP168eiVQlvCR2xYAJtYCTljNZgT6+3s8f61iY0J4T+9i2glI8zyLGSlv3sDXz/bWPzc1Jf2tiprbZnw4l3iM6lqiIlWpaAmcCZE5poS0miWGWLjQd16SRj5vm/6xASPHhhYdKTL3Cdu5vjhlfgf4B0hVCM+dTf44F7km87pV1zbnmcf+wmJFbnbuW/sYzg1er/9W+Mu1ziZ1YiPjUfGKVYlJkje8RhlrDSITRCqPXuW5rHntSoJRkjSZykddVK2E3Aq4atUBPEbNM1m7prXElQa+taaAWoNDzbeZzf609Z+qbhsb9OXYxf5EAVp1/mIbIg087diyYw/C8uVHQlIKDh88gknjhyLI1yKKZanKcTM5qlmLKLBM+MrEhwbrBcyLav5tfvLteiew1uNBrewmCKzVfyblBEy//dvCDSd9wWmvwTsYvTXkvfS8NkkikWCZiuSixUvIfTXHYYfRxHlCJbYBBpenaa7LgDt37+PJk2cqcZGWhqioKPj4esv9iWNKJb54act8VOOg+YtzvARws2KDzTRzgCP7TmLv1oMI9AuR+ZDpyIVfRBgatvoMJv9AGC02GVdRRHsah2pe6IyBloSRxn6ct57eDFpiQ3tPo4+r68/Y+t+begT0COgR0CPw3kRAv+m9N0Otn6geAT0CegT0CGgROLF3oVv8PcGmVNkCRfhZgTGI4lCBHCuMBuVFmuvg+w3inctmSP9WLBOCiMcyoYWDXpVKsex0suEVkOukkjQEs+cswbmz5zFr5iR07doT69YtErDDsmECFD4AUwFLaENlK+0K2LiKMInfU6FL+KepHAlyCaYJYLI8nqCEIhpMJfBhgzh+Vv6phKNOAVwEKXJuosKm56ZSK/r6eiM7O1M95EspNMGfD9wOQgIKXunNSchHqJQr5cUOhzhJIys7SyAtocfjx48RHRWlzs+tYIOm3ON+NG9TQk1CVkIlPugT5GoepRwPSQC4XW+b21GdFp8QLypkApjAgEApiyesJCjRSunF1kSAnSqR5hhzcOkjTB9nwhp6DBNkSbMvh0O2mW33eKsSjkjZvFOsITjebIqXkUngRsVpFqzeZk+jMxcC/UORlpoOh8vxtqGVwUuBHb5fmq/52uCwO1SpvMsldiVU2CpgzQZtSmnMeUS1KiEhITchFCGw+NJqoIt2LC6XADsCe36tKSvZaDAzM1sAG5v3af62osI3qvhKQyt6uTpyBe6L0ly8fy3IpAraZpOGgNpYKBWpmhMa/Oa+eX6cB4SknDecu6lpKco72kHA5o2szBxRnooSUqxnVMk85zTButZcjedO1XxKyhtpnOftreYt5xCvjZTUZKUwlZi6lJrbYhVYZfP1e9tEi9vV5hePi/GTRnXZmeK1KrDN4ZT4JCUlytxnPOiT7O9HBbkLGVlZykPVo1blXCHsJZTn9UXrl/S0dHlP/vz0Xs6R5BQTDQJJcx2wWqzSgMxkZJO0HLgNTF45FWz2zE2eL8dIfaZHMhMSRtiZ8PLYPrD5H72ZmUjwDwhAQlyinAOP3+ptQ3pmmoA9aZYnXts2OHLYKJL7ZsWBmv8Wq0pmaOCTsef7faTagBBeVTwQGOfYVSNI7oPQk1CbMF9dK7z+TbJWcjy4/nFeapYOabR88SizZR21qKZ5VLIz4aTNIdWQTlkyaHObsE6a3eXkeOaj1ZNUUCplzd5CkgXcv8kEOxMfHk9cUfCz+SETCvSO9tg58Ji5btuz7aKO5+sEy8oHmMz2HdgWewwqe40GSeowQcTta40UmWzg7/Nc+D6peGGCz2OVIOdsIkTNkNfYUFDFXIF/ufeI9QTXUPtbKxRex4x3YlKCNMTkdny4NtK+hPY1nqZ5TE5x7vGewbj+c/YGyletgKzsXJw7dwZjRwyGv7cXbFYvuQZh8JLeAJyfXM/4wTmhmjaywajmV60sk7lOaJBWO+f/Bcv8ubIkeWeZobIdKo6aYlkUz9LATzXFzcjMwps3aeCNkYpletBzrvO+B9pG0QrFQfBNsG/C4yfPcPv2Xbn38rqmFUZIaLAkRVgppDyW1fzjOs9zYRKCX8sc5Z2Jx0WbDLcJp49fxIYVm8XCidcnOxyagwLQ5PO28AkOhdHq62neqxTLHHf+1yxdVFJDWbdwbLndt4lOT+NGxqZJrY/1Z2z9T049AnoE9AjoEXhvIqDf9N6bodZPVI+AHgE9AnoEtAicObjEnS6WB2IAKaplKQJ20TKCal1faQBk8qLalUXEBrFR4FM3q3wJedwGAiQphhbwoIFluIzwMniJx7LTSesEoyiW/fzCMGfun2I9MH3GBHTq0Avr1s2Hny+VvWzI5IVsgZUWUSYrRTGPhyXERqXKkuZIhJQ5AqCkCRM9WO1KLfpvGMBjIhQMCQ4W1SXBIIEhFYcEwIQdBMIsSeaH8g9VZcNkAU63AqC0wSAYDAwgwGZJvRNmCyGuahaXlUmoQtsHg0BvKu5WrVotYPmnn/ph4aI/8fr1S5QrV1YaSw0ZOgjLV65AREReXLhwCXBb0Kfvd1ixYiWokixTpjTu3r0nn3/q21s8gBMTE6V53Ml//kHhwkUwdOgQ8ZoluNm5cyfKlSuDLZvXi6q5Tp26qFmzJpYvX4anT55KQuCXX4YK1CKgTE5OxbVrt3Dt6lWEhoVh2NChmPbbb9J0jo3z6LV76dJldO7UEc+eP8bxY0dRsWIlXL16XUAKYUPPnt/j7LkzOHnyBBo1aoDAoFCsWvmXqOrKlS+PEyeOIyQ0FGXLlkWdenUwc+ZM3LzxDAMGfI81q1YLqG73xRcoXKSwwLO1a9fil2HD8PPPA8Q25IPSJfDtt99i+669SE1NQsmSJRGRJw+279iF9PRUhIWGIl9UPoSEhIpi+enjJwJEP6pWDcN+GYlffhmGzZs3S9Lgzh1aOVREnTp1MG/efAQEeuPHH3th0aKF6N27N+bNn4tevXp6LAy8kJiYgOfPn6Fc+YrYf+AQPixTBrdu35Zt79y1S5SC9BqmapUA8+DBA2jRrAX27duPuLgYVK1WFfsP7MN3336LdevWo2zZcqLipyWG1WxFyRLF8eL5c4HdnHNsyJcnT7jAGo5Rhw5folKlihg3fiJevY7BZ61bCwzdum0XZs6aggvnz+PixQsoULAAPv/8c9y+fRvXrt9U6uisLPF4VupPg1hosMkebTz4MyetXMwmREZEiJ8zlb9axcCTJ0+QJzxM5hXH+ezZc2jSuIl8ryC8U2D5w0ePkDdvXlGQErzGxsUhX1Q03qS8EbjP9YOQOCebqmSlQM7JpoUDpY0uBAb54dmzZ6LkjM4fDTbjjI6Kljiw2eCNGzdkbO2OXLGiePDgAUqWLIVr165J07DAoGCZg0lJScgbmQ++fn64eesGUlNSERERLnOOoOvUPyfwSb1PsHv3btT8uKYoqgmlGQeufRxHfs3rbPXqVfLzlq1aSayo+Vy5cg2qVKmG/fv2SUKEKmJai9y+cxvHjx8XexBe68ePH5M1o3HjJrh44QLS0tPQulVrxMXHyxpAi5GXL1/K/GWlRVhoGM6ePYNChQqjVKmSopbnOvX8+XMBgPny5RW4STW7AFBR4askAiEqr3GuS8pux+ixLVC2E9K4zawqFLjeab8vVhViI8L0F6GgSqIkJSbKtjiWChwTsnrWQk8FgOapq1UjaN7IBJpiRWFigzznW+gsKlmPlY5aL1UVgqzRzDZ6gCz3x3mtNXHkMXKuSVPG7CwEBgXI9zw+2YdYQ1Bl7SXzQBosSkM+NyZN/R1169fG/YePcez4OcyfNQZmMOmnHvOoWFZJQqXeJ/xVdhj8Xvk9U/3MCgdRonuslCRuHgiuKZX/LysMqd7R1M+ehn2exJG6lyiwzEakbDqYmpqOxKRkBZZLlhT7C95weI+jD7Mkdk1WZGfZYTRaEBMbhwsXLst6wx9yfubNF4mcXDtsfmxAahYrDKVYVkCcjTnVuLEyQin7qYoODgzHzcv3MGPyQphgRJ48kfDysSDHZESDlq1hDQ6VJohMLGtQWbO94Hjxg5953YvPsjeTHuoc3427sjZpXFNXLOt/ceoR0COgR0CPwPsTAR0svz9jrZ+pHgE9AnoE9Ah4InBq/+9u5WkJ5RnqgQN8gbBAbChcyvLATaUyAbLnAdrXj7YJfC42SRkvS/D5OMsSez6qexnYUIqey/SNpG+yE24DVU/+mDN3Gc6eO4fZ86agc6fvsHrFfFjNJviI5QDBrkN+L5cP2F4EASwj9nh4Egh4QAs/a6XImnqKvpTSmEn1lPJ4aXoaI1EJLI2UqMJjQz71WSCKwehREr8DzFLKTCBiptexUqQZPdvncYoiUzwtWTytfg9QgMIhlhEG5Dic8PMLxLr1m0TZV7dOXfTtOwS16lbBletXpRna8OEj0LVrN1FwLl+2Cr1798KWLVtRtGhR7NmzD9NnTMbYcRPRoGE98ZemwjchMQk9vvla9rhl6xYBxP379UXs62e4eeMG2n7RXql3DV6YM3suOnbsJGN15PBhhIWFo0Ch/Ni9d480n6tfv774vM6ePQf16zfAyhUrpZlgq1atpLHbq1dP8dFHHwkEDQsPkwZ/Xbp0FqA7Y8Z0fPXVV/h94e/o0rkLLl+5igYNGuDcuXNgqT/fx+aAVNgRgBMOE9LMnbcYnTt3QPHixZBjz8bGjRuRnJSEpo0bIyJPOMaMGY05c+aIlcWW7Ttw/foN8Q7mto8cOYFataqLFzIbIfJ1zl8vLx8MHthXYvLs2XNs2LAVxYsXwYMHTzF2zChMnjwVrVq1xo0b1wVuFi6cH9t3bBU1e/fuX6FIkcJSUs9kxebNW8Rnediw4Vi//m8QuPL42XyPQDQlJRX16tWTmBw+fBinT5/D8GFDsGLpchQsVFDsXK5fv48KFUrgxIkLYvdSsmQJ3Lx5C/nyRqJE8eLo07sfJk4cj507d4m9Apvjbdu2DbVr18T169fQpk1rzJg1D6VLlxKP5ylTp+HL9u1w8+YNBIeECAg8ffoMxowdI0Dy+fMXHsjfWJIChIsvX75GmQ8/xP37DxEcEixz8/ad+8gXHYEqVavg0KFDsu0zpy/jg9KFcfLkefTp8z0S4hNkP4UKFBaLE3puEyjTU/m7777HiRMnkJ6Rjrp162L37r3SsK9Rk/qyVmzdugPJyUmoU6c2bty4LTDf3y8Ax4+fkGOOiXuN8uXLSUyTkjJQvXoVLF26AnPnTseoUaMEzjJBxPXGP8BfbAaYvOjcuYsA5/PnL6JQwQLS9JCguUCBgihYsCAuXbooyn16XOfLm08aL86a/TuaNv1E4vRjr57YtGkTvL3N6Nq1Cw4c2I9SpT7wNCEzyzhGR0dJQ9Dg4BCB8Rs3bMLnn7cV6EvLD3pic19spMi5SNDLhA/3VadOLYkzISWTDRERETh69KjAZ16znDd5wiNx7+4tdPyyA06fPi1QlckTrmO8BrQGe/zcrFlT5ORm4c8/l6L+Jw0EAB4+fATBwUEexbILpcuUQv780Vj8x58oULCQXBOE6kuXLRUAvmLFCgGwtWrXkuswMjIfPv64Fk6fOYOwsFDUq1sbWzZtQulSJVG0cBGEBAcK+JQHI3FveAcquaCKpYfm0+yxg5B1mN7QSnz8X2syle18jfcWUUh7saGrUstzHWAlggZtubZJ1QCV5bmseIAotpkEpKqWoFkZPLjBagSx7sh1yNdMZE6atADNWzTGpcvXcO36NYwYMRA2HyP8vFmR4hYrFq7XzG2IgtuTUCU0fevNryyo3yq4NYCsAWWeq1axoNmMKPCsVSB4IDKrU+Re5QmK2FNA7qO8cXJOc81KTklF5UqVkWXPVspyo0ogCGCmNQZ4X3LjdUwcbly/LfcrJkSY1AmPCJdYKIsKsyjpla2HU+7dHEfNXkU7X6eLyWMjUpKyMXjQZIT7+8MLTAi7YQnwR5O2X8AcHAqDj00U0Ey8SjUNPZzp6e2B81YfH4/liUoYaHHSbDM0Zfcn1Srpz9j6X5x6BPQI6BHQI/DeREC/6b03Q62fqB4BPQJ6BPQIaBE4uWeem6pGTS3Gh0M+7PKhX5XnW+Xh0Zsexp6HXukgz3JaI31drfASBROVSspn0SE+krRp9hKwTMsBtztXyrhdoO9rAObOW47TZ89i1typ6PH191j0+0z422ywsNSaHpNspORFtbCyNZBGT2wW6GniRbCheTzyawHJQjcAq5Verm55SFfQ2eNXSdWWUVlK8P1Sru0BDLSmUBBaQQN+aCo18QwlkHZTaaaaPikFmpdHRegURbXYhFA95kP1Fq0VVNM8xoiKzY1/b0WDho1Effntd9+jZatPsXTpH9i48W9Mnz4DzZo1Q5kyH2LDhg3o1q0b/vxzGYoXK4YLFy9g8JCBWLp8GRo1bIArV66IGjIpMQVt234mYLNp0/aoUKEIsjLS8XO/H7F92zb89FN/xMcnICw0HCNGjESvnr2F+pw4cVJsJ+xOO17HvEK5cuVRtlw5gWYb1v+NiIhIREZG4Pz5C/iqW3es37BOmrFdvXYVZ89cxuDB/TB33lz079cfjx49wpatWzFu7FhR/Xbo2BEPHtzH520+x+49u2U8WrRogf3790usqLKjcvPixYuYO38hli9fLmrE7KwM/PD9D4iMzIO4mDfYsG4ZmjTpiO3bl8vc3LVvP6Kj82PR4pX4tkdngcydOnUUW4elS5fj9et4Afrc1qABfcXzk+e+ft1GDBw4CCOGj8CMGbMw8ddJaNO6DS5cvIh//jmOsWNHY+1fa2RsCWLatW8nc42WDT/+2A8Wqxdq1qqNvPnyiop41+4DGDd2uIBEjiPnQlR0FEaNGiMNDevUriv+voTUVJjz2goKolezW2AkldmpKW9kDtapXQujRo5Cr169RdEaGxOHb77pgTVrVqNL105YvPgP9O7dE+MnTMSnrVqKonj48OGYOXOGfK5R42PxRua2Bg0aKMfE63bbtu3o2bMnfl+wEDdu3UZCfCJmz56L336bhucv4vFxzarih3zi5HF06NBBFL8Eqnnz5kNsXKwAN85FJgWiovJhy+atiIqKFnBNZT7jQAUzG1ASlhIgcTzT0t7g22+7IzQ0WCoCTp48hTatP8PgwcOQleVA+y/b4sXzl3j69JEkTOLjY2Wec078/fcmAdVz5sxG//790bBhIzRt1lQgcJmyH8p8ZqJg3LixMo8Ia6mqJ1wfM3oCKlUqhwIFCuDxkxdo2KCOqPmlKafTgcVLlgh8rFS5EqLyRWHOnMUC4oYN7Y3Ll6+IKjwnNxf5o6ORkJgoAJrr3meftcbYsZPouC62ET///LMkWb788ktR+VJhffLkSSQmJaFc2bLSkLBF82Y4deo0atWqJUAvJua1gO/u3btLkoTbjYmJw4P799D96+54+fKV+LvXqFFVQHabNt2xdetygdgck08+qSfjs3DhQtSuVRe1atXFxIm/ir88fazPnDmFr7p3RdEihTFr9hyEhoajeo3qiIyIlHWETRU5rwl3ixYrhsGDhqN162aoWasWFi9ZLNUPn9StIyDcTJjsVs1Pbd7e4hFOj2wFl5UCluug+KXnKkXzvz84LtqHshpS66+stWbzWysVsd1gUzr6SHsqH2St9jTu47rMtZTbcOTaYc/OlMoZ/hf1rUBg5RmvfXDJNpttmDBxPpo2rY+bt+7h+o2rGDv2F1jMbpgMbKTnEM9/2vKI5zETitIkVt1LcgitldGznKey7WFCVL1X+xl//s7C4x1kVl7XWjPD//76vwLFyh9Pw9TM7CypzKhcuQr4tfJAV41OmVhhbwK3kzdTLzx89BTXrt6UKiEmdKjqD8sTrpIiVjZspVe5amCrgWVabqg4EaoTbIvpldg6JcalY/SIyfAx2RAeEi6WIkZfG5q1awdzSBil8pLstZrZnE95uCv1smoOK0186azB/XusT8TD2aQ8ufnB1+t/VFl/xtb/5NQjoEdAj4AegfcmAvpN770Zav1E9QjoEdAjoEdAi8DxnbPdVE4RTlI5R6sIwinp9G40wt/PT1S8RgP9kqkEdiM7J0d5o3pRoWyAkR63fGg1UrnsglE8RSnrMr4Fy/RTFV9QeMFiDsCC31fg5D9nMHfBDLT7ojvGjOqPyhUrCFimxQQbe4kajCpneSim5QQBgFLLaQ+0PA+W+aqHfq3cWV5UvsBUJntOVlMca43qvEwEw2xCZBIIpcp4PbYeHpjwttlZLn1jFSARxMLtahCCoIMxo0WHiz6pypOV/7l3HoPN5od9+w+KzURUdH4BcgRU69auRp8+fbFt6zYUK1ZcSv+XLF4Oq9ULgYFB6PnDD1i9ZjU+bdkcK1atFEDEpk0EXCwV79//ZyljX7VqlcDEvXt2oXjRgnj86JHAQVIhgtn16zeiQf2G4lV988ZNsamIS4jBrTu3RYVLQNvy05bYv/8AKlepKh7Ly5evhtVqQunSH+D8+bOibkxJtePHH78RRTO3z3mwdOkyafYYEhwiUIuqzOofVRerAKobqZ6kypUq0vnzliA01F+sGTZt2YmwsGBRgOaLjMDmzZvQp3dvrFq5AvXq1RWo2KdPH/HdvX7rjoDDxMQk8Q19+OgZ3ryJl33yXNLS2CzRG0mJMahcpZwAXYLfzZv24tNPG+L4sRN4+uw5cu0OfNmhA169fCWAhM3hYmNjUKlSBezYsU2Oi2P5JjlVfr9Sxcr4feECseQIDArC1SvXUatWDYG3nC+0wiBI2bN3j0Da+QsWIjp/QWRkpIoC/P+w9x7ull3lmed3crzn5li5ShLKEiAJIWwwBlpgwG0b3E0yIDDBbXs8093PtBnT7Wwwprs93dM2ILuNCY6YJIKMjBIoopKEUChJlatu3ZzPPTnM83vX/q6qPfMf1D711HPPPefsvdf6Vjh3/9a73u/YsaP2wQ99QNYILJCUy0UpWVdXlgUf/+av/8Z+7BU/bqfPnLVHDz+qdqB9l1eW7KqrrpBFwt333GOv/snXCBbdeuutahsU2owLlLUsAAA2J6cm1X+/9c1v2Zvf/NN2zz332u49e+3wo49J6aokkemMnT07a3v37Lbjzx/VYgrAGrXtyRMnBVnPnTsncHns2HGB0MHREXvk8KP2mtcSx3sFS3/mZ3/GnnnmiOaJm17+crvzrrvs9MnT9sY3vMauvPxyzSVf+tKX7MMf/iX77d/+HSmcn3rqKXmIv/71r5f9CNYljF2AKte/5557tAhx1113SeFLHW/7xu324Q+9346fOKEFLyA0liRf/sqX1R9QBH/605+xD37wg3bXXXcKEF580cWK9UteDDBu2Zf+/kv2yle9SnU9fPhR2UhUBss2O3tGAPHmm2+2u+6+W3VZX1sTwMQa5oYbblAsX/GKH1NfRL3/T//0Xbvllvdq7P/FX3zWrr76anv66acVtzvuuMP27t0tRf4TP/qRvG7pmywEYX/R76dsfWPFLr3sMvvUpz9vt7z/bVJEM6e8+c1v0vz1l3/5WUF84sGcBIA/dfKMZrCVlS17+ctfJo/q22+/3V73utfZgYP77PHHH1XZsJZ5/b94vfoc18RCCHD92te+1o4fO2av/slX2xe+8EUBc7zlmeu/9rWvyKqFpI0kmZNqVwtoJBtkTg+e1A4KHRSf//sOcI2St8kuaUe1rMlSfY95kcSVzLfpSLHMu4LIkQc0PtNYIen88u9FuUxSPF/0A7wGdbD7mgsEp7PW7aXs45/4U7v59a+zZ54+Yg//4Af2sY/9Ryvkk5ZOdKUUzqQywcaJhctgohwtEgLVw4KhIHr03L9TvN4Ojs+3wXjhr4no2GgXjXsy//PPJmSH0dfiCwuEJJF8yUtfGvn+s5AawLISPmIjRXLETN6efOqIPfboE1YZHNS8hWJ5ZGw0+B7n+L6OkthGMJ+5ALAsBbiSB5JssKdkqyy+JvsF+8Vbfs3yqZwNFAfU/3rZjL357W+3/PiUJUpFy+KfnM4IKuMfHuwvQn4F2jEkSA1JQuXFHSVu9OSNfPfEiuX47804AnEE4gjEEbiQIhCD5QupteO6xhGIIxBHII6AIvD4vf+zj+oRaIUyjptEwBc/uYkGsgA4dPMuRW7Hmnh8FouWL5YFChLy0kzo5l72EhEEON9juW8hyVinl7RcblBg5Z5777f/8ad/bG9563vs43/wETt0YH8AHMYW4rYBfoPyty2lMDDClXAONgAPgQNEN/XADbblplIhgZ0SwIWveFRu3Bx70iEUXPLUVELCYHnhdhq+1Zmf3ODj9UEcgq9ngB7ne22iGuV3oCfqR6mkse8IRqjyySwNDOg9bvRRd29vbVoKomgJRgAAIABJREFUCxHUYOnsTpw5Dz6aHI8XMuA3mQ7KM9oIP1fUqdy08763H+8Dgjutuq5Pgj28nmnL7e26QKnOa0lBmc3qhlUGBwQB8TomFthAhM+1dnxPQyKyAPB9e7P7onJuyk/9fXGCY+k3/KSuABaOox70G2KqhQsSb1Wrem9rY0PgGkuMSmXA6vWGbW5uSCFLmdPZnOBGAMYVnSskpAJKRVYkCZL+bVsuFxTu1AXYUiyUBED42WoHJT7PzVLyyibZIb7Y9fq2VNv0J+De0sKKYfeCbUK5mLPZc7NWjpST1A2LjsFoQQY4S9u2uE65pDYZHRtVebGGIBmZ+ppsXtzXlYUSPGcZTySu7Aue4ksMCGp3QxK8ZCpjeSWfXN8BOyFRIIkH0+oHIcFmxrqdttpWbSZ411WSMPyI6QNd7ApYvOl2bXN1zWamp+X7i8UF8QRscy7KOT+/oParNho2NjkhD+eJiQn1U/ogiyPASUAq7YEfazmf13iijqjHgcaLiwtWKJDYksUXFPzBB3hsbMQef/yHqtcNN1wvaxGO4dyclxgCknfv3q36cD1AMudR0rjIC50FGF4j4R8qTs7HuKBNXkh+mdZz+h/XLhSyUl6T9I0Yevw8eWIulw+K0R67Duin9KucHTt2TPEmTvRhV+VSZuxUaDt83zmOtide9DfOwXW1EMZ8gld1n8SX9NEwHokhff+5Z59TDACPLCK0230bHRm1NWBzi4SQJKsrSp362GOPahGG54tzCzY2PCr/Zh779++X1Qjnol8TG6A9vvXXXf8Su/32b8ma5Sde9Sqrbm3oXDe+7AbZHwCYiR/j01WozKLMp7Q/sWB+1cIdcyHzcDTP+g0VCx9acIy+D/g80yFzedJSOk/wOg5zPGNVWxwi54gwFwcYSjy1S0VjKGWbW5s2NDS8k9CUHSGZfNn+02/+Z/uJn3iFzZ47Zw/c/4D97u/+upWLactlE4K5WGGIGYcpXHUI4DthvWjXipYoIx/mUP5owTJSI5+vSvadM56E8/z3zlc1+/eTPi87pcTOQu7q6prAMtfp9MK4xeM5JNDtWr+LLUZOljKHDz9upTLzWFvWQsOjIyGBbRaLKZTEzIlu/8ROG1N/1dzNrKJcBE1LpTI2WJ6wW979y5bspuTlTJvW+3376Xe8w4qT05YoliyjnAfMMQV5sgeAzK4g7ErCIqx/B/gOIk8eSV353I+/5Or4Hjv+ezOOQByBOAJxBC6YCMRfehdMU8cVjSMQRyCOQBwBj8D3vvnH/bDFvRiyu0ttHLYvc2PsoAm1U/AsJnEfFpF9y+YLUuQCFLjxBywDbnU3iw+j4XaMarejLb3aWt01y+eG7TO3fsHuuvv79ief+m/2jne+x9759rdaIU+ypk0bKJeCYhk43O8FeCBfS9RrKJi5mQ2QLp0ikZ/fSAdA0OXKqQC3AqDlfZJKdXUMW891Qwzka3Ejjxoab0sAc8+yGW7AqU9KdWYrOY/adlXX1k11BM+ASMStD01PpGxyYtTqjY5tb9cES0gWBWwWcI9ATLvdUBLAQjGvbc7ZbNLarb7VG1VLpXLWbjWsWBoQ8AIsYNOZK5Agi2SKA/KuBbitri7bwMCQAGOhULRut2XVrZoND5Ysh6doIvg8Axy6HeCEWS6btlYLoJnR7yQmpKUCWEsLTBMbGFgqCQgKFiC0HXUFgLM93v08aRsgMP1HgDqTVbmbzZpgGQsRQD4efNZhS1CKE9e+klah7tyubtvQ4KDVGw0lIsNxhcSI+fyAIDgK1/X1TVmlJJIZy+dDAjAsG0Jir7Q12zWBSyn0AKvtluXywMS2+jZlAA63211txScZW61WtXK5ZPVGLYIwKSUYazaBiimBoHQyABTgJHXIkayq27OzZ8/KA3h8bNy2qlV7/IdP2szuGYF1+iD9iKSX+Tzb+wNIzmZR9vcFm2lblO4Au1Qyo/PTV4HSs2fPKHFZpx2UlMBO6sH7LOhQh4GBohYPBgZGrdWqGV12c3PLMtminZ09ZeWBimB6uVJR/2f8Ml6OPPOMXXzwkGw7eI32mJufU98G3OdzecsX8mEhqdWwVDZjhXzBsMFh7KmckVqR5HJAXZJjLsyds10z01Lml0plQU36AdAJuDk9NS01JgCda9N36T/Ud35uTip9LWZ12roGIJokgMAx4o+3LH2DhSCUx4wzTyrIGGOsMc6oB23Ntd2GIezEyFkDL9tuR/UIUCzY28gOheMaDdkNAIKVEE3jMPQvJj/GdaFYtHqtprHC72HxLfi10xe5FnGhbsF/nd0TYacD52UWo7/wUB/phgSgxIT6sM7FeGY+oL1brZ5VBkqC18VS2UrFsjWa9FcWbsL4BA6iyO0bCy2UgfmPeiasul1T0sFMJqn2Db73fWvUGyHZG774JIQbDYs7q6srgu6a25jLlfzNPeSZi5mXmEcj3/lkyjr9cA5ffKJu/j3yQvxMc1GvHfyI6Weaf6PYyE6DWGOJFO0AYf6mHXwxj/gCUumbQPLhoWG122Z1277whb+zt/zcW+zosWN291132u/97keskE9YLqssrAEss7jCHBIplr0O2FOEFLT+CGDc20jzdwSX3Qd7Z0cLSut0SPDH43wYfT5UdrDM7h/tENpCsbwuKwxgMYtkDpZJdpsgpmLtwRf98COPq65AexZchkaGtXDFd6UvhjhYphx8FWv8qV+yPkodSO5oViqM2uf+59/bA/c+ZOPDo4rvZqu1A5b7hYLl0+kdsIyFCGCZ8eJgmcUAX+R1n2VP3uc2J699+fXxPXb8J2ccgTgCcQTiCFwwEYi/9C6Ypo4rGkcgjkAcgTgCHoHbvvCbfSAIN4oOBFxFx40hUJCbZVRL8rwEznKziW+jgFTaepENRavNeylLA3e63JQHtEySNHxKARkvWGF8zr73/QfsM3/2J/b2d7zLbr75NfayG26EY8rFAsCgxEydjlR/5+bn7dIrr7Dnjx6VcpGb6pXlZRsaHo68OAPsQfU3MhwUepQZdRfnApBzw8tNNj/xtN27a5dtb27JGxeIhQoYb2G/JrAUcEhspqenBD85lnMDv1AkuqI7qHBzAh5nz85J8QoOAAIDkoCWnAcVIonYAJcbW5sqLzFbWFiyyckJq1ZrAtkCwcmUbayvK9b5Qk713NjctOmpKXv8hz+UDYKDGSDn6tqqDZRK1mxUBboAscAK1JZ46pKwDqC3Z89eqVgBgfjDcr2LDl0ksDgxMRYBYIBoW7G+9EWX2sjoqD304IN25VVX6X3iRxtQbwDJ+NiYykaiJ/oEW7XxFMYWg7KgliQxH7YrlAvlJ0n7iM/W5qaVBwYES6WGy+elLp+YmLTTZ07b+NiEbW1t2t59++y+798nCxDqDdwFjI1PjCuhIZCy2W5ZtVazyy+/XNfGU3d+bkHeubQzyjvAGqrR2bNnpVQGAGbSKSuVCqobfQFoOzk1Y0sLS9pCXykNSHlLX8Lrl7YEAjoER5WqLeGZvMAioJa6YYcBvD596mQA7ImQdAyLBvrm9PQuO3r0mI2OjAWI22zJLgPYPTg0KNuJXCan8tBOgHugEh63SqiVz6l/7du33zY21hVj7FSOHz9pjVbTCqWSFM+bm1WBN/papxvaFuiLahdASHkB7bv37AkKeSiUJQRvV5ZXbGhoUH2RZI2ocklAODE5IZDLOGBeAJZ3eh2NWy3qNNtqk9JASVYQwDbiS7uh0mQxh7ZQv97Y0FgaGxsLilslVgs7CgZKxA0riBWBZ8rBHMQCwfLKslS9mpu6LGIMaJzSn/jJ9eQXX69LXY5Hu9TV+QDO6T8khGNhhvHKAhnTGZ7MgE0SGIJTG3UWdUo7cJnf8QIOCU6zdmD/ftuqbmqBYn1jQ/Fj/mDc0T4sHBBDykL7A/hOnjwV2Tm0pQZ/+Y0vDyrlYlHxRL0MLGRBib5T3doU7OX8KMx9VwWLDQycYqmk+mieK7JbYUswmHgzRgGYxPvU6dPWbLWVDI9FkWIuL2BdKhe1yJRJpWxldcVGRkekGp+emtHcJsVyp6O+C5zFxkGe0XPzNkBss2ktYDBn0hZjo2NSFtdrdfVZEghSD+ZlvhJYNKDduBbqaBaWUKIzV7PYyWdZCKvXq1rE2a5tB4shkdukbB4YMyxU8HqrGRY9/uNv/Lo9+/Qzdud377VP/tFHLJPuWrHA4lo32DPJDiNAZHz7AcuC/7I/itTJ8ogOthvnA/Lz/fd38HO0EMsYcqDsu1lo+7BTISTkE3hmJ027o/mIOZOdFde+5MVStrMwAUTmOCmW+x1LJVIaw2fOztk3v3G7lcplzYF8L6JYluWF7Cj4Dg/jJuw46mpeC4snYdcNCwrdblOLT7tnLrKluU377Y/+nhYliGEzYQLLg7v3Wj/afcDCCudOZzORX3PYrcMuChYYvX7M84wZqdmjHAjU+XU33RDfY8d/csYRiCMQRyCOwAUTgfhL74Jp6riicQTiCMQRiCPgEbjn65/sA9J4uJoUxV7wSDRBJPk9KlN98MoEdHIz2e72LQ3oElgmc30Ay3guo85DHZZKpKWMtURkhdFPWjYzaH/6qb+0+x/4gf0/f/LH9ra3v8s+8MH32YsuvUQwDMAKXJLSMJEMKtZu2xbXVnV+yhK8HJPy3MVb9tzsrCBMBShx8rQd2H9AN+cOAqQgjLabu4Ky1WhYIZMRwBAkBvxFyYewOVC1+iZ4Xa9VBWV4H9Uk0ApAynHbtZoAG/BoYWHRBiqD8s0E2pSKBQE/oBJQkOR+3HQD2k6cPmmFyoAgMx7BgESAQ7CVGBRkAdISaxI7oTqjjkBB4BiKR+BNqVQUWCD5Ej7D7VZIQoXKk5t9kkPRnmNSOa8IDnLNfLEocIY6VArVfE4gCKC1MD8vj1sgARAZpXJIutXXNbk+oAdwhlq12Wpq6/3ZM2d3oBfld+sBwNaePbsFTufm5mx0FPXxmkAc7bm6tmbTM7sEwlHyAmSB4AgGKasWC5YWg+oymxFAowxDw0O2ML+ga9Iep86cldJZ8DiRFLSanJgUSKEPoAgcKGP/sSU1MCrs7e0tqcf5SWyAM/V606pb2+rHuUTGkt2EPfTgQ1HysKTOBzhvtZq2tLikvko/WllctrGRUYE8Hm6tACwrFAF820Ht2cOqoyG1MP1ucHBYbQGAX1hYsAlgea0qVaor/ylzUG1j9TCwA58Aw1Jil8uCbQBtPFABP61O1wYGh+zUmTPWaLa1fR2gmkyl5ZUOYAWEAzTpM/QVxh+q7+WlJUG++lZVEBjohZIUD2j6PdekfzE+6C9AxUanvdOGYZwlbWZmWmp42oi+JC/zTGhDxgJ9AvjOWGWBgMfY+JitrqwK+lXKA+of1J3rkyQP4Ef/IP4T4xOyiQBK45EM1KT96bsAbIA04JLxgJUM7Ut/Bb7yGU96FtTInR3LG9kwoMpOpKwii4u2QCAgG5Vt8AJmnuwL9G2srwmAA0FZ5OJ94srP4ZFhW1tdkxcuAHVhbs4GSgOCvkuLixq/1I+Y8BrqcPoJn2e3B+eg/zCnMS/JHiYdLDwYm/jgkhqV69NODBziw5hmXpc1TLOhMTE+MWlLS6tSlDPPAleXlhaV0JPfJ8ZICIe1USrqr3jEF4LqH9V25KOLipgFGkAx5VhZXwv1jpK3OWRkLNBfeNAGmla1mIFSvCfAzRxCOZnT6HMAbZIzkgiVHRKl6LycAwDL3EM/or8C1Av5rDVrW1oI+sD7PmBHn33W7r37bvvDj/26pVPM/SSfZQdEypKJkFAWFTnXd8VyP7L8ERSWOhn1cVBgOyg+397in3snO5R2EO07f/yneHjkC4JvMm25tr6mPnL1NdcGmyfB7bCIq7bstS2bzlij2bHV1U37zne+q/ZlDNPfp2amg6rcaKOSxhnt6WVmd0doj4RiLu1zil057IxJWbueso/93idte31Ti271fs/e+La3WWVmt/VyOcvj35zJSiXtNlLyyM5ktBgT/K7ZFRO8l/me8efeP2PFcvz3ZhyBOAJxBOIIXEgRiMHyhdTacV3jCMQRiCMQR0AR+N5tn+wDIM7f5gtA4caRm2ugFxAVIMEuYLbCA4518yjlVzL4GffxumWrfwqPiSgnUkjeB1iWHUavY+0eXsGDduutX7AHH3rU/ssff8Le/4FftHf9wjutXBmwgxcdsvnFBakp8UBGHawv6EzKBsdGBbPwDb3kkksEI0hQhWKQm3SpRlHbzS/Zvr0kUAuevgKQQ0NSZ/J5gCfH4Oc8e+a0QIZ7FfN5YBPxoM4ADGA1N8/FyMsWOMI5+Ak8Q8l45MiR4Ek9ULahkREpZ0+dPBmAX7EkSIK1QaEQjkGt1ux2rTxcUcyee/aoQC5xpbxzc/M2PT2j65CsiboSH4c17unM+9zAUxYtDnTallHireDhSX1QjQIagD/8zvUow9z8ourNazyAbry3tr5q09OT9uyzzyqxHiAYuAm4kGJR/rhjOj/vAQy9PCSUCvAu2CW436YnhvTzcZ1sJi3orvZro25tS4F3dvacynHJJS+SYho4CbC/6aablLQQpfCBgweVZI5yoHalDoCN9fUtm57eI6gGzKJNALFcwz1xqTswaXNrw/bs2WWnT58S/FxeWRQ8BDTOzS3Y8NCIgNyuyV321OEfqSwcC7SUPUu/r7hTN64HfOu3oVfYsHQFeIeHhgTb8LI+d25WfY26ATuxcwAQ4w+LZUKt1hCkS8lPGyVgwlZWlmxqclpJCrk+16S/UQbGATBSoG17O9hFRKBvZXXNhkdHrd3t2dLKqmVyeUHyQqko3+jllVXLFQoqD8purFXo467Gp57BNqRs7WYjJMLs9aQkpZ8SJwAzynJU79Qf4LWK93E6LTi9e9cuLQawOIVf9tzcObvyyqsEDYHJxNZVjpT9+PHjShpIf6K/Uy/G6xkSXs7MaFwSA+YGyubgKsC+no2NjasvKJlZNvgiE2eS/FF2jgHao3BnUgGUud+329tgrUA/py9RNhZxsikWbcLCRLALwuol+IhTBvqZJztdXl5SUjXGALHlPMSSvqrFjshrfGxoWPMLsVciVBKi4ZWbyez43LOQIBic7NvQUMVW11Zkr0KbE8OwcIGdDOrdtOVLedusbqnce/CljixH+BxjgGuwCMU4GxockwqVmKAwZocF56TMPIIKPXhtcxzjizYOYwcPfGB1N+zCqLHLIijpgby0gatYgyVHV8fRlg6Zc5kwZ/M656bfAbW5Psez44BFiH379siag7L4fOt+2nh70x+5drW6aYlOw1r1pv3Sh37Jnn7iCfvBA/fICsP62K4AV4Gu6M+ZH4NKGQ9zB8soliM7ZX338bon7zsfIu/4+UeKeuIV4PELQNc/r8WsKFZ8Tj7E+MJ3OmrbpeVl7Xp4yUteqjkwjAesLoDgXSmWyS1Qb7RseWXd7rrzXtkiEXf6weT0VPjOTWDRlLd8LqtYhb6REjwP3scBLEudneoJCm9ttG2gMGa/91sft8YWXvNp2+517Q0///NW2bVHiuUiCy9pEvfxP0Bj5kdAM/1HCf+UhyC8t1NHJcINSXFjxXL8x2YcgTgCcQTiCFxIEYjB8oXU2nFd4wjEEYgjEEdAEbj3q58IimVljA+Z411lByiSFQaAQUo11Ek9JZ3ihrKPejlDEjYATbQ9GZPXSO3c75IwCD9cbthRYPWs3QWgVOzWP/uiPfTwo/bxP/ode9e7P2Dv/8Av2J59e60iz8iclGio4dgGX8UzNk/ytpCMjJtjebTm8rqZPXv2jKASVhAT4+NWq9Z2/KFRlnLTiw+ltsDn8iGxnRSBHUHY4L3KtuyOFLEnTp4UNAK2AUJ4nS3FKGtRIaOqJC4OL8OxXSl/BXJ7KEODJzX1B7ygmsXyARCHApvztlF65XNSIq+tbUh5jZqR87g3Mm0CfMHeQf6sbbx/mwF+oeZttwRcUBzTRktLC1Ypl1X+9Y111Ycbf8Ae2++BzHiSAjSGh/C/LQpyZ/P4+waVNknYgK6AC6ATqmQWFOAstA3XA/5MTE5K+YuqE0iKNQlgqDJYEdQDpAEIAa6o3nhOXZQQbrtqzShRnRLNKYFhxmr1hg0Nj9gzR47IsgP1J6pi6gKoJJZSovd7KpfDLsAZNhvlcsUWl5Z1bT7nMIs25j/tBuwAjGysowjHc7Ys5SAWFFhP5PNFwRTgKxYV82fOWaaXEOgirqMjI0oOhgodZTlwkAeJ8LY2t6Rm5jOovw8c2G9PP/20INbQ8KCuB7RjzLF4gxXGyZOn5a9MMjL6KIsPlAXfXMZObbuushJbPIXpj0Ad+hBAnKR3UjgCxqyv8QvMBiT3LKEdBpWhEVvf3LQTp0+rzIKGieCVSuxoF1f1O7RVnFiAmRiTqhaVJLYGWjDIBi/2dqsdLCUaDVteXrHh0XGbmp6Odj90I9uJrJLByYMW5bP6bbD9wNaFeAElqQNjDqsLxrlbLiQE+VDptgSYgZDuf85x9H2U6LzPuKZOWFU4JKefnj1zZifR3OBgRXOYvLiVpA3YiId4sPBAyby5sam+gyK6g51Gu70DisP4Cws0vmjBmGBeAYqjqHZrIWKI8poxEQBoWITYv3efPffcc7oGsBf1MPXGUgKIzXjinMDKZqNp6UzKiiXGOX7cHavJrgTlbcq6HaCm6TP855pqm3ZI5Mh1fSGM8pGUsZgvCmiy2CYbkERCbUh7YCNCOcPCFP7Zq0ENr3kUpWtIyukLdG7hAChH0Uyb+MISsJIH9aCdNG/jC42nuBaXsHg4qz4xODSkeJKgkTmRXSN4pPMc5bZ8sxtN9Qs+w3xKm1MnxtT01IQ99cRT9v73vseOHXnGHn7g+/YHv/cfLJloWS7LthlAMn7ZzOWhjK5aDoUM/sh6BNPnHXB6vneyq5fdW/i8g3asMMIpgp82P/0YPcdSBH/oWkgWSlu/7GU3qj14DsTlITOaXlsWFslU1mZn5+2OO+5SHyGG1BuPZRY6MtgwZTJWLOR3dh4pYR/JErHCiPIIBMVy2HmUzw5Zr5WVFUY2lQmK8VbLbn7rW62ya69ZsWBFdiclkvJwZryERIBAY9TqwHrssILPsiuVKbtDZur9mhuvi++x47834wjEEYgjEEfggolA/KV3wTR1XNE4AnEE4gjEEfAIfPfvf7/vatOQ2T4ACWAEN4XALG6OAQ/spNUNZbTVGdAMIMJTGeAM5JCCLlIsk9Au+EPii0HisH5QLGcG7TO3ft4efOiw/cmn/6v91Jvebr/ya++1iZlpa3aCHy8WFwDLHOfr4UtbNFRu+IuiIEbdBRClbLOzs4Z6DSXjufk5djwLfAGRsVugLmHLeFBQcXPMa7w3NjYSAeeQjA2oBFARREHR12rqxh11LdvsiQcxGh0dixJcFQVYACacf21jw/LlguAg4BN7CmBIMY8lxqYUrFgeDFYGbWZmxk6dOimGMTU9o+RlwFFg08YaYHc0gjKhXXx7s3vCAqIoK9AnlGlUSanm587ZwYMHpSamvECB1ZUV2U4AJFg8oP7nZueV4IuYDFRKAhXApU6nJWDM9QC4eMImkxmpIgHNAGfq6ypCKUe7eIYGyCO1dxK7iE3bvWe36iu/2aEhKbuBDrt271KiNxShw8MjdvbcrH4KNu7abRubW1Kboq49dfqUXXbZi+y5Z5/dsVMgdlyXcwGsAb5cAxhFHACNgEy34wh+2EV9HiX2gQOHbLuKH23WTpw4qniMjAwJxD3xxBN28cUvUh9sNFqWQHFYq6n9AUFYBgDkuB6xY/ygLheULhQFx/GDfvzxRxWj4eEhjQuSsfFZoBgxPHH6lCww5KudySsJ34njJ+zqa66SX++NN15vjx4+LNX/6sr6jlIZewf6JNf2WLPQsLGxJvBKPLC5YGxuN+qWzRdtZGzMZufmrdZsSWl8+uRpqaulnm+1pBQGas8vLMhXmTFCX1Dyzl5bkJy4ohzftWtGAJD/bs1BWQ4dusg2N2vail8sFTQmjx8/Jt9b6k2fkrI+Yba+tmGDQ8OClMQUOw18ulFhUyYAMZ7WLCZk0yGBH23oin3K7PYfshDo9dS/UH6zOELfoQ8ylqiXfOK1rT/AZD7EPOEJ6BycsmCC5U+wfghQc2RoULDXLSYA+5yTY/gMCmVXxqOcdVsUBi+gkBsM2XzUalIuX3rZZervAG/qgO0Hr3M++rHvCpCS2VK2trYZzVNbVh6gXE1dH2UrLDTY1GSojHXaLA4lNM7xFKb9HCq7zQc2NG38fdfX7czsWbvo4ovlXX/JxZcofhrP8shuakGujx0DimTZlgSlvu/sCHYugEYSXmIfs6W+jmLckygyl3qyxcWlJbULCwy0FzGhH7Gogk2Pq/EZexdfcrEdP37UBgfDTo2QSJDFrbBISNJOdoIAvlGIj41P2tNPPm3/4d/9ezv84AN2+MGH7BN/iBVG27KZsCja72cslcqa9VlUBDYHOwyB4Ej5vgN18drGlzmysHA47L+f/1dEmJ/D4qwruv8/FhhRP6AStAWxm5ufV0yvu/6G4E0uoE09+yGBabOu/pPN8T1Ts9tu+5bmc6xj8Fgen5wIxUgAc9mVQeLSYLmhBahMesdj2RXZsH6WfB9/7IgdefKkPfvk87a1vqXFtGq3Y29629ts7MAhS/Hd0e/LikNJWfkezGbVvrI0UeK+AJUpr1ugeKJGT973ky97aXyPHf/JGUcgjkAcgTgCF0wE4i+9C6ap44rGEYgjEEcgjsAOWP7Sx/qACnkmS+nGDWrw9eVGHMDiSj6SVWF50Wzz+bQAM/qrVJpt0DL31M1lgi2xfRS76HVRO3Gz3EWTaJ0+qraKfebWL9gPHnnc/vi/f9L+9dvfbR/+8C22a+9uKw+UpORCIQiMBWBiJYFSk5toIAk34oAGoA4whpt0gBCgQkrITleAEZDoCaLYVuwgVIrojY2QKDDySeV6DnWw0/BkS1J2JrH9qa4KAAAgAElEQVSBCFvBUd4BW6USRlGIerBe24ETgO9iuSQlJ+cLStLgUc3nUQsOlMuCZwA4PFCBF6ga8RV2awf8TJXYL5USvJufD4pRYBHQGnXo/v37bAH1Jp6b+YJg2vDwoGAJCZdQPgtcjZEYrq3XsZ6gHUmyR7JFVMqAGl9UgLmhFPeEVihsadN6jViHhGj4oBJbB32cn0RkAfjUZH2AAhPYgP0DAARVKrEDlhNHoApWsHnFoSfwRKzx/JX368Ki6s+1p2emBaAXF5dkFSHf7eFhO3P6jOAlYJJrAtQLpYLUrG7v4sBQCdxq2+r21AOY1eslbKBc0euAUPe0Rv1+9sys+hiLAc3tmm2urgRF3+ambDjOnD4dwFkEYFGhC0pa8KXFDxd0OTo6LBC4trau9md8kTys2azZdnPdRiZnbGO7LT/ybLdty6eP2XChYMlE3zKVKVveqtuu/fstX8wLtE6Mjkp9Tjv0pMAuCeizgAFMpP93eiR+q0iFjdeyFnzo81vb+s9rfH6giL91WAAgTm4pAxiS8pYxgpVDiYRx6/L9ZZgz7hhDqLPpn0D2Q4cORV7lAeJyXhZJgMqA14Uo8SFgd2k52HvwPucgiSHjgXJ4ck23eJEdzfa2xjGfW18LCeg4ny+QAIxZvKHdNd4Z6+3gqU4MaCcAqy+gUX5ZkjBXRZYxzHd8ngf9GuAJSOfYTquhXQaAZe/zzBfMN4yFANvSigtQ3j3YWaQKquFgNXPi+HEtmqFMZQ7B2satElhoop+wuIC6mXqzgMRPLFIA61h4ZCJFMp+lf3a77DIJfvioUgM8DPYE1FfJRbHHkSduQR7O9B1ueoD4JOCk/UbHxjQvUXaUxSTm4xjGXbEckiM6XAagch4lmosgKYkUU9giRRYi1JdjvK9wTVT059tp0P4km2ShBZ/6xYUF2aygZmaOC4rotPof8Q6LXh3NGVynXqtJXc28d+jgQe3OuPfue+w3fv0j9sSjj+j5x3//I1bIJy2bDgnxAKoskAG2meeZ7+SlrLj1tZgZngfFMO+F78QAynl40kSHyEH1HuxvXJEfSDXfe5HwOYK/8pfmPL2+Ves1W1pesZXVdXv5K27a2Y2jQ3qA5ZT6Hun4/Dv2n/7pLs35LCSxQDSNHU077JBRgj1yHCSCL7TmcFlkREn9or4BUG+1uvbVr37b7rnrIes2ejY8OKT23ajX7Oa3/LyNH7zIUsWypSMlss6hRIAhgZ/UycnkTnLDAPxJABiuHfpOWMyNwXL892YcgTgCcQTiCFxIEYjB8oXU2nFd4wjEEYgjEEdAEbjzy5/oh8z1bIVuCgZIjRTBCZ7zWqNRk0oKKFZvApZTIWmfPJZRgSGDSgpa9rmbtZRZL4DlRLInK4xev2udHjedASw//IPH7ZP/9ZP28//qXfarv/I+u/rqK3DRUKKskyeOy/dTW4m7fas2G3Zm7pxgjyfN48YeAKR7dkBDvW679+y1rWpDwAEww000n5uemlQyMj6H/yvnL5bKlsrl7ezZWTt04KCAAao7QeTt2o6XLjfqKGhRyXKzjDoO9SVqZ4AkseOGHsApRe/omGASYAcwC3Bl+zYepkBYAC+gSKrVEyekgOU9yqbt/Lm8IBrAxJO5ZbIkQktJBX1u7tyOhQFwi2sC7wSPSSRWQP1KoregQJaFwK5dAnTEwv1rsSyAPHBeYgfI4Rxc05XADk+4Dh6ogoQLC4qNHwekJTbUl75CkjL6CtdEgQuoJqaALa7jixgDlSGpzTkv1+RY4qOkXBsbO36vqGjxBt67Z68tzC9Zo9aw73//flteXLbXv/5mO3TRQattYzGwbZvVTVmKEE/6CvWnDjy4NqCNcvIoFEpqS651xRVXSDlMewwNDqtuxJAyLS8uWTYJjGkJxrlFCudHMc41gGMswKytbSlh3J49M9ZoVK3datjm5rrGx+TktBICVirDVhko2nZ92QojE/bU86dtaGDQsvVVe+MNl9mhyWHrdbo2V03Yt+77kf3o2Alr9zv28pffKNV2IZcLbZQEYlfVbmAwJXCLwM7yypINlIPf7cjouO07eNC+9/0HbYjEi/WmVLlptsmnkjuJ++jnAEb6XfDmbuo6PBhnwUsVuFoVdQMu0g+8L9CO6WwASsSEONGPaGNXuBJT4CHloq+5ojwkC+3rGCXE3N6W2pjFBEA4x/NZzsec5JYJfC4kDQsLYbQX5ZdHeyKhMcnCRpjDggLbF434HYUnQM77OeVywEw9BB67ARiz+OELWsGvuLSzU4G+wQIR7cxYQS3KHOke0uweYLxTdreHYQ5xv3IHwdTzfNuWoIwHVlc19kJbsOAUErwRK9+BEbzWwyKR24D4LgTtOok8gZmTW/XwOwtVjIup6akdCBwSTtbC2KFnpRPaIcJ1aGuu6WPAvfllg1Mqa1dJWJQM8Q72JCQcxa85tfPTPaWJC4kqGTO0k8NjYsXYLFdKYTeEkhaGhKTEAa9tFkOAuSzikRi0XavZ8aPP2zvf8XZ77shT9sjDj9rv/c5HLJNKWDZt1uu0BVrVX9LsyAkWKNbvanGLORyQDvgVpGcsRaDcPeqJjYNl/xPC/ZRTmZTGjN7ntABkNut40j7iz/eqFnB7Vq3VbWV9086cm7Mff+Wror6GVUzfVLJ+V+XlfHyvgrV/+PiTduTZI7KgmpnebZPRvA9s5wGMdosO+VwnA/ClIJSJcdKsNW2wMmZ/83dftQfvP2yJXsKmJ0lwumH0itf+9M/ansuvsq0mime+24MnP2DZveq1eyZKahhgMouxwfbEwbIn9YutMOI/NuMIxBGIIxBH4EKKQAyWL6TWjusaRyCOQByBOAKKwF1f+SN5LPtNv3tCOqzwpHAtlFO62Q5Z4FH7tXt4e8pRU76QeC7ig9zVrTT4Iv2/KJZ7/Y48lguFYfv0Zz5vd99zv/3Pz/65vfmn32q/+qu32JNP/tByubRtV7ekxGy3OtYU/MlbcaBiGzWUi5mgZMvlBJuweEC9qq3uKBBJQrcO9B2z2bNnbXRsVDfpwBi2FktFhV8kCe5IUJgIybdICCfFbDYrdTHKWD0XDGkLLO/du1s3+ST4CpAj+NMCW7g2IPXrt91ut7z/3TY8MholUSJ5EvEJ4CyA3VUd68DFy861eA0oBBAKwD94NOfyAfS5x6Wr5xy4AId44JG6tbFuY6OjgqscT/0AA24j4En1ULZCMzgvr3liQ84FKGahAfAW1L41xZt6ep25NuVwT1dflHA7FT7LMQ4lg/3IumClLDwGBlU2YikAOjKi1z3hX9giP6Tt4Sg8UfdNT87Y9lbN7r77XqnsUPFOTk3YtddercRV1VpVUJ6ycF3iCGgEQrmaknLTZkqWl04rTlwT/sz2elSiWJ3wOm2xa3rGlubnpSrnNc7lijzqAowOSc3M0smsLa+s2O5d00q2lkz2VF8pucsVO3GCBIAlGxwYtupWzbYaLfXl6saSXX/Fbrv5xkutmG5Ys1E1KwzYVo9EmAW7796H7akjz1q9nbIrr7nKTs/OSx0NhgJo09+lwiYxGCr62raNDA+qPogw88WSnZmdswTWMsmM+ne/G2BhsKnASzwsKgGiALAO+RzEuhoRGEj8aGc+C2Skz8hXNcn1uzqfJ8GUb3EhKOrpY26T4onqiCewlbYOynrTT6Ax6nXsGfgs5aE9AdVc3xWxbpPAcRzDOOSaeF9zzgCeAxRz2wyHb/QFXvdx5ePFlbgszqyuLgs67oBZ7RDI65z0seCF3JPPsZ+XfuWLGlxDVg1jYzuwdXp6Sn7nrnSmjIwzFijoc/ITjhZqAObUKwDy4Acf6oMFUYg18wn2P+yOoCx8hodU4FjEaIElJG3bXN+wrfVNAX5iyXm9jc//yTF5LEG6eL53pHzmvCwosHsiKKa7sgyS7QNJ43rBLoN6UQe3SMDqg7bn/B43jqWdAfTUj37EsbpGoxESYpaL2sWCwp7r8dnllWV9BoUy/YZ6o6xtVLesulm166+71lKJnj34wMP2B7/7UT3PZwJkBdQGv2T8qaUf1mKcEuXtvMc4DreFfFc4SKZ9KIP3UW9rt7zgmxAIzvzBcerHTVTSwW9ZD1TDsgpKWL3ZssWVNZtfXLLrX3ZjsGiJfNJRnpOIVSpq9wNPpuz48ZP2oyefkqp7emrGxien9D5zCA92G3FtXuN0L4BmdrEE6JyUuj1nf/8PX7dnj5ywXDpnOWyc1tZto96wV77hTbbrkissNzAUzp0NanesMHysyfYiug7tiZIZsPzPbTE4/rUvvz6+x47/3owjEEcgjkAcgQsmAvGX3gXT1HFF4wjEEYgjEEfAI3DP1/5zHzgSPCLD1mb5O0aelgG49a1LortMWgncUCqj9mrh6dnpWhegls5KRSVllb5RU5bo8z8hxTIey6QSQ7FcKo3aZ279on3njrvsz//i0/av/vXb7YMfeo+96JJDlkj0dDNMsi9sCMqlsrZ7P/nMEbvi6msEz7jBp0wOI8P9el/wZmR0VJCiMjhka8vLgpWtZkPVxS5hdWVZYEEgMJG0ZrsbAFWzJWiNMlE2DdTRQkIrjuMmPZUOqkhgBFYUlGNsbFRwo9kAAqdsZGzUTs3O2Uuvuy5KdJeTbQTAAWgC6MKOAhUzQMiBE+egrA5YnnrqKfmHorwMCbZKUgoDnjhGbRJ5y9JGqPj4/dixYzY9MSH4rbrLjiBs+QdYAYwdWLONP5FKSjHMZ/1z1FkJn7RVPCjBtd06UmkCHYm9g0FAI9fnJ2XmPerhCmHe47mrkCmH/GnbXcWD/7y2d+9eu//+++3KK6/U8QAdwDMAY2V1RQrzVqNtu6Z325e+9GV7ybUvlk/2qdMn7KqrrrBrrr7KFpeXZCVAPF0Zy3mINecKCdlakT9xX0kfuTZ1wdd1amra5ucWBLD4LGrwg/v32+OHH1NCOFfIUxdAITF3MA4YKxVKdvb0WYG3yuBAgFiJvh07eswqlSHBl+mpXba1UbN0omj9Xsc2lmct1a/aL3/o7datL1o23bROr2apbNo2t6uW6+ZtKD9qt/3jnVaZ2Gv3PvxDmz50qdXafas129ZskTQyeIMD3ACWQ4MVO3PmVFhM6fZsZvdee/iRx2z/wYtsZWNTvtnYA7gymLHvCxG+td9tZnj90ksvVd/iGtSTz2Oj4ApN4g1g3axuqQy0aUiWGRZQHEbTt3jQJgBg+jZ9zf2SXf1OXyf2F110sWxUOKcrhH2BwGH2+XDWy8X13IOba7rfr0BoLhfmiEplRz0vCBhBTp4zxlylOjU5tpPAzn2ttRiVy0Uq7qBmbzWBpCHJnWw41tY0R4TdAyMC61yT40rlovouMUAF7+OXfkgf4zj6H/Pr0uKSFi1eSJyWfgHkR2wU4E6iRyAxcSNWrmbmfD6WiR3AfWZqWp7htDEPXyxxGM9rgt14lWfC/EHsiImscer1nd9RM+MdT5LVvPz2uzu7Aog75ebzjEdi4jsnjh8/bpdffvlOEkC/JtciThwLSOf8PGcuDOr8oKBnJwS7O3iPZIbT4yOa32+4/iWWy6Ts9m/fbZ/4+P9l2VTCchn8/pVyNiz4JZjbkpZKBVUyr9O2AF8lo4s+h12RlL+R2tr7mn8v7gBjFR5P7ba+N6RMxrO5F5L1udWQwHEEsgHL84vLVqs37SXXXx8B70jh3Kfu7ECJ/J9Zqk2nbWV53R597DFZh0xOTNnYxGSA9enIS1m7ZwLgVZ/PhrbjuvgtU65Oq2nlUsVqTRT2OStmi5ZOpOy+++63P//cF+21P/1WO3TNdbbV6mtnRQDHacvk8HAOinQt/kXq7fBdwXVC35DCOvr7gbDEVhjx35txBOIIxBGII3AhRSAGyxdSa8d1jSMQRyCOQBwBReDer/8XWWG48tW39TpcUgIpbQcmgR8qqAAblcxPasmutbvcSGa1ZV2KrigBEWA5yW02kmHDB9LksVzID9utf/ZX9p077rTP/Nn/sLe/8932znf8jFSe6bRZLpvRjTMemkDl8bFxa7Q6tr5VFVjevWu3PEB5Ll9HytHhJjwoBrGZINmfkkMpcRf+vW0pkPPZkPipXq/Z4PCIZfMFO3duTqCXLdUobElWBGCQZULf5D3a6jQtXyDpEwmdUA3mZT1AsrmBSsXwRKYc5cFB+29/+hl793vfu2MpUW9sSwFK3IB0JImjnK4SpQ6AFMBTUNMF0AMYcn/YtbVgDeFbkc8HtW5JAUwC7rC129WCgA/aFnDFtQVNIj/ZKp7DiZBwSlubI+Ww+9y6QjUk6AoJ/1yNyHl4rsR/56lbORcx5HyuBgXy+ZZ8KclnZ3VMrx/8OKkj4A2o5TAXQE18OB9erN1+3wYrQ7ZdrdlQZdg++9m/tFKhoMR4JLo7eGCfDQyUrDI0KBDN+WlnV40SG+rgSlQA1cTEpFTZZ86cESxdX99QAsFFJajbLRhGHberVStmc/bskWft6NGjAqr0AW9Dr6cUu92eElaq3PRJS0gxymNkOIB+FJ8rS8s2OjhgY4N5SzTW7R1veZN1O9v2j9+53fbs223XXHulJfsds07DBpIZ21qp2lqjb53coN3611+xZGnUCkPj1pSPbVNb9/E1Rp2MuhZbEBZo6KPbtbplcgWbnV+wTj9h2VxJsG+wUtKigsMgYuTKYJ8eXd0NAKZvUi/6h9T9kSKVY2hz+itWGK5E5bz0a7dh4HOMWV/AcBUzv9NewFw+T7v7Z5hXuBY7Ixh8IRFnKIe8sYsl9cFg0bGlJHD8DsB01T9jn0Uf4LuSjEaJzQBhDgblnR5dgzgEFSoJyfCsBUa2dV765/mKbE9mJ/sgCwtPDpX5Gexwglqa8jGuqV+wt9gSLOVabvNBDOiLgFP5I7e8XAEYMvXycNDJ9VCU8mBOq1QGZFXCYhZe37wX6sxQBwim5bFMfbD98V0FvmNB9hNlVOJ1lRm/e4Aibe3tyrWJhS/Qscii8YXPLguLkRex24b4HESMfIGK9xiftBF15/w+N7mHfli0AeoyN7EgGZTNwbICYF+VFzOK/VwuYwOFnG1urNmb3/QG21xftXvvftD+8GO/YZlU3wo5FPqdHUW3JUIs5SkfWV7wPaHfmQsFdt17OXhWu6Kf/kxZ/eH1Dcn3gp8+YxErDKxGXLGsvhZ5OfM6eQDOzs5bIpm2q665NkqMiC8yC7fBCgPgzfEolAHL9If7HnhAi2AsUI1NTAR1eiIRdgxYP+zI4YsUr33mAOU8oFx4IicsnUQN3TVL5a3T7luv3dGctbW5bb//if9iN732jXbpS19h7QTtHlTKjJlcISS99XYK+Qk4J20E2A4JFv27whc/YyuM+I/NOAJxBOIIxBG4kCIQg+ULqbXjusYRiCMQRyCOwA5Y5olDQm4G/caRG0SAkRRh9QAp8FhOoGTlZjKdkRqy3miFDPHRVtiOboZRR6Utrde5Se7oJ1YY6fSA3fpnXzQSEf3F5z5lb3nru+1d7/wpAddavaptyNzAAnqBLHPn5mWbUG+1BZ5c5QgoReUKCGGrtawxVldlc8HWZrYhh+3TRSmggw9qx0ZHhgV3Wjwfn9RWbuCh3xAv4cs6PmHtVkuq1GCVkLB2tyPrBW6gUZ/izYxdB6CL7frAsXypbE8+f9x+6k1v1s09fs5cH49lHgGiDu2ACsoLrKI8DuGoD/DVfUwB5AC21eVVQU2Ufq4CpK2AMm4xAFT3pICy0MjlFEvq4P7CtLF8ajc3bG5+XgnwXHWMUlQQNPI4pU6uXAXq8LqrW1H68juf8brRjzgH5XF7BlTSQDX+u2obwJgvlNQevMbPyy67TKpYYuSwXH69TWKXtH37D9jWxqbVtuv24IMP2eLCvK2sLNnll19mV1x+mV133Uvs+aNHbXJ6SmDOLTVc2Q24B6BRLs6fyeTUl4gRIE2wZnrGGvWQGI36Aij37dljZ0+dtgfuf0DHUR+goQNQroXnK+0Ebuq1UXlmtWhBp3cgDwgfHR2yc7Oz9uOvuMGe/uE9Zo01e8OPv8xGB4qWzRUtWxi2P7n1L61cHLCXX/diu2TvtCVadSW56+Urdvv3HrHS5D67475H7LJrXmr1Zt0qlbI998xTUinniwPWwEJFqttlKVjZPt8RoO/ZOG1RrQvIdtrBAxcVPA8sPegX1J0YUX/iL0V+s2n79+9X27rvOkCR5+5FTRwZIw4lHTJxDfdIdrU7QNVtJHwq9r7MeVkIoZ8GaBxiGBZ0gp0KYwMo7vCYc3jZ6T/0Px581pONuRUGdaGMjE8HxfQLt/fgeLeH0QICZj+JxA7s5bwOGfmcq7ZDArNgLSIou72t/8SXsvl43NoKqlsWRYgZ8fVzEheOIU68t7SEnQ1+yj2Vz4E+fTn4tQelNfUAuC4vL+k5bUL8GPdcnzb1HQDUG5uF0dGRHS91rkk7YdvidkjMFxyDbzlt6Spoyui7GNzWQlY7qZDA0NvfATTl4Ty0K8/pCyzm8Jz5jzkclbWr5/nJa/yknxJr4LP7uBNbfqd+vnA0gnVQfcvOnD5rP/MvX2/ra8v2vbvvt9/+rf/TyoWsFfMZeSwL1LLAZG5NFBk3RUAZ4A78jZwwgsI38gynHJQ5KJuDOpcH76ufZoJNFMewAKnnWm487xGBZT7PYuSp07OWzuTssssuj+xU2N0TdsdQyka9JiCMv3cqg01T2u753vdsYZ7Frz0Cy7JiiRZ8gOPsUggwGA/tsFgqyTvJ/ATN2X1ilskXrV5rWr/TUzlLxQH79Y/+rr3uX77NUpVJK49MKsEqiyCyNinkd9TQWniOYhAWIF/wWObaPl6peWyFEf+xGUcgjkAcgTgCF1IEYrB8IbV2XNc4AnEE4gjEEVAE7v7qJ/vcAPvNsatX3QrBlVlsy2XrMao8tIOop7jRRVGcJGkYFhGJpNSinT4K5ry1mx3LpLKGt3Iq1ZNiudXF97FiX/yrr9g3v3m7/cOXv2i/9MsfsOuvf4kdOrTf0qnEDoAs5vM6HzYT2CZsbAUlI5DCPVaBe3gs8yUO6BQoaje13bjb6wboCSznhho1l7ZxbwdLCrZuF4I6zyEBqj+UpdgeoOyrVAYFGYDi2zW8m8cFIHfv2quEU7wPWAaCoNo6/NgP7cT8st38U2+UGpG4onR2JWhIilbfgWVuDQCY8S3wlEWelqmQEBD1NSo4HnxmsDKo7elKDJbOyHMUELeyvCIbCJTeQXEZtiQLfqD+i8C2qx0BBd1eT/WXulsK8f9167d7NwMvKBNAx5WHrmykvNSDY33LfQC3YVs/r3t/8q3k0JOV1bAV3605vG2pl2/R5/kCCdyyBfmINuste/yxxwWmqlubdtNNN9q1114j8E87b2IHEfmN0je8/7oCFpAMnJf3bAElcVCRU7dGIygRsR7Yt2+/yg68HGTBIJ212267TXHis0A2t2IB8tHOvNcn4VvfLJPN2cbWtnW62G2M2dbmppSC6WTPVpYW7LoXX2YHd+ds78SADeJjTVLDdNG6/bwdO7VoDz542CaHKnbR7hnL5rM2MDJmt9/1PRveddA2Wn1b2qzZejUsHHTbDZ2bPrtRa2pXASrmdDqpmGzXGurryXTOdu8/YCtrG5Zmq3qir4UBwKarihlXgFFgEfX3hRX6ELCP/uiKdgeMxGxHEZ6wHS9lzuOLJQAt/51z0F/dVoRzcz1XhYa2eMG+Ak9gjuUavBcSvk3swE3vX+4t7GX39qcf8hmOpxzAZlclO9B12wsfp8RFSfSkzG1rDGoHA1A5Uq/yXFv+o7Jj2UD53MalwMKCfG5ZgAveu1wHFbBU0/i9A3kjhS8LWcxX1e3tYEvU69lAZdA210M/Zu4A5vG5AJ2XLMccGcV2aKii67FL4/w2JJEpfYNxEcZqPdgiJJM7ENgXSXxHhMPloMYNMNZ3s8hyJZezQmRx4bDbd1u4sphzUE6PLfHyRS1f+Dm/3d1Xmtd8nsDqAjTri53u7+79gXEc5pCmFfMpq21v2Qc/8Iv2/LNP21133mef+PhHLZsyyzAUevjrhx0S3V7YvcAYkdK/29HOFq8nimVfZKUd3ALFdz1423ud+OzOP9ldhD6tOTdS2KsO7P7ptPRZFrBWVtat2+kLLDNH48XP7pt2t62yscjaabWlSMY/3foJu//BB+3cuXnbNbPbpnftCl793e4OTA7K5KAc5vtUli3Mwamk+nSrsW2FQs6SfH93epZArd/h+ILdcdf9ttnO2iUvfoV100XLZljUCQkz+SL0sa+/ASKwHObYAJdd3ey7G3jvX7ziZfE9dvz3ZhyBOAJxBOIIXDARiL/0LpimjisaRyCOQByBOAIegfu/9d+UvM/Bkm8NPx8EuhVGMiX3SGWnB/iiWG61O5bO5nVjqa3kWCB0u7KK6LS6lsvkrG/Ayp71rWfNTt/yuWH7whe/bF/72jfsm9/6kr3vF99jV199hV1y8SHd3E+Mj0rJBgwhadTg4JDVG03r9xMCXQA9bpBRK4at0WkBwH379kU2CyR72hAYqETKv82NdWO7OzfDgBKAET7MTcqfydjy0vILSZa0Jd527EEox9j4sK1vrNv2dn1nOzv2l2zHRgzGDfTBgwdtaGTMvvqde+yDH/6lnQRmgCnAEkCTG+9qdUtb0X0bMeX0G3LZWVSrO0nxOC/gb3x0TOUDrPB5PoNnKe2GOtHBHjf+bm0SlM4ZASjeJ04OegHGWHiMTYzr/O6zzPVC0rQA4Wh7Pkt7cG5XfQY1ImrXKYFZHlwP5a77tQZ/6gFdk2M96ZW2+Lc7VioPqD7uVxsS4PV3VKZcXz6xhaJA0MBAxQ4/8qh97StftUOHDkmV/vM//xbL5zO0qFTp5YGKJVMBaAOQ3OuZ55dccomAMv+BotVqgN6oJVHA0pb5fEFWGAcOHFS9KDP2KcvziwKmnowQ0MJ/+iLl9jrMnj4lX9VUJmdDo2NWKg3Y/Lk5Qa1LLz5gJ8db6ocAACAASURBVJ570qbGR+2KF+21g1NlKxfSliTxG76vlrRGk7gM2uDgsN195512bvaMXXfjK+25k/P2xNPP2+ziipWHR215Y8vGp2bk/z1YGbBOqyHoOzGzT0rp55971ki4iRp9cXHZur2+raxvWaPdteLAYOQpvWgXXXSRjvNY+xjytnAbA9oWQIVimbHnKnD30PXPo1imTVngcWVz8AgPljq+AOE+zO5vTX/iP8e5Aph2CjsWZrXYgwe6bC6ihJlux+BzmeCeYGF6BwrSd3f8bVEeJ6Pko5GVgQNMh9K+MOKQlHlCnrLp4KPsiyiuhqcM7vnO+/R3j48rpSnT+QpfrydjmM9yTk+AyfzmFjkcj53F+NiE/OYpY7AdSO0ko3QltGxIMsmdBSn6P+MwLGQFOw6OpxzYIbglB/Vw8K6FKrxzI6sLX2QcHx/T/ED9XOHt5absrk6lrZgnPB5hES/Yyfhc52CStvVkjb4Dheux4MB85BY7nKNZb6jfaOEmmitdvc55OR5QXsinrdmo23vf8y57+qkn7L5777eP/8Fvyl/Zem0plmlHvqtYfGGW98UXWT3JEijAYOYW4uU3h/69eD5IPh8yqw9KqBz6oINlVyz7eNH5Qm5b297atqWFFX2vXXXV1Vo0qJPQMZuxbC5jjVbdus2m5WQzldP3LtYVd959l3bLsLg5NTMTvLdToV9TAsByGE9J2UppHLLgFSnvG7LJSVtCixpdS8gihIXHlK1tdez+x563PZdeZ71MyUpFVMphxwB+/MwBtMn5NhjBdxkFOIr9YGniYJnqvu6mG+J77PhPzjgCcQTiCMQRuGAiEH/pXTBNHVc0jkAcgTgCcQTOB8uyhWD7fJS8TyAlk9ENpCs9ufFGcexgmZvghKwvUsZGWm4q252guOIWFbDcanTkVyywnOKmPSiW8Vj+/BcCWP7q1//GbrnlF+yG619qY+MjNlAuSiGIGk7brKv4hpJwDQVXUMai0E2nwnZfboxRAjaaDUMhKEuPDtYJfSVQQ6mF2jebTSsx39JSlMCu2bBcvmCb1ZrlgV4RQtA2ZjOV20ELN+GLS8ECgPqylR2IDrQBEAe4VrBCMW+dXsL+/K++Yu+55f0q7969e+QFi0qRz1N+/EA5t9+EK1lg5DXsScz4ndfZxg40sl5PkD345wY1J/6i/vkaPrrAlUK4hlsOuE+yJ9Q63/OWxFwkYAKEBMU1ddsSAHQQ7J6armqnDg7fOA6wCqSiPO6f6upC9x4OCxPBk9XBBO/hsQywAi7iqexQHGDO65RVcBc/0kZHdiuPHX7Mnj1yROd6y8/9jE1OoiBHYbxbFiMLS8u2uVlV33BfWCCWb+v3MgSLBZLGtZQ8LWzXt5CE8NyclOlYjnAOPLYXz81Zs9GU5Qrl5Dxu8eDJDqU0z2dsbW3dkqms+haWKcODg5ZJ9mxrbcH6rart3zVuV16836YH8nZ29pz1khkbHhu10aGKdZtVeSuzENGxlM2vrNmf3voPls5m7RU/9grb2Kxavli22flF26jWbGrXHu0YOHNm1sYnp+zEyTNWkQ9w8JOdmZm29Y1NkJLNLa0oWSWWG9v1uiUS9OHCTlJF+jd1ANrRf9RG2ODUajtqeuJIPD3xnduYOIgdnwzJ417wN+7sJF2jnxArzsG5d+CtoDqQLyQacyWkLxo1attqA4evnINz0c88gZ+DRvonx9H+fN7HsMZ0ZKfh4422Ze7z3QHUldd8LuScQDqB7m5X19zexvs4eGY7JA/q5/A7yTxr9bCooXqkwmKO7AiiHQd+3eD7HF7XYleHBKnBzzabzdnK8rINDY/Y+tq6YGRloKL6VLerVpTa3qxYKsovV2Mtx1wbfH21UyLyNJa1QuSHW6/VQ5LQWk3xAOLS1ow3yiLP+qgNtOuBRKf0kfV1HYdylvoI+DYaOq882FHJosLu9YKyOlIduwc152KMsTjjixEOu70MvO+JPx06M/f2+z31uV27ZtS2vmgUfNSDah8QXMzjsbxq//b/+DW773v32IP3P2If/4OPWj6DKrlnfVTADmATITkp8ynjhASvAbCHRRMmAyBz8ER+4RbR+6zvhPDfaWu+i/45WAYwSxEdzY+on+VTI2V53VYWV63T7trll18hL/las2GdPh7iPWt1WlbMZgSW9X0reJuwh3/wiC0sLkqxPDk9E3a/RLs03DM6LAyHXTohyWSok6BwPyjC2VnU4buy19IuH6yBqo2EHX76jI3tvdwSuUFj/YXvFfoKwFsK/WRyR/3utkWpVHjd4yJ+HvWjOHlf/PdmHIE4AnEE4ghcSBGIwfKF1NpxXeMIxBGIIxBHQBFAscyNuiuWhTgiVRg3iQ46HNbKCkM32qIVViyWpfoFtKJe5ga0H/nXthptSyczssJIJrsC090+kHfQvvhXX7ZvfvMf7atf+xv7lV/5sP3Yj91kL37xNbaweM467ZbUp4VcwUZGRq3X7QvmbtequulH+att3JS73d7x2gSK4sMJLMUXFIgAeAI4r62iNi3Y+hr2FQO2sYHyN2E9oHMmo/pjgcBzWTokkkGtms8LohEj/E4BHkNDgwKQSoTVI3EUysIAqDL5gn3qs39vP/fWfx18KZX4Kivg4Dfl+XzOtrerOie+tSg8gTFuO8HrXMfVf4ArFHlACvc5BRzxOW7eATKuMgwKwZY+x2soTFGlOgjjfT4PzOn2sSch4VjwDuVc+OzqelGSJspGbNy/lpiEeuV24BXloD1QW1Jm6snn3SPX1dLn+6LqnIWS6gBYBkZee+21gnfuLe1etYv4zKZyUt7efeddWnQg3v/br/6KNZs1a+MV3G7YwQP7bW5+wXL5oupBXwAEUxeeA6KwUSAGACr6MB6uvA/wwtoEMJ/PFdTm1IV2QDE5d+asfuc/baW2jnxrgd/yjh5GWV+10bFxW1xcteGRMRsbm7CTx47a1uqiXXJgxh65/z7797/2Psv3GzbQa9tavWNf/Oo/WmloxF77qpvsxZfsto3Fs/JYPT63aqWJ/fbUM0fspde82IqFnH3+c5+zX3j3e+2rX/+GzS3WrDBUtmR2wNa3WzazZ5+dPnXK6rVtqwD7+2E8NpptKZbnFlekqK8327YlVToq8uBD7spbT8TIa9SRB23l3r/Un9i7LYUvQgEXpUxNpwQpaUOHmwBJVKXu1U0/83nFFa2o/Z955hnbtWuX+gTnkv1KPm/LiwuGhy6v0YfcrsEXRIDYvEefZA6g37uf+Pl2MJyXY6kX/ZrjPEEkn3OLHfeO9iRteLW7spnXzvc6DlYRwRKD+iopX5R80Bfn6C/0EQfn7o/OOJUlRrersUMd/DoOfRmX1NPhNNfjOj7WaDdiH9orb41mPQDnCBI77CPObgfCeMMX3+2E3ErEIT1l8sSM2GZ02x2VwRXJzB20l+9AoGz0m34i7KhgzNAOjCksSxw+UybmI8aiFgiXl1UP+gXnVF+NEoW67zlglH5P3N1+xsvmCU6vvPJKxefMyRO2trZqf/SJj9vt37rNHvnBo/b7v/MbssLIphPW77UD/CYJpYWEc5mMEgAILMvXv93SbhaYsqvoPfkex50Plt1uyJXd/39WGGTT5Jp8Rteln2FqkUpas9605YUV+fRf+qLLLIMljvWt2W5au0dOgoSVc3ntZsAehR1CdLdHDh+2+YVFm5neZbv37tPciyVKWMzA/iKo/3kOcA/9jty7JPZLW6LHTpS0tXst5T5IJTrW7WB/k7StutlaI2Mr9bRly6NakOV7jl09LDB4H84AmqNFyWAZEpL30XcCsA8Lv8yzsRVG/MdmHIE4AnEE4ghcSBGIwfKF1NpxXeMIxBGIIxBHQBH4/jf+uA8gAGpw4xusIoJ60G8OpTgl8VEibCUPThEJ6yeiBH5s/Uf92WobN5wkCkP91G5ihYHHMlt02wLLPZRiybL99d98LSTv++yf2q/88oftx1/5Crvqqivs9KnjVi6X5BPaajZltcB2cF6jaAAIv4HGGgFlF6AoJNtqCqiskBgunxeMml+Ylz8q/pI8UKQBj/HnpR750oBUecHTNCQLY9uwfEE9cVgmK8U0fyhsVauyHwigtm75QlCDoTBky/ixk6ft69/5vr3vFz8opTU0mPMAHYFiwSagImUj4AUF4dh42P7ONQfKA1Zv1FWO0ZGgfsRTFbU1Pzme+gJyHL65WpPfgy1DUOyS0ElQAwuNSJnoftLaxk3CM1TPLUA+vp+mWAHr6QshedYLCmVPwOYg8vxFCFlrRGUCDgHEeE3bwqMEWA6HQpLFNXlyu4oU1TDQF7sK92ZGuczjmSPP2uzZBTtw8CL7xtdvk0r85ptvtumpkFwqX0Bdj4lqV4sbzVbnf4FQHh+p9fCobbdlLQBYW1hYlCo8WDIAHUn0yGJFSLQo65B229ZXVm2V9qo3glozgo2DlUpk8VBXW7W6LW0Tz+VLlssWbau6bdlUwooZs63lWZseLtjPvvE1Vsn2LNPcsF52wI4tVO0b3/m+FVNtmyqn7UX7dkmhXBjbb9/74VGbmR6xF1+2j3RjdvrkSRsaGbUz5xZtevcBu+u+H9jxs8uWKo3Y4OiUnTt7Wtvfh4cqgmzq8z2zyuCwHXnuqJUHh6zdNasMoR5dErCj3TwhGp/3ZINuaeLqYurtKli3TwDCAmhpY9kxZLF6qQpMuu2BzyP0XffjdSjlPsi0BYsALBpxPVcbo/asojgvFnYSVnIOn6NoH0Al5w7QK6nxxVjzMrqiFqjnlgHsUMiRYK9WMxZ6mGM4zpPBcV36A/MFylzU6rl8Tl7yvrCiHRW1mspCfdmZ4FYxboNBXycujAXfsRDAW4BuvghDndwXmboD4+VlzEKd9ay6VbXyQFlzFMrYFotH5ZLhQcxuDY13fNSVbK2ocrny2ndD0J95rVwesEQyJNpjfDrMdYWpg2X33S+TwLXf07jQgkAyqJZZsOMnu1TcHoG6Ma95+VmQYC7xxTNXTlNHjqU/uVc7fcmV8sBp+Wx32zY+OqpdKlyb+VJ9q1jQdbiufKm3tqzbbsn+5Q8//jG77etfth889JD9zm991IrZtCWsY71OS+phgeBUVrAVVS/9gu8aPY+8lQ2F73ke2g6R3VbFY3X+78QIuBx9QQalc6+v8+sbM/Li7nTbZqmE1ap1geV+t29XXnGVpTLpMPcmepZIQ4LN+iycasdGw/LFkrWabXv8h09IsTwxMWX7Dx4MfTLqq1IXswhJR5D1hUTmilPIM2CW6mfM+ilrdhvWt7YlrWu9LlYgZu1+xqrdvM1v9q2frlixFGAyfShfDL7/tINOyrkiiMz1+NvAFyS9vvSxm3/sxvgeO/57M45AHIE4AnEELpgIxF96F0xTxxWNIxBHII5AHAGPwAP/+D/67kPqW8/dTzLYFpD8Lfg2atushW2wfTyVsVROpa2rRHHhfpr3EvLzNN2bo/wl7xwey6ieEynOWbbPff5L9p3vfNf++u/+wt73/vfa9de92Pbu3SX1KduTm42atgrv2bNXN6yA5ksuOiQAODk1ZceOHhXMBeo68ELxOLN7t7WNbeMDQV2KL3AuY88+c8QO7N+vMmRS6Z2EVBwPTKWuKC1RTJ6f+Gpqair4NhfKSnCEzYB8eJeWZCfQ7nSUGA37g1f9xE/Yt79zhx09s2A/83NvCaA48lx1/1Bi7PBqfGzMWo2QKA0QA1jhOeVwf9qQRKxtKdRnUUI+92x1H1tvN8GrUkkADGVgUJKlguq22dzxOwX4yb6iG7aY87sroKV+y+V21NWUVbBobdUuvfTSnfN6zLkGykNgFs8HKgO2ubUlqI16FjgOuJ2fm5PKm+tQtvHRcTt55qxAIvEFLPL/iSeekC0GkJH6Eb+P/cEf2ute/Xo7duyEnTx5wq659mp7zWtfY0srSzY1PWkbm+tWLNPOaVtfWbdyPsBw6kb8ACGnT5+O4F9Nastz5+ZsamaXPf3MM1L2BRVqgEmUb3pqWnUCiC0tzFs2lbJnnjlipeKA1PlbG1tSO29Xt7TQgAKdsg4OjwgK0z+Je7VW18736saqlVId+9C7ftYK/ZoNFtPa2i7Yns/b+hpb4jv28COP2sze/bbd6tvC+pY9ceR5e//73mXFbM+S3aaUln/++W/bm372DTaKH/H6stW2W/aZv/x7y4zusU4iZRMT41L8yy83nballVW77PKr7OHDj1kym7NMrmDb1ZpA/ObmhlSlQEzaib7k7enJ9GgzvJdRgdM2/OQYYgbco96ujve+xgIQUNEXIejP5/dDT3gIlJaPdj6vRSP3rgZGBuBYkwJ7dGRY/cvtOTiG/gGcdGuNfL5ojXpQF6dSzE8sjmwJ2JHAjiSQhUJJCwa5ZEbtoiR0tPPGmmxyaHMWEkaGhgylciaNp3xfiz14fQPQGPMsNDEPuDqX8jJ2sclwiOwqaAeoXkden5qZVj/jNeYpV3PL1zeRiGx3wm4C6uM/vV8TN4e1vEe56cdhgS0k0qR9fJHAVc30cc7hcxxj3R/n2yFxvCvy6Rs85xr89N0tnMMtZ85PpudWF34Nzg9I5njqy3gnbg68actgM8ICYllzhMNuVngGByo7uzmCVUnTmvipl0vaPUL8ZHXTaVmjXrP/9B9/w/7pO7fbww/dbx/9yK/bQCkneIrdA2pe7cjJBj93Fku5hhL3Kbkp1knBQoJyuM+8jwUHqa5e3rGCkN1Fd8cOSAt3vZAA0B9uqdFnobXfs3qtoeR9LFJdcflV8lCmHMl00pLphOxw0omU+qMWDaLkq0/86El931SGRmxictoSyYxBkDPZlCydAMuywcCKIrq75TtVSWgTSUt0g6d3tpTQLqB8pmidJrYvgOWWVdspW61lLJGdsH6aXApBfcyiEfHg+4IFGveYDqr4YIsVbFyA9gnFj8++8qXXxPfY8Z+ccQTiCMQRiCNwwUQg/tK7YJo6rmgcgTgCcQTiCHgEHv6nTwssu0LVIQY3xO6HG/wygcUBnigBVq8v1RsSOYFlCbX68lbuJxOyr7A+We3TBscluRpgGsVyOjVgf/t3t9nXb/um/d0/fN7e89532U+94WapLIeHB63VrAumokiW+jYdkrFxcwusAFBQToAEW+W5yRW4KBSs0WpZoVwOUHF4xLY2N8IWYzyNs1lbX1+1IYDUdlXbgtvtptTX8sHE1xKvUjwtoy29/E58hioV3eADlAoox5S0MKtEcdlcXsB5u1a3b3z729ZOpO1DH/43gm48KK+rD33LPL9TjnQytZPsi2sB7DzRl9+YAy8AZGUlvQvJxNyegpt4h1Gy/SgVrVav7/j/OhRyGORKUY7hOeptV2vjA725sanyKnlfKillZDqTVtu6jQax4bxeN7cnoD2GRoat1eko3tqqvrkpP1i8UqW6y+elDgSqjE1OSbnsicb8nPwO0D98+LBA/3fvuNPa9Z5Uxmz1L5aLduVVV9pVV19p2XzOMtm01Rp1gcRKsWRpCx7hgCrvw0BLwDbQnnKxQJEtBDUpMceKg/eBdXzWrUiIzXClYo3tLVlxnD1zzgr5kqC8+ufGpuAUW8axaymWh7RNfWiwIsXh5NSkIO/x55+xN/7kTXbNoSlL1dfs1MljVpk+YIVs2kaLGUsLgtasZWmrdRL24GM/slOzC/amN9+svjw/e8quvvSQzezabUdnV+zhx5+0N7z6lVZobVmrVrf7Hn3WHjoya5MHL7Zmuy2bGIBQo9XU4k8mW7Szcws2PD5uy6sb6vPJflexp97y8Y6Ut+6h7YpWXvd+gx2CJ3N06OawjfYD9hJLVMSehNJtUfgciyfAfgeHXMNV08w5vhjilhPsCmB3QWUg+DMHaByUwgBtXxgJNhaDtr6GWjprnS42E8xLITknMDiVZrwyGSUs0W5D8azT7crXlh0ZeK1PTkza2uqqZN6yTWBRJ5uWFQHva1dAsSh4xgLDxjrJG4OnMEk589GijFvGyI82m91JYOe2CVA+ziW/4+3tnSR+HlNXbBM7t4Sh7m5XQR8mlm5N4LDYLUbo9+5/rQWGaI50yxDiy/ziwDT48PZUVreaCD7kIda87u1Ied2P+vz28vf5LvFkjnyWOnkSQd8VQ7ldee5ze0jqGaw9PG6ZFPYPPfUlFnA4HqgMROd3P7bIzgstQlTtt37zP9m3v/l1e/zRH9i/+7f/uzyWscJIJUzQNVhhkMTvhWR9gN4AwFsCwuxw0bwYgWFXJrv/N697/Gh7QeN+b8cqY0edTNI8fz+ymWKpIml9qzWatrK8Zo1G26648irt9qH+PQseyyibk5aUhQUrtb7746mnnrK5uXmbnNltY+NT2pHQ7nYtnw/2FA6WqU8Pr3X5LGe1OMl3d7KL9U3Lkvm21RsNy6ZK1m+hPu5Zu1e3Wjdpq9sZ62cmzDI5yxVCvgP6LH0jJOvD8zmC1/hrc96kW3CE1/3xmhuvi++x4z854wjEEYgjEEfggolA/KV3wTR1XNE4AnEE4gjEEfAIPHTHp/qucJNHqpTJIYERN7qAxwCOAlgO2d/71u6E7bf4LQOVAc14FmfwE9aW374l+imB00SS9zpmiZ6S96VTZfva1++wv/3bL9s/fPVv7a1v/Vl785veYLPnztrgYEk39mw/B+wAbaZJUJRO28rGupRbQEdurLMA4w4ex3gWb8uvGKjFjTZbo4FRlJ1yT4yPa6tvoZCTAhLrB4BaqVCUOpZ6oX5DtYmS0BPRAWWCL2vWatUt3UzjdYntR6GIj21ffrVsScZW4VOf+Yxdfd3L7EUvunTHRoJYojAEBAF0gEmKYau14w2r7dzV6k6SO8oNPBLQi+KBXybHavt5lITKk+4RB6mIi0GJR9sBodxj1RWMKHeBq4cOHRIoApi4L7KrFIGDDv6APUBY4Ctlpw4On+gvvMbnKatU0iw8pAPoB9YDz+fn5m10ZERKWMqEcnx1Zc2q9YYNDQ2r7fg8P4mTwxzKSfm+8Pkv2tWXX2MPPviwHbrokIDy8sqSnZ2dtVved4utrq/Z6NioLS4u2OjQkG1vVeXdSn1cDekLBcSZGKDmxBvc1d8AyvGxcdvc2lQfcHhKHzn67LO2tb5qGxtbSpKXSmClsi3vavo38HGggl/0tq2uV2U7gWIQBeHZM6es1ajaFRcfsLf81KutsXLaEo11+/bt/2iN/KX2nl94o2XaNevXq7Zd3bbtVsfueeAZKw5m7NWv/UlZfLRbffvv//d/t7f/3JukvP3uA4/Y0ZNn7N/+mw9YobVurXrDTpxbt+89ecrWuynbkq94Xtvqt+s1LYSMT8zY4z960vLlAUumc7J2qFVDXWm3yy67bEeN/v+y9x5usl1nme9bOXV1TicHnSDpHEUrWpJl2QZzDXhsMDKYOAwGMwMDlxk8wzBzZ4CBe2dgCPPAxRljHHBAzkGylbOscKSjcKST8+ncXVVdOdzn9636Wm3un3B2Sefp7qpde+/1rbVX1f5973o/L45Hf9C3jC3ihVWJe2vT30B4B4Bsy3jgGiTm7CMUsxu3JAUqZ8aNQ2VPhvj15bYjHIf3cS3YWOh2zbIDKwxXtAYrkoadE+OPvuU1VjCgKCeRVKkE4J9MszpBfd/jjBUyHCoOK9FpKqG2Wp2uMvm8qdeXSytWTHHL5q2iGGa7SSIJL/CMKZaJFePffZldtV8qodDvaiBfUGl52ZTa672X3dqD2Jk3fL1mQJsYuveu+6u7ZzXn7Epn9kV72S8/eRBHrifGM9eOJb+Ghy2hQkKL33k/fcfxHez6POHXg/cn73fAz/7Zbg2C95NjnJv3DeCY99BH3nc+1/jcZAC311sD0q6E59wZI7yP/fn1xvjw5BJ9a6C32bJ5Oyii82HlRZ2imKwcCCAXoMp4nzl/XrlsWn/83/9IX/vKP+nRRx7Uf/lPv6dcJimGQSoRSrS2WsBW0C4raeClAQqHpF0fEneDn7InWXxOoo0OnHl9vRUG+/B+989XV7I7aOV1wHKs1zWwvLiwrGq1rv1XXBXgPzYv8QC8TQFN0VpOElV1X0F98uRJHT58RBPTGzU6Nql4PGWF+JhvsEZBZc/DQDRri2JYtaStnfxL9LB0aakdq6rVoURoVvEOYLijVq+uWhewnFYnPial0krZyqWkzevuG04y15MgwSojgGV+5+Hji9/vuOHa6B47+soZRSCKQBSBKAIXTQSiD72LpqujhkYRiCIQRSCKgEfg0e/8Tc+Xl/vSX1dirQcFeDe65zB3qm0UfclUsMLo22Bwow4c4G7dhF7dmGI9buCxGEAxGFOrg2qqYGD5C1+4S1+66/P6uZ97n973M3fq+ImjGGzYTS/q3HoNtSLLo4tUX9LZmQtmnWDKxm5XS31fVc4XiIlqGA/SfBbAs6IhbBlKJbvZTyUB4qhMB6xQE+/nJnx5ubQGZ4DYKKVdFe3Ls2lTtbpi6keUniOjY6ZKbbU7quCxGoubShTIkx8Y1I+/612mPgVy792710CPK2j56XDCbtL7SkK3vqAtDnUCFO9a2yygva5BGmCMA2aDL32PbFvWDtRXgDmuBPaCZsAgQAeAx5SS+Af34Qx/o9pEgcl+gjI9JAhQjRYLQTHqfqhucUBfABNMaYfikXNIBDsNlMmoP0eGRwyiA6Eo4sYXrnyuIKTseBabN28yaeDMPaBd8QloeuThR7W8uKxTJ0/rtjfdpiuuvFL33XevKUh37d5lCQGH8CyFJ1YOzIL3bQDx7hXKmDDF6+CQ5ubn7TW2A2YRG2LHuQJwrI9Y1t5p6cTxEzp06LBGhsdUrzasHcBgiuCR5MBWIpnOqdMLy9gBPMPFvFaXZ/QL732XpoeSSjSWlezU1Ikl9befv8fUxj/+ttu1Y9O0aqtVxdM5Pf70ASuA+bYffptB64MvHtHLL7+m/bu3amlpQS8dPaVtO3bqqr3btXL6Fe295BLF8qO6+8lX9MzRc8oVklG10AAAIABJREFUB4X3M9cHnq94s8biaR0/dVqjk9NaXC6pulrVyBDtxR4iZwpjoKn7W68vVAYYJiYAaOLiiSigMX3H2PGYujrXrVGIufnx5nIWY1ejEnO34PGx43YPHI/xF7y4F+za5Z8rZ90qgT53Zagr+bk+SYJVa6tmCWMgt1bTQB6LhY4ymaxajZZirVV1GlVNbZhWJx7Xpq3bNDw6oaeeeVYLiySweioWhyyRhccx6lGuVVPOFgbMOsOtIbhuDKZRva4TAKUnSDg/2uUrC6xAHx648fia6tqhPDEmnsQJoO9x8WQfzxFnX7HgxRXZ3vuLn8QJWOvzuYM+nyfcqsIhrqlR+/OI+6SzH35nX8SPa8MVsz6vsH9freBAnJ/eDrfH4DmO7eDarUK8LeuTarSFuLoHM/R3aHDI1OA88FbudoPHNufDdQdwxkO+1ahbAuL/+i//WV//6l165KGH9Id/8J+VScZEjT4Uy4BWg7+xAECZWs1iAisMK7IXYHWv/zfXg0Pl9XCY97rVydrrhqrDeTmUXw+a1xT5nEOnZUU1+fypVKq68qprbEzQ7l6sa4kpVmB02107vx4Qu2+3QqLvwIHntWnrdg0Nj9nKIVMs5zLKZTLBBsZ8nYOFFWDZPpfZX7endCxnc3u9s6IY2zYTSgoVcscUyw2ltLBKIcFRxSgeyBySy1nsXaHuntr+HQGLGP45iF+v0n7bzddH99jRV84oAlEEoghEEbhoIhB96F00XR01NIpAFIEoAlEEPAJPfPfDVrzPIYY/v16JFVSJKVNMUbiJwnzcQuMRC0QzxTI30waWeY0ba0BLwpbyYoPR7aEGkzrCBzKnL37pW/rqV7+pf7rrH/UzP3On3ve+95o6M5tNaQVok8uq0+5o48bNOnL4sKY2bdLpc2dtWTs3+wBKAIZBzWbTYEsojDesZhMw0LUiZqhx8QY+ffqUFhfm7Sad5ynYBTyant5kPq4AJ6CiQRAKFZrfZXcNHhWKoWDUoUOvaRTv2EzG3vPMgQMGBn7qzvea6vPM+XPmucx5uaIOUAIEA1gAzRwemfqwv6TaITI37g6AXZ0IHFhblt/3CGU/gCF++vJy+nBoeNj8kNmfL49HvQjE4bhuUWDvBbK3WsFSpA/+HB4Bw9m3q0LzmQCqfbk84MCtSQBFDgIB1fVWUGJjTYJiGZ0gHtkOZgB0y0vLVjgRZSjHwR+bpAGQkn4kAcAYcp/Wz33mc5qe3mDbXnXVVXruuecMeAGi6F8sGmjH2BieykmDoEBM9klbXY3tymiDSolQLAtgB0Tm2KikUcQTOxIDvP/c6dNqN2p6+eVD5uG7ccNms0sZGRnVyeMnbKyiyqeIWjKF//aiGq2mdmzfol6rqsbKBX3gF35Sseay8rGWBvMplatNrXQKuvfuu3Xtvss0kEmp1mgpMzCidjyl//cjn9Dtd9xulhqHDp/Rho3blOpU9O1vfUdDExOa3DilmRPH9Mcf/FcqLy1ptZvW94/O6sv3PqmpTVtsvHCtUBjyPNYcI+M6dPiolsoVdZXQ1i1bVa9WLOmBKns95OM6cL9lLxDJeEaxfMUVV9h7iDXbEFsvjsi1BmymX9wGBisTh75m1ZLLWf+6PUOw2QmJCa4Tf7jCnpUH5u3etyrgfbwGpHQbCLeKCFAwQEcUxMW+8n5keFhL86HwYi6VVTad1uapIbUbFY1NTuvRJ57Q2IaNmpjaqG48oQPPH7TVF8lkSDZQLC+bSZt/Lypm5iksYjK5jFkKWMGyVFK11ZqGCgHA0h5i5Ncn1w2/c85Yrdj2NTzkt9gc5YkPv249rsSE9/IexufrSZ/gv0xf8R5PNHFcEjS+0sBVtcTE4GLf7sT7wG0vOGeuFx7sz9WoDhLXe+Yy93LNOOAOibegjnarCOZmh4wkLGgDfc9znpjw+QCwTAwc0PI35+XjhlUzWPQEmBmzmAdgz8qacEwew8Wi6rVVUyzf9aXP67FHHtUf/sHvK6GuKZbVbYfrwmw4elZ0EIAb5uBWKHTqdhbd4DHNvokhD08SuNreQbHDZKA12/tnp7ffPwd8bKNYBoI3Wx1bBVGp1HTNtW+wz0/GMokMau9xLlYLEKDcL8TKPhgLTzzxpLZuv0QDg8NmxwRYzmRSptwGLId+C20zsExxx26A0yiWU6mEqq1lS740ql2lYiRhgmK5FUtpoZJWozekRDZn9J3+YDWMX6+sIPIxEsYLyQmSkfG169KSoomE3nLjG6J77OgrZxSBKAJRBKIIXDQRiD70LpqujhoaRSCKQBSBKAIege/f9zFTLLviDTjgKkBf8uswkRtdu4G05cIJJdMZU7wClnsxbqiDBYNVs+97LKPiQ7Hc67XMCkPxtLq9jL74xW/oa1/7lu666zP6hV/8Wd353vdocnLM/JUHBwu2VH9xYUGvvXbEfEs5FurSTRs3mvIQ+Iv3MsfiZhyFILAPW4qBwSHzZkYxG25+ZYATOAXUKORyBpbPnZ9Ru8VS6qxBJ1RcFGSrrFbM2xf1LvAB4NBst8xr8uSJkxoeDWB5dGxcDzz4qBWTu/rqaywOwCZi6RBtfQErV2w6zMF3GPi3MD9vAAu/S6AKIAY4BDSib4AFgFb8otkOf9/FpcVQDAtFWa+rXDanufm5UASrCigPRblc7eiF6PhJDAzcdDq2FJrz5W9AGPsHEvmSZl5j+8HCgEEKIJL5nPb9YYEcvmTcbAlQojbqVjzRYBl/V2umQGdsWVxQXdfqGhgKhdtYps1+gpI7YecA6JyexqZh1ryMX37pFX3jG980gHzbbbeZQpH4HTn8mq6++mo9++yz2rxpk/ZceqnS2fSaapBzwBMXEHj06BFt3brNrD1QOdNfjCXGNxALoPzaa6/Z8ekH4r9161bNXbigysqSXnzxZSXiKaWSGaVTGZVWVuw4nqgolZbV6SVUqdZNUVwuLWnr9KgWz76mn3vX21RMtpWONU1xWa01lUoPKJOIq14ukZnRsVPn9fD3X9Kl11ynC4slvXr4mAoDWSXSA+oppZOvPqt9l+3UVdfdqJVKWbs2j2pjIaZWvaZaLKdvP/GKTs7XlUA13W4bXKR/F5aWtXnLdj3x/Wc0Pr1BsUTaCgWODBUt7rTVIb2PDcCjAzVi7rYibn/AGHGvcy+e5j7iDpzZdj2Y5Dj0N9eqq5+Ju604SCRsrDuY8qQKqySKReaDmo1t9w3mPa7Kd/sMfMg5hoHDbsf6nfOkaBmJkaSIVUOtel3TY0Vde80+PfbkM2p0WqrUG9qyY6c2b9up7933gPUxcJl2U5gRFTSJkiTFSE2YHGBvYbBgFgH8zZhoVenf7loiyZWrPq+GuaZmhdB48LtfSw52HZT7tco1R2zMs7xcXgN6vN/tNBxIA/SBvn7dMgZQRHMeDkR5H3Fnv26ZAfT17dzXmWP66w6BmSfoZ/4GMAO0XWHsCl7aynnRl+6x7Irm9WPC28Ncx3mzH/bPNsFTuWjHqdvKCrcTCuMSK4xGA8925rmYJXdQ/C8vLeh//dn/1Fe//E+6796H9f/8ye+rkE1L3aa6ljDsKZVKq93u9gvQ2cfZGlwGxhowxiKin8RbA8cGnin0F2oNOGx2IO7JD7cCWa/a9djYewzwtlStNbS4uKxms22KZbbBIkUUFIyFgoLM9fgrczTmO7cPefDBBzW9casGh8csQRZPooLv2edB8JEOwJ22BSuMjOLss91Rr5U0m5h2fNUsppq1npLdlGLxtprdqrrJnJaqGdU7g4plcmZvZZY1+If3x61ZQvWTl2F1C5A+wGZXMbtHd6RYjr5vRhGIIhBFIIrAxRSBCCxfTL0dtTWKQBSBKAJRBCwCT977USvex4MbZvfgfB0mByBhS7lZHozHMjfHQMMUYLmnNn7KsZj5LpuisEsV+1C8L2FFkrhZbpvarBdjaXFWX/zSN/SVr3xN3/zW53Xnne/Re37q3Xbjm04DIylOFwpbxWMJzVyYscJcFNsDvvLgphYAC1TyG3gAUDaXV6lW1/jEpGYvzGjHju0qV8oGprjpBhKjeMtlM6o3mmp3egZi2AegyL15gYo8hxfxkSNHTF02OjqmkdFxg1WzC/PasGGTvvWde8wn+Ed/7MdUKq/aEvmpqUkDozx8325xAaxxtTE34F44DZ9ntrVl+wMs2w/gjL/ZnvMF7BtoqdftHAAaeB9zrm79AJBBZWuqyETwxATcmP9x3++UuBnAadQNLLidBf0MSHK1KbCJ82UfgDnexzk5pKZ961V9nGu90VAiDXxNBsuNkREVB1ASBo9avHZRYFNY8cTpM2sWFqbU6/Wsra7445x5D+AFn+CPfOSjtp93v+vdWlpY0PTkpB577FG95yfebYrn++67T3e+730qGHQKXrSuhCUeAGVi8zpIr1giISyBD2pDVLl4J6Ng9uX/k2NjBpbvuuvLymUHtGnjFpVWyuEYWK/kSFKcte0z2Zwq1WYAlVs26fyJV3Xjvm26+fKtmhrKKBHrqrRatXYnWk0VMknVKhWdPzerdHFcS424PvH5b+r9v/lb+rtP/oMuzJzX9OZNOnvmhD74G/9KWzZPqVRrWOHBzuqCCp2Suq22VlopfeobD+v0fE0JA9+AorhWyiWl0ngEt9VodzW/vKLCwJCNtdHhQTsPYuOqU4d7QEP353WlLds47OQ9gPgTJ05YTBkz7AvIzPt4DgjKezwZQXwZn550cVU/1wr7dWsH+s3tHVBYVqsVA4dswz69KKPbc/Az+BfHrEAn8It24zDL8v98NquVxUUNZLIaKuSVTsSVS8f1lrferlKlYgU3KYR2fm5eN77xFh07esJWIVCwD2ud0bERLS0smn1IOpkywEwiCv/qwdFhVZvA/LRNc4VMALnuPc65ERPO3ecpxh9FNrk+6AeHvg7WeY+r7N0ih+udbbnefMWDv8YY97nC7UHoAwA+/eNxZbwCazke+/MEoiWvcjm7Vtx33VexuC+023Awl6Dkd1sL2uL2KF5M0KEyyQn6mNfdNoNj0v+chycTXBXvdiE+53BOWOmwAgE4+rpCOtW3d0jZvoDLeLiXlpa1srKsv/rLP9dX7vqS7vnOvfpv//V3NTo4oLjaBpUppBmudWyc+GwK0JY5ic8FqyXQt50IdQVIpgYVsoPk9WDZobPB6G5QNtMuL0zoqnqDxn3f6livo2Q8pkq1prnZBYPcl12+f614H4pl/nWw/MC1A9WxKZDDfpn/H3jwQW3ast2K97VaXZtzk6m4Mmmu/eBx71YYXBfENontBRZWXRJvHSndDOr6RkxqMQc21erV1EnktFzPqtkdVjybswKp9llCAcC+mt2gcr+QZhjXKJWDwttj4CtpouJ90ZfNKAJRBKIIRBG4mCIQgeWLqbejtkYRiCIQRSCKQADL93+sBzBBcQe4BKTgAWpKQ9TJpniKmRoYFSQSqKBMSnLP269Iz40wwipu2BOmhrKby1jS/imGYrkdgDPPxQf0j5//mr7yla/qri9/Sv/yl39B7/zxd5hSuVjM200vxwIkoyg1T+GRcYPMFMujsJ8vxWWpPGo2oJ4tKU+mlDDw07eZaLXMDgCggPqRG2s8cVFBN9ttra7WDNYAMQA9gBNujt1vFjjCa/hYlsur5qtMULDlaDTbunBhVje/8RZdd/0NJg07dvyYNm7csKbCBAQAldzHGqDCc6akjMfVaIal9MSbbVzVjNKXNq2USvba8CDF/cq2Lwf9nJtDG+AM/9xywxVyAAAglasYeQ/bAB7wpKZY3esF1MJy+FDACluSjObngucwKmMH0K5Uo4+BXMBofgIbswA0/EG7XVMrE3PUsSiYHSQCbujbJorpVogPBfXcMoRzRDHuxckSiZSeePJZg74PP/yQ9l9+ubZt2cwacTVqVe277DJTui+vrGhmcUlvestb1hIknFPov7jOnjmjqenp4Kna7WplpaTJySlrM2OHdgAFgdm0B4DGeYCfivmsvv71b6jZ6JgVBvYe586dN4COAp7CWUNDg6pUVnX4+ElNbd5u+xpMdTSRbuq9P3KrMr26FpdXNDA2pVq9oaFUW2rVVV+tKpXK69zCqu578qCWm3GVGtLOXbv08ssvqdurad+lW/XT73q7Dh96UZu271KdxEOvpWR1ya7ZRnJYH/rH72hoersyORTaDWszavbyahW3Vc0uLGlgeFRzC6jDE8ok8TkOCQpXprr6nL+JC3Ei+UHseTB2GcPW19nsGrjnffSbjwV+YivCT/rdi8s5gGZO8fHKtcZ2POdqWFfXAhWxoECFyfjwa5MxaLAsmVyz8bDx1enYfMC1yAoDPKpHh4fUazaUSya0sjCrG669xpI/gONTZ06r3mI1Qs4U7PnCgI1XLE6waeF4ZuvA0v+edOLYKY2NjZhvNUmEXiqhlVpViysrNlcV0gU7L1f/026HbQ7cuN7qzZD44He3ElnvqezKbOYDv5ZNgd73KnZLEJJvVtCun5Did2Lj0NmTb/Slg2O3u+E5P7Ynu5gbvGigJwJ4zecR5sfTp0/bPIWtDn3unsm+L1dN+3xmnsW9nl1jqN/ZL9ekn/d66x/3bvdkD7B2YCDY/QRrBZITYR5kFQf2DiQSUOJmkymdPXvGFMuf/9xn9NQTj+n3/sPvangwL3VQK3fMW5/5m74GhBqwNu9lxjY2J8FvGk/jvijZxuUaFLbCtCHB56plh86uWPbteZ72eFuIv11fFJXE47jZ0vJSyaybLrt8X7i+GL/m5Y+hFEX+YqZY5rxDUrRl1yWK5a07dmlicoMajbZirKyJy/o9kw6f33b+BtGD/UeChvJ3N21xU6ph80OrLvVaqI476saaqveSWlxNqZecMMUy15HN+Qb4Y/0kTtzAvFu4UAwxKJdf/2mfAclkVLwv+q4ZRSCKQBSBKAIXVQQisHxRdXfU2CgCUQSiCEQRIAJP3PfxPlgON/8OO9aW92KnEIsrlQ6qMYOLKYq7xa2AX88K+fU9la0yfPC+tBvbHg7LwGlgLEWwOurFUU4V9NnPfdVA3Ze/8mn97Pt+Wu94xw9resOkOm2WXw+qtLJsoCabzgXgV6ur2cHyIWswtlKuGATmxhhbBEDZQHHAPJYXl4NSsjgwoFKprPPnzxkkbTVbBpq4QV+tVGwJOxYXVshuddX+OfwEnqNgA6LhG40SLBTuo8hdx8Dg5NQGfeazn9Mtt96m3Xv32jkMDQ/p1OlTBiKAH5yHeR8PDa0dAyjD84tLS9q4aaOBGbORiMdNDWlgJ5czKAugAsaslsum4gZUeAE99oNVB+1ylSNxx3aCn+v9bNkP2zjcAjiZQrpaNaWcAwFiie+wKWoNTAZ1I+cA0DBlXv8f27i6kDYaREsmtbi8pInxcWvj7MyM2VBMT00ZjERhDfTknEcnJgxMEXf27xAuQN4hs8AA7mZzBT397Es6fPiwXjhwQLffdquOHz2sN954vYaKBWXTKa1WSnaMux98SD/x3vfZGCEBAexwyAa8Hh4JhQTp88OvHda2bdut7WZP0FfguX2Jw/8CatlMWt/77r3qdWMqFIqmJGQ8NOtAvVWDOkBQ1PaHj53Srv1Xq9eLq1Wa1UB7Sf/+V35a5bnzavXiuu+J57Rx2yXavnFYhUxKzWrVLF9mF6s6cnZB8fyYynUsIpo6fuyofuTtN+mH3nSVcrGGYt222kqpG0sp1Wkp26qqVKqrm5/Un3/iLu244motl0sqU+QNdWEibisKdu25TI889qTGpqd15uwFTUxMamUxeIpbEqlfKNJtKdxLlRhs377dgK9743JN0GfusU289u3bp5deemmtUJ2PU/qc1+l3+tqtDvgbBTljFADlheI8ecG2AE1buTAyvGYDwzhmzDnU9mKB9Ab7woKHNBdtNybXaWmwmFe83VC3UdXurZu1cWpC27bv0lPPHNDg0KAhvIcefkj79u/T5MS4zp46bWp4bgzwd/8/3vEO1ap1feNrX8dF1uxUvv/MAVnJvkxKb/vRd+jZgwc1MzOnofzQ2geLF47kHIOyNiirufZQga5PYjgop31uM+JzhoNZdmyez8DJRGLNqoT40T/ElN95vwNr1OBuTRLi2Vw7F09wrQfH7MOL+vG8Q3/2CzDmGvG5xucTVxwzZpiTjx49atezW99YEmuQpEvFzouHzx2MKdrpbXZFdvBBpigrUBfgmzSozDXGeUxMjFuxTM6hOFi0FQxYYeDl/pEPf0hf+Pxn9OjDj+g//Pvf0tTEqHqdptrNhiUoiF2t3uqvtghQmc82VuT4PEjSav3DwbKrlx0sO1xmW/ts6Xsyr7fM8H263RQeyzGAbrujcpniiE0Dy+YpjYo61rPCfcBlEqHdNpYYneCzb8m4lh566CFt2rpDo2NT9jmcSKWUoEYBtlEJh968v2Ow3MCwiYljSvZYadQ2sGwJzVpPvWbMrDB6iZaq7Zh5LMfSk4qls8oW8pZYIeH8A/YX/wws+2cL29iR+qD5jhuuje6xo6+bUQSiCEQRiCJw0UQg+tC7aLo6amgUgSgCUQSiCHgEHvvuR3telI3nuNE0YNm/OXSLAACVqagAxqiSscTo219Q5A64zM0/MIcbWwM8HXRMccXirOflRrmreCqLI6Y+89kv65577tXnPvsJ/dIv/Zze9S9+TIWBnMbGhu0GnQc+vChDl5ZWlB8cVLPXM3WiKxUBlEBRV9MBIPBMlrmpxgxgZrM5TUyMWREkbrAHiwOmMmU/QNlas27PO1xrNgMcAGBwAw/8Aorgb8xxzYdUcQ0UB5WmoF29rldfPaJf/bVfMxsI9oP/7fqCVu6R6nAWyASooXheJhuKBrrHqf/kpty9S21fqxWDXm4vAMwBMmBHAGhxewGSAKi9OXf6kT5xuE2bfQk6bbQl9Wn8RoOvNipi1J7ADGJKocZCPqgkUSGvL5jmKsrgQRvAMPuYW1gwZRvAZ35uzkC57aOvxmZbfqdtlWpVhYGCnTvngg2J96UrMjnP5eVVzcxV9Oijj2phbla7L9mh1w69pCv3X6ZmraIXX3hBP/LDb9HevXv0xa99W2/90R+3fXEsB5aMcWLmCkLg+8x5/JuL1t9e7AwwRpuwJtmzZ4+pM/Hk3b1zu77znXs0UCiqVFrVQD7YbcQZZ826RkaGtLy8qGa9pmY3rlgOW4yCtk0MaebQ0/rAT/+42tWSvvbt72lgeodeOnZGo+NFbds0rTaJhUZTldWWzi9WtGHzTs0tLunCudOqrCzqV37xnbr+io3S6rKy6aQWy00lMwNKdroa6La1tFzVfD2tj/zT9zSyY5uWSsuiYB1wnT4kEZRMZ3X63IzasZhZZdDHwC2AGv3qViT0I2OYcW9JgGbTxodburi9AZAQYMnY9WvH7HBYITAO9CtZX7ri38EvY9G9d13B6tYvbv/ANm4Fg49uu9U0H2tLxvRtJbzgn6vtffyXliumYIX7V+sA1pg2TI1r9vQJveXWm7Rn+2adPHpEc0tV1ZrSwOCAJifGtFrBYqOsVFyK93rauW2rYuabnDJLDZJbL794SMlESjOzcxoam1AnkdRXv/Md7b/+Om3asV33fOe7GiwMrRUj9LnTriWSWX2LjJHREQOIbjfBeHP4zFzD9lwPXuCQ9xF/rjkvMEm/uJLcC/qxjfvlEx+HkB5v9k1c2Y/73/K7Kfr7VkDsw8Z1X1XsalxXDBMH+tzV0+yPMcMc5N7Q9D0rKdgGcGxF9/p+y24JQn/5eHEltYNJfz/jgURNLpe1YnO+ooRrmcRT2exOeqZcRoKMarlSKulP/vi/60tf+JweuP8R/d4Hf1OT48OmWMYWJWX2Fj37vAr9YoYpYZWGff5RMI/nXk+gOUx2pXdQTgd46p+ZlojtWxW5N7knBNw+glgFxXIoJIhiuVKu2qoZrDC4GC3Bo44lZ7k2ScChng6rPMLnFH18//33a+OW7Robn7JVQ1ZMNpu2z7YY4LqvrEbxjYe9KbGtAGZM8Q6K5bZi6YZdJ60aZvPA5446sYZq3YQWKyl1ExOKZ7NK9xX7adtPv2hf30vZPZVJqvKP1+17QN9aiJ8RWI6+b0YRiCIQRSCKwMUUgQgsX0y9HbU1ikAUgSgCUQQsAk/e+3HzWA6+tsZf+8tbg1+ie1ty183y2aBWjRlopGgQUk28lbE0YGkxCmJu1gHLnTYINq5kio/YoFh2sPzZz31Z9933kD78ob/Sr33g/WZXUW/UtGF6SmfOnNaePXs1OzOr8dFRvXroNY1MTanaaBpg4ca1WqtqfGJC586eCwXucjnlC3m7d+ZGfXBg0EBHLpfX7OyMOq2WKXDHx0dNyZrP50zp1mxj/RC3bYEggFpADcpjvIHZLwB6DLuHEsXapNHxcRUBPfwRi+lz//h53XDjTdq4aZMBopXyitkssNx+aWm5D2myqtcbdsMPsAPEZHOor1sWY/dQ5XyXlhZNJb5SWjFo02g0TXlpqutWy87V1YyACFdah0J/uaCUzqRVrwZ44xAOgId3rqlUu/hZp9TrBIUjx2Ff7k2MUpGHAaZ83mCx+426ctn9Q9kvfshsu2HjRpUq5WCj0Admtnw6lQ7nkkqaxUAVe46REZMLApB8bLltCKGl3ZwniYKDLx3RhXMXdP7cOVMWokDcND2um296g86cOKptWzeo227qsWdf0q791+qK/ftV6qtbXaUJFDM1dnFAy0vLqq3WDIDhp0yRPsCPAzAfU7znuaef1h1vul2f+tSnzAajXCpremqDtTmVSJr/9clTJ+y8RoYGdWF+WZfsu9p8lguxlmZfe07/5uferW6tolePnNSDTx1UPZHTHAmIeFdp9dRYbSuXi6uTSCuVHdDqalVjQwPKp2L6lV98lzLxigZSXdbrK5XBAiCpRLun1mpNiysNHZmp6ntPH1JieFCJbNKAqKmw+dloaHBoTJV6U0ulspqdnlnbtJt1A5VuVYHdha3NjhvPAAAgAElEQVQCoCBnt2sQDEjMWCAuXtTR7VqIDUU0GX+uhiUZxPt4jesD5bQrnFHkU5Dx+PETdn48z3h2VSzFOVGduyIWuAq8btSr5pHuPsCMLfcC9j5jrAwWB20lQ6PVtAKboQBaS/FeS5smR7Vj45TSvZauvPwyfeYf/0mpHOriuIG3fD6rO958m1595aA2TI4rg51EMpzjQnmF6qTKJNPqtTsqDgzp+Mkz0Dw99/IrKrdauuamG/XQI4+qXKool8/Zaouw6iHYH7D6YHho0OagxcUFicKjCt63jH/G/Xpv3vWAmOsUyOzKZLe/AIbSfuYM+iDYmaya/zPXGvECKJIsCyp8fHBD0of9oybfsmWLxd+Vt/SzFwoM46BnvsW8x9XtZtGzsrLmkWxzbz5vyQQHxq6sZjv8tjlPtwfhOWAwx+Q55jJeJwnBPGRAOYn1UCjsSRKI1SMkFXbv3m3zoyWksCpJxMyCZmF+wYq5YonzR3/wB/rylz6vb33jfv33P/wdDQ3kVa+SRONazfZX1PhtX6gPgO0Tqw4CDCbpYshYnR52Dom+hYaD5ODJzGehxahv00E/uWI52GGEfVnB276NjKmv4yGBS+JntcKKh7r27QtgOXgxNy3BhwK53QfLpuQHLEs2xu974EFt3bpDE5MolhlOKcUSFO9jNRFJ1KQBcuZVrlcSpcEGhNk0a8/H0nU7ZqseU6/JK021ezU1YyktrWbU1KiS+YJ5K1uytQ+W3VffVkT04/DPwbLDd+Lw5uuvie6xo++bUQSiCEQRiCJw0UQg+tC7aLo6amgUgSgCUQSiCHgEHr/nIz3gBzfBwZQxZsAYCGQ33HbzGGwwuub9yGZx2xZdl6lZ4wm1WLbcXxrbajeVprBfu2dKMvxnu92WFRcqrzaUyQzp81/4hu6++7v6h898VB/49V/X5q3blMrm9eLBl0yFDHwYGxlVi0JlqSS024qeATCsMJJBSvwr46bqSqZT/SXyObNiwL4ilUipUQvL8A2oxiimN6DZuVlt27pZzQY31rQiAE+DIyslg53AUgAWwMzu5jsdbd64wZTKc/Nz6vQ6FqMz585o566duvmNb7TlwsEHNqZG30M1eHZSNCl4hLrfL6pigE8qnbXXQhzjBqCsQF6hoNLKSlgeHY+bPQjLl4ErwG+g0HplGPsFyKCAXsVKIxv2C0wAXgGZHVyxpBpozv6JJe9BRUzcgRFmHQHg6EMxrAVyhYLBKSC7gcR8IajXwvpqU9wCGXmO88AyBLsRIAQxnJudM/DP8dg2LKtOGrwB8mNXMjo6sgbAKPxIAbXB4pDF6OEHHteZ0+c1OzsXPEs7ba1WFvUzd75TmVRHzfqSEmrpsWde075rb9OWbVsNitFGvKSPnzhuUOrkqVMaGhlWo4Z/cE+rlVVrL/ALlS6gjdiiVOY5Yv/qK4e0bdMW3XP3Pda/wFaAfKOOIj5rcRofD0XNkA+eOHNO09svUTydUqu2pNrceb3zzddoz+YppeMpPX/wNVMsv3DsjN7ypht03eU7VS3N6sTJ0+qm8lpebWhxaVn7d+9SIdnTVVddplq9pGwmrk5jVWlwaAsXhgEtr7R05PyKVjppff+VI2on4kqkgIlNFQsDqjbqymSyUjylmfklNbtd5QeCLQtAnIKXXjSNdgMtgViMO64BrkP39aafzQ+3112zDqnWagY0gYrAK2CfW73wk/0ACHm4JYn7BrvClevMVb2uCnW7Fa6TXCZjxfvCMVK2T36yP7Zbb/2AdUKjjWdyKPSHhc9gPq9tG6e0MndB+3ZfosF8Vs88/bSGR8aVzg5ofmFZ27Zv07PPfl/XvWG/pifHlOhJIwMU1pNqibZWllcECl48P6OdW7Yrlynou/c/qF4yozbJheFhnZubU6PXMe/m1WpdqVTaVjWgui4W8mpUq8qkAqRsxylE2lwDcwYC8fIuFq3viEmIU4CTeKGTNMK6g8QG2y2vLFv7XWU8OjpsfYHPN9cTxweUDgyEQnkL84uW/ONYJLm8IB/zEkCYbdgvf3NszgNYyvVG7N3SwVcuMD7caoM+YI5lrnWFL6AYwMz1T1+TiAkJgY6pa4cGh6wNvjKD9zHXMsdwbblnc50io32va+ZIzpWVFsw3PCieCvwGGs/Pzegv/uxPddcXv6BHH3xIv/8ff0fFAqtkmMVQa3csGZRgZUcHi4luWPXS/7wD6JLMMhuHRNzqAmDBwTXu3slcL0HVHDyLfaw6PHYPZv52ixkf10FJjHK5bYmz0kpFrVZH+/ZdEcaFg20j2111mqHAnimiY8DsmGbn5nTg+YPauHGTJiemLIHDucbiJAuDqtgf/pnMZ1J4xJSK5SxR2UvWFEvG1ar21Kqi6G6p3asqlh3QQjmlWmdI2aHhNaBsxfqSwb87mGYFgE2/MZeH+TxAc7fB4PgRWI6+b0YRiCIQRSCKwMUUgQgsX0y9HbU1ikAUgSgCUQQsAo/d/eFeKCyHxQUwGWjc/8ky+v4No90Q98KNvIE9Bbgcqs/HDDb5TWybG3aWJrd6BndT6bjabYqJ9VRvAi2G9enP3KX77ntA//iFT+r9v/Z+jY5PqTg0otm5BfOwDauFO2pUa6YUTqUzGhwZNajAjSsexOXVilYrVTsPYOvxEyc0hAVAK/iI4u+MghL1LzftFIGamp5QdbWsQiGvM6dPKZNJrYE0oIov3V5YWNSWLZsNlqCEnKMQGXYc7ZYdGzCyfcd2/eSd7zFgCtgG+vJANVgcDIo8wIurKzlvt8gA3LRbAfqaopFihcmkARj3eV7//MjIsBYW59c8gzkWwAa4A8BxSMS5YclhisVs1lRuxACFKNsTl6XFRY0Mj5hNAg8HRCjQeM96v2mziRgYMHVdUKMHJSTw2JWPa57R/XPifHjwvIM/zo/f3XYDqAKYQVmdy2VMxUn82f/hw0e0dcsOG0PNZludtnTqxBk98/QBnTlzVvl8wfxCF+fP6Z0/9kPaPD2keIz+buqpA8c0sflSUyKnMxk7RyskNztjAIvYTExN6tiRowbcSCQQl7Nnz5pq2QvE4RO7Y8cOg5YXzp5XLpXRU089ZW1iG5SBFHlj6TlQiuuAYnU5kiKrNU1v26l2LK6RYkazx19WfHVev/HLP6vTx49r5849euiJZ/XAky/ol3/+J7VlvGA2GSRPlqstHTt9XoePHNf+vbuVj/e0bcdG1VsVZVJxdZurKrDUvNlWLj2k8/NVnV6s63Nf/66uvPlNOnH+gtLZvr1JT6pUVzVQHFIylVUbW5nyqtpdDpVUPgc8DEXkuHZRbu/cudP+ZtwyDpkb2AYl87nz57Rj+w4tLi1a4sPUmb2gbmZb7EO2bt5q+yKeAHge/I5tgxeF43XGL+9jvw6vXSnL+GOcuM0CcK1SDmCzVq9rbDTMA273wnViCY1yWVwnq/WaAV2U8wC1Yj6n7Zs26Myxw7rl+us1mMvq2Iljev6FF7Vz12Xmhc21MDJaVDzWUi6d0PjwqDLJrMaGR5QfSKpaWdE93/yW7njjLRodGtHo2ISefPpZnVtYVAtbmUZLe6+8Wk8ceEEzs/OKJ1NWyHJubt7GC4rrwUJeKSvYWVej3VNxcNjiQ7s9gcQ14DY35rsek8Fd81Lvw02HeQ7/iQurMihKyljGmsjnjuVlCiOO2PVKso9rh7heuDBjEJhkghdq5D2+EoJrPBwfj3JUsKFoGw/6juuKuctteNhXUEgn7XXmFPbr27qlSlCdN1Wtra6tkPBVFd4ut+pwwM25A6h9tQZtZD+eUPA5lTjNnD+n//l//7G++bWv6pH7H9B//OBva3iwYIX7gh2TlIwnlO6ryYnFmgK374/s9h+mxo1h49Q1L3W35zFw24fPpvTug19X+XMMg+R9yOqgnfgGhS+JROxnmmar02p2tH//FWsK6JDJxEqqFbyY+wm+eCKo3M+eO68Dz7+gzZu3asP0RrMDsUJ6yZD4cQAegG/wV3ZlsSWLe8zL+CnXEOyrWe2qVcV6o60ePu7ZAbPCACxnmDvcAqPv1cw+LGZ9OxB+J4nBuTlQXv/z9uuuju6xo++bUQSiCEQRiCJw0UQg+tC7aLo6amgUgSgCUQSiCHgEnvjuR3vB/gAlVbB2cLCM3YV5JpoS6XWwbDfMitvtry0F5hfe1rddAECiiKM+UCZFgTn23bQb9HaXpefD+vgnPqtHH33CFMs//4s/r5279mjz1h06c/a8Go2WFZWbm5nV5Xv3mup0fmFBw2MBVAFFsGcYn5xQs9HSuXPnDSJij4HVATYWnBPHXlxYMp9fKxjXampkdMiWPGO50Wo2NDc3oze84Q2mNnU1pAPYjRs36rXXXjPgOD8zo00bN5pabPfuXbr+xhsMil6YvWAqQo7JUn5gCsrNlVKAq+416XYUABlfEs65EyeHSQ6ZAAGu7nT/1Wq1Yqo0ngd+rym3hWVEI3gWs4Q8lTJw5JCctgPqyivBksBV6Kj2sALBLsIhgINELxjIfvA15UHRO/o12IvkfsCOg3MkdkAqYudgg3YARRwoO4ziOChAi8Uhaz+KTpSEg0NF20c2g5UAy7aDavkTH/97pZJplUur2r17r4FyVH8njr2qW268WtdctVvpZFPNxqpeeOWMdu+/0QDpwuLi2rJ+ICMqbPa/45Kdmrkwo3wubz9JStBmzgtI5ZYLKCyBaYtz8yrmBgyc8o9YDxUHrR8Ay8B7wA1tmhgbUblW04XFijKForZsmFJzZVYHHnlQv/Ov32fWFqho//pvP6k33/FWXXfVPmXjLXUbFWXzBdU7cc0slrSwsKxsMqmZM6e0YeO49u3fo8XFWRVzSSVI3DRQPEpzSw19++FnVE8XlRwcVzeJ9UXNgG2n1TawnM7ktFpraHGlrEQmp14sAONCPqtK3w+ctnMN0HZvP9d2UAV3VRjAUmbWkgxuKRIEmz0bC6jeScYMDw5bPOh3B3TEifjwk327lYUliLJZS4yYqr5eNyDJg7ibJ/jAgEH8pcUFaxN2HW4b4UpnoCP9Omhq34YV5aSYWRmYmkxoIJ/TUCGn8uK8Nk6M6fI9e3Rhdk5Hj59UuVI3K5/FhTndccetBtcOPv+syssljQ6O6Sfe+S+0Y6qo6sqiXnv5ZW3ZsMHU+hTvTOayWiK+xaLOz8/rQrku5YZ1+OgJLZfK5qFL4UmsDrBrqFbK5vNLIVBcCSjexrUSVKwhMUe71xfnGxwsqrIKIA9WJOtBqK+oMPsdlPmDBYsdyUG3xykUUJ2XrL+xb6GPgho5JAlZUYGK2b2wOR7b8JOHW+O4NzPnYWrp5WVTt3NOPsdxDB7eDl9R4QpeLwzJ/Bg+ZmL2Xs7VLXC4FhlnDrlpF+20Mdds2r7dPoSfDrtpB2Pu3JnT+oP/+l/0za9+Rc899ZT+4wf/T40OD9hqFcCyKcA7XYPLrNxwex9PjniBPYtjHNUyDLljCmpU0pbEwJvZUp/YFofEio/19WpdXvf9ujdy6G8sWto2962sVNSotwwsE9tQJJC5D9UvBXC7az7n2E3wucvn3/MvHDSwPDU1vaZYTqcTa6sL1hfh/AGwrJgStuaho16ijqG4Oo2EOnWShi21u1V1EhktrqbUio0qkS8qmU4Hb3pWQyQSwfu776Xs4DoWe71gn8H2fgKabSOwHH3fjCIQRSCKQBSBiykCEVi+mHo7amsUgSgCUQSiCFgEUCwHQJM0UBxuXoMlBgrmcOPIcldUyuGGN0Bmd4joWFV6bsL9JhoA2qizhDemVDwVivepY1YavRhFuIb013/zCR048II+9nd/rff/6vu174qrtLhcVqPZ1ujomE6fOm2+yFPj46rXqnbkdDZv8MsUY7GE2t2OSqWKhodGzHoii9dodVUTk+OqAh/bPfOjnJyYMDjBfgaHBpRIxAwsU8iJgl233367Hn74YYNc3AgDU7BlQOn3zDPPCMBMUaidO3YYgASy3nLrG9VoN9VsNTVQLNjyd6AuoGVyctwABsfkBt+VmsATIApABAC7slQy2AlMc7DpoMnsPvpLjXkOYAZ45dyIs4MY9udgjfPnHFAX0w5gOv8GCgMq5IM1APBldGTE4mJgsK+uYz+8xwv++flY4cJy2RSq5y+c16ZNmwxgA1gATA6VgT5AP84BAOgAzAEj+3coAVzEMqFex/YDZSTwGeVg0ixZ8OsuFgfVbHT0p3/6v7Rhw0Yrmnb69Fml01ntumS3Thw/qmw6roFcXDddv0+TEwNqt1b1yBMvafveaw2AcmzOd6VUUmW1Ys8xdk6ePqXhoSHt33eFjhw+Yn3C+dLP/E77Lr30UlOrG7RbBPKmDV5+4QtfsNhftvdSU2Oa72k3KLkBoeq2lB8YVH5oTPFU3jx5072mynMntX/3Jv3Qm2/SY489oLe+9S069upJLcyc11WX71Y+ExI1FP5brXd1+sx5NVbrmhgf1cGDB3TDjdcqm00qleiqjQo5k1e91tVCua17Hj+g5W5KyaFxxUksUKjMqFbP1PvNVlvDoxMqrdaUKQxoabli8QC2YUPiYxL1KUkU/nY4RP/mC4D+lsG9M2dRjOdVrdfsOnA1Kdf88tKKWc9ggULc3C/XFcWMJY6Bmpx4ozrmd0+sYD+yHjyvKZLN8gAYF5TJ7oPN/kh8cBzOeQDgW6uaxzEJk42bN2l5aVHTkxOql0s6f/qkxocGdcXl+/Bb0GvHTmhkZFyvvPSKctmUbr7pOlUqC7rvvvvUbnQ0ODCqW66/QbdduR1Zp+qViqYnJ5WiwBrwLxnX2dkLaqqn+aUl1RIFdfKjml8q6fCx41ouU+gzocHh4b7nddXat4JFRHHQbFjcXsI8yftzgauNQ3sTSqYSa9eZA3jijrqYa5b3co1ihRHiFCA1cwXXE1YoZh+SxEakY9fo+gJ9HsPg1xyUwOzbz4mY+5jw/XrRTsaEF1tk/GMfQz/ycCUwENrnCvZlxeRSCds/7/VCj5yjK27DSpjwAGC7rzvzE20F1LItv6OGZyzR98uLC/rff/nn+tpd/6SnHntcH/x3v6nR4aKSSWydQnE+1MdY1nghSca626t4kUKOazY/pljuqYV9TzJpVhUkk9YUy314zPYBCvfW+tTBsquXfS4EGNNPgOXl5bKajbZ5LHtij88OPm/NGcSKqbKipaNOP4O7sLikgwdf1NT0Ro2PT1iMsOtIZ5i/02vKZz/uDyqW40rGUD531I0HKyi1MlJb6nbqanVX1YwltVBOqJMYN/UyhQHNLsSSEMk1tfJ6NTTfG8L3hGChZdYd/cdbb7ouuseOvm9GEYgiEEUgisBFE4HoQ++i6eqooVEEoghEEYgi4BF48nsf64WiXChdg89yol9YyqvUh8I8SMzCDTH3jA6WTZWK8q5fSMpuYhMUgGpRts/egjdwIokNQtOK92XSw/rrv/m4XnnlNX34o3+pn/35n9WeSy/X4PCYLszM6pJLduvQK4fURlWJ3y+Fn1gOPTqqRDxAjngyaeewslI2NStQGR9Sip7lB4IdxMTYhHn7dmhXr2f2F7FYV6lUQrt2XRKKgjVquu6663TgwIE1mAK0Afw6xAFgUUSJ8wCEcZN98y03aWCwaCrpdrdtMDfYOuRUwu8zlzVAAwix842j1A7WDNx4AyVr1bo2b95icARoCZB1j0xed5sMs5/IZ21JOrATSIOqD4gDFOJciTvHwQoDz03egzUAik+Uudhf+E0/YASwC4BDeeYgy4FTKOTYW4PsplpPB2hO+12B6tYdQCrOidd5DShFDB1o+DJ/VzuzLRYUjUaAXgFsohYOPtl4xA4NjerkidP6+09+Wne+90596Utf0ujIuBYWlnTrLbfptVcPKZOS5mZO6/Zb3qCrr9qtSmleDz3xoq696S0GlM+eO2cxBWxx/iQlLtm1ywoR1lardhzU+CzjJ560n3MHkFM0Dlhl3ty9mGrlAMafffZZi8HkOGNr1voU+xD6kO3Tqbgqq1XlCiMaG9+gUqmseKepYlY6eeSgfv3971Vp+YI2To6qudrQKsXNNk4qEQuFw1juDvit1to6cuS4xscnNTs3r/n5Ob39h+9QMsGy9bKqJawxijp0/LzufvyAxnZepplKVW1TlGc0PTVp475HYchaXc12TyfPnNPg2LjKlVCsM50Ky+TpNweBrl5nrNC/xG9+Yd5UmwabYwp2FBT5w98Y24l02voNcNlr9/rF1lq2X2LC9UPfMw4AkTzntgCMXVesOjTkdeC1q1mzVjwsFKrj4Z68roBme1PoU6wwgX9wXdl81iAb7yOBNJDNaObsGS3PL2jfZZep0enq4CuHzKqn02hqdKSoyy69RCMjBR048JzGx6c1OjKtsydO6id+6Ba9+OxTuuENb1Cv1VIRK5x0yuAo9iCz87PatGWzWtlB3X/gFe3ae5ke//7TWliuqN2LKZ3DfqJjcwQFSgcHipbwyaaDOpn4heRR02IFfOd5gCpAv1ReWbOZ4HlLbg0Pr60MIB5BcZwxwMjc63CP3/Gbpy8KeZJqeOEmrAAecec6QaGMbUm5XLJtWdkxNjZux2bu9/nAVx8QX/ZP33Fcrh/2z3OcHz9JlpmfejMAWdrlSmTOEcsSvO653jgf9kmCAIUy76Ht9Cv7xfccmxauO7M86c8tjAViwbGCyr6ho4cP63//xf/SXV/6gp546En94X/7XY2PDqrdaphfMp9fzOWAZfbl490TYa4+ZvwHqxdqAyRM/e/w2FTS2F90sasI3vme9FgPlj1u7pEcCvNhE8W+UPrjPx6sMK644krbf3gPiSp+bxtYJnlFErVex5okrqWlFT3//AuamJzWxMRkWCmUYv4MKyd8nvfkkCdjTE1NPYFYyvymW72KOoDwdlaxTkytZlWxZFOdZFqzK1KzN6xEfkipTNZWBHEMjxlzJZ8dbm3kVhi8Tn/ycLgcgeXo+2YUgSgCUQSiCFxMEYjA8sXU21FbowhEEYgiEEXAIvD0/X9nHssACECt3RTisxy8LfoKQW4UsckIwDGomdkuSF7bZofRfV2txG0rMLcbN3ADzG13G6YU7gqQmdaHPvwpvfrqYX3oo3+uf/tb/1bbdlwiJVJaXa2r0WypkMvrpYMvau+uXaY6tHNKstS3oHqtYcfEd/nC+Vm72WYpLp7LnP/OXTsM+KgbM+U0S57xGMZOgiX9KMa2b9uqVhPFXFL79+/XI488YgADeAIsAZzxD8UyKk5uyAFXQJSRsVFdc+3VyhXyqtVrqtUBiXktr6wYyKXoEipWB15BORi8PF1pGOwk8I4N6k5Tx5naLWFQGiBp4LevPAywIcAcIIb7Oa/3O+Z5zoF2ANZRKZ8+dUqbNm5So143YGOqSIDQ0rKy+ZzGDCiVDWYBTAB0WEAAqwDlwELOAahAbFAXAnIcSDpcdvUa7QN6OUzmnAzMtylY1bF/jCEAVzZT0Nwcx02bHQbjIyih2b6ne+7+np599nndeedP6WMf+7gmJqds6fhNN96sl144qF63qWp5XtdcuVtvuvU6zc2d0aEj57X/2lsNsLvnqymSrQhazwobmlVCLG6es/j/Wvv6hRfdBuTVV1/Vtm3b7PmlhUUN5Yt6+eWXhffyhulpU4EDfIgV48IKLubzKhYp3hjXhZkF7dyxRwdffEV7du1So7qi82de0zvfcZt2bZtQrFNVNhFTEs9VdRUHVLXbNlbr9baOHD0phJW1Zlfbd+zW3fd8Tz/y9juUScVUqyxrdHBYFy4s6jNf/KaSIxuUndqi1OCIWTbksykDqhRszORzFuNmu6vzs/PKDhTV7sSUJfGxWrFLmHFOO90L2VXDpgIuDiieiGnrtnBtYHlhcA8LiHRaS8vLplDFj3p+fkH5TE7ddnctyeCqUqCgK9rd05f+cIUo+wIy8jfv8cJvjMvgR1u3sUlfMZa4DkiqOEjzwpjMG4xBPM6Hh4cseYSVzqW7UYVn9Pgjj1jBtlvffLuefPoZzZ+fUbzXVTrR1dTkkG6++Tp9+tNf1xtvuU4rpZp++s6fUS7d1gP33qM3XHW1SgsLSqun8cEh5VJJjRYH1Ou2tby8pMdffEkvnrmgy6+8Wpu279Q/fO6LKo5MqEUB02xOVVTJ6pnidZFYZXPWXuaHSy65xBIftIN2Mg5pI37tQYkKNE7YGPbCfrzXk0HAWvrSvdqJC/Fx4EciiRUY5XJF9XpNW7duMbDMNkBlVx1zTJJc9Ht1tapqlbGds+O7ZQf7po8c9HMN0L9ukcMc4V7lrgb2a4zzpdAe0znbWyHQQvB95jXmNcYSY4X5E9jMOXJ+wGb2DWz2hBHPEy+AdDab1vzsrP7D7/47PXjv9/TEI0/o9z74GxpHyd1rW40A90eO980sfIWIQ1C3o/AkCplRgDT2GT+gxjX1sH1KrimELVnTTxLQp574cH9j+sveY/0UPJaZz2rVhq688qo1H2SAPv3ZwWM51gs2G5Z4YA7tWZL1ySee0sZNmzU+MbnWN9lMUAw71F0PlmmfQ+FWva1sLql6u2QtSPbySiqtTrum1caicsOjOr/QUqM3ol5qQLFEsNhgiQPtcyU6q2McWmNb5LH0vvZr9Y4bro3usaPvm1EEoghEEYgicNFEIPrQu2i6OmpoFIEoAlEEogh4BBwsYz9g1eX7wBgbC/dYRiUc/FSDaivcHQewbH66qLb6BYzs5jsOIOwa2E3Ggzqq12sZQOsIb8uCPvLRf9CLL76sj3/yr/WBX/+ApjZu0sDgiLpdPGgzWpib19zsjDZMTurCufMaHB5SuQrYnTIIznLgZCqtpcUVU/2WyhVTgM0vzmvDhilTESMMSydTBmkAvmGZPICkp0v37lFpBVVwUlNTkwIkGpCt1w1usLwaOADEAKQCWCkUODk1aeqt226/zRR3o+OjBpexxCAe3HQnE8GBEzACAAGe8HA/WW7SHaYAk4DV65ehE0MgMKANmAc0cU01EvgAACAASURBVNjHzToxd1XnepAQgBAq6prtH1UkHsu8p7QMeAnwE69Q/ICB4fVmw8CIq6DdX9f9bmkPIBDQAyAGclghsDQ+ncGDlfcQI97jCkWH2P66++L6MnYiVCyOWGyAiKixAcsMNGAYiYnSyqr+x//4M7397W/X4088YV64K0tl3XDDjTpz6rQplrGGSKiud7/zh9RuVvXUgVd1w61vCwCyD7KtSNzEeFja3+tpYWnRgD6+qZMTr8ee9nixRWAbKsnt27fr2OEjSsdTpl5+4YUXrL92bt9hCky8wLFa8YKFQLPxsTEDxPFYUvFkhjX1Wl5Z0uhQVscOPaNf/+Wf0UghrkQXi5euqZQBV4DmBEvf23hBV3T63KLOzSxr+559+ua379ab3nST8pmEauVl1bAyUUrf/u7j2rBnv6qpgtrpnHLxrmqrK9Z+il+OjqMsliqrdc0vl7TaaGl4dNzgIWkePG1pF+P9yJEj1jb6GVhoqlgKeKYS2nvZXhtzXBsUsMQGg7FNIT/G4OkzZ9RqtJSKJU2N7tDTvKdXVmxb9012QGrn2FdxMs641jg2Dyu+2Vf5Y5EyM3Nh7RoISl48phtrameulaWl5aB0NgVpS1OTE2aBgEI1k0ppbGRUjVpdR48cVTpH8bG4Th45pk69qsmxAXXbDb3rXT+imZk5HT91QRs2XaJSuaatuzZpGD/yxSU99sCDumLPXu3aslljxQFNDw2rVlpWPpPWqto6QqKh3VMnntL5+SUr0tggmZJIaWhsVPVGMyiIK6sGTd3ahuscSOfQeM1WKI5NQ9NsCLyoH9sxV9FvXHtcu2bLkgQqslohvuZ5Drycnt5gY7U4gHI8QHoUw9gHueLU/NmTSe3Zs8f2S3+ZtQufA7HQh8w73ncOwOk3L6RIv/A8x2I+cOjNXEC/uHodqwcKGPKcK7Zd8e9zI23lWLzulihs4+CWMWKJD1ZkmMVQsAY5evg1/ckf/YG+8dWv6MlHH9fvffC3NDKE9zQ+yMQ4AQI1OxPmIOa+9cpiP6Z/zHXts6vbT/oFaGugt6/+5Tp3RTKvMWZdwezx8v27ipzifXgsA4pRIVdX67r88n1rSTdeIzHESp/gxxyANL7zaI7xzH7iiSe1afMWjYyMhc8ckq45kj4h+eAPX3ngymz76DZ/75qWK4yfgrKJISV7JPfK6sZWFc/lNV+WGhpRN1FQKpMLK2koItn3kw/Jxtf/BixzLH/dY8JxI8Vy9H0zikAUgSgCUQQupghEYPli6u2orVEEoghEEYgiYBEALHPjbmCZSvemoOx7LCcCoPj/g2X8loOi2W54ASf9eDroxDsYxTL/UTQJE0eW03d6FF8a1Ec++mk999zz+psP/an+0+//niamNymZZnkty+rbpiqk2FUhm9My0CSdEnsZG5vQK68c0uDQiKamN+j5Ay/YzXE+P2BwmXPJFzKiWNv+y/fr0CuvGgRo2TLzovk85/NZbdwwrXqtog0bJq2NKCMBEwBCQAVQxcEAr9NA7tdRAl9//fW6ZNdOtXsBqLe6rVBYKplQG3/ggbwSfSgGDHHf5vUFqIiTw1uHkoSwWMQbuG3QJECcrkFiFMzBnzRj4MDVYRzXfHDzKLGBEUEtip9wuVSygmatZstUtbzXlMPtttljKBHX0sqywRlXngGogKoO1Tl3KwY4QBGwFTsXzt2BEsfld9oAQAEmAZAcnPu5sV9+Xyvu1wLYAMjrBs5QLTdbDY0Mj1jiAIiybdsO/eVf/G+dOXtO1113g+5/4GHr/y2btujgwRe0fcsmJdTSKy++oF/9lZ9SIZfS8y8f07U3vVnnL1wwKEy7SBoMj5K06Nry7ZVySdu3bdeZU2fsfOlriv0BW2kHcaKvaK8puM+dV71Ssz4hEcD1MjI0bG0BLAMy6QdTVY6NKxmTVpbmDR5t2rJNC6VVs6HYtXO7Djz5oK65dId+9K03Kp+qmYI0N1C0YmLJXlu5WFedWl1LixXNLtVU76TN5/T+Rx/Vm+94oyrLc7p053Yle9Krrx7TgZeO6VyppaGtuxUvDJpiGeWiJQouzFi7y5VVxeIpnT43o7ENGzQ8Mq6zZ8+p3aqvefQCBSlMiDUC4wg46Er1gcGCwWWUo5dedpnqjbqpJoGPWE4ALkk8nDh+QgsXFkzN7QXe3KuXOLuvMuONMRJ8gUdtPPE729JHrnL1YpCIMP29jDXGJ9cO45yYc57sD89a/NmxogGejo8NK5/LrNmWrCytaO+eS4Matl7WmVMnNDU6ove9593atmlc7WZZlcqyjh47oWdfeFXtXlY33XKH5stzevbZ52weKubymhgcUq9e1xQ+3Xt2a9vUpHLplOLpmEq1sjqxpF47fkrdVFbdZFYr9aZaSui5Fw4qk8trkQKVubzZwDD2gMM8PAlDPAC9wUaHFQBDpjCnrYxBu777FiJmk4Nnual7x0yNjMULceT9zOkkaZiXmDeGhka0sDBvc2BhgHklFPVkTHN8tnG4b7B+cdlWgxBvriX3CeZvHu7JzrXNOThc5jzZLw/vJ15ne6ApKmzmXOYP+tPnMdrDWAn2TG7bsfQDc5TDaPbnc6sVR6xWdeLYUf3Vn/+ZgeVnnnxMv/Nbv6FiIadEPKy4QQnMaoVsKiTGHIDy0+G+23n0SIl2cNDuGox2MGzzHzUJzA4jFO5br3h2Ow36i9/dL9oTKcwLKJaZ5xuNthUlveSSXf3+8sJ9uHWgWA5jn0corouNybIeefQxbdu2XSOjQW1OgctkgmKMwd5jPVx2GG/KaftcZkxUtdpYUWFgSKlYUelYRtXVFdVbiyq3WuokR9ToDaubLCpfCEVfM7lg4+SrUxwsB2j9gx7L/vWK/rnt2iuje+zo+2YUgSgCUQSiCFw0EYg+9C6aro4aGkUgikAUgSgCHgHAMjeuDpZ7dlPKq0GxvAaW7angn2lLonvA5aDeongfnHlNrdT3Ye51Y4rxz4r3tU2BZWA5M6QPf/gfDNZ8+nMf0a994Fe1aes2pbNYIyzaEt+F+QXVUQtnswZZJqendOLUKW3YsEmzs3Narda1bftOPfXk05qe3mjKr9Vqzc47ncUbs6vx0XHbD2pjVLpmJxFHnVuw4n34bsbjPVMyA1GAGwAuVHtANICAQyvgDH6WPDc+Ma6bbr5J9WbdiqOxXDqOhQgqM2BBvWbqMW7ugR+oQB1WuBKR/QagH4Ak2wJUHHYQd+AMAMf6IBH8LdmPK4YdBrvNBO9ttdtr3tDAJ/x/47G4FhcWDJa6R2kukzWwXKnhM90IBaI6HYM8wAfaw7EBp+ax3LeL4LwBfuuVaV70j/gxNsL5JgzMAo5cXeqQ0ZRtcdrfMWAZloVTlJCiVXFbfp/PFQ0Udtpd/flf/JWuufY6UzifPn1OB1940Qopbt44rWZtRQcPPKX3vfedKhRSevnVU7ryulssdgZB+4XNsMIw5TiFulAEKmYAbnRktG/NEdSz9AHtcFsIYnjh7Hl1mm2dPXPGIPWO7dut+JopeBcWTKFsFiAjIyqVq8pg6dEsKx7rqVytKjc8oWR+0IBWs7SopbMn9dM//mZtnUiYB3LH7GE6ypKoKC+a1UJlpaZSPaZOsqjHXziocquqn/+596qyMqtiJqVEp6dMsqBXjp7R3Y88qwu1jsY2bTcVLqppvIZJbgyjkgW4jk3p1aPHNDA8YkUyDfS2Gv1ClaE4Ggpa2g2opJAhth8o9Kv1itJZigIGmwrsMBi7XCs7d11iClc8qUkinTlxVkuLS7adW10A69f747qlgCehGB+MO8YLfcQ49WsngDkKgYa+YVyxLWOQMcOD59mO5MvQ0HCwj0glDLDzvqX5heAhXCqr1QwQMNat64ff9ibt2b5dxXRcsTae1V1hL1+tNfXgY8/q8LELuvKaG/XwYw8pnkiaz/XWLVs1OjSsKy+7TL1WQ0O5rC7ZvEGxbke10qLKS3NaWC5peutOdVJZVTtxfeu+B03BfOUbrtO99z+gFomgIj7kwXudccS14QU0vQhcAMkVDQwUTDnuNg1cU8B5oDDbEGsSARkk/Or1fZJD8TsUyqwewW+b2KFwRY2ey6dNtRyALn7DwQ4Guwz8l3nwPKsHKmVsT/Bebq0Ba/P1JUmzstL3gkZ9G1YscM3woF08OF+2Je7Ba7tphUg9ceCWCa6C5n2u+nXlutuDuCWHW2dwHuxnw4ZpnThxQuWVkv7sf/6JHrj3uzr47NP63d/5bRULGVMsW8E65hjFhF55/cMBMzFes6zoF6xFYWwK5X4i1XyU+2rn/odlP15h/vLtLNFnhfdeL8Qa2hXmfRgvSdRKuapdu3YHT+cO/YTqmXoHwW+ZZGHYF22IW6LowQcf0qZNWzQ2PmHJMsByKoFVBdZTr4Nlt6Xwz227JpstJZIddWMNW1HRqSWVjufUalbUUUUVLHly41pezdr8k80FD3+Su55UNLjcL6QZYDNJgKTFwZXLbEN/v+3m66N77OgrZxSBKAJRBKIIXDQRiD70LpqujhoaRSCKQBSBKAIege/f/3c9FKyvV50PhfmMFLMMHtUY9hjcMJr7RVgajWLZ7S8Ay6i7uKG0m2Nuis07I27LbvHTjMVQ97bVjQEpi/rbD/29Dhx4Xh/+2F/oN37z3+iy/VdqfHJKZ85esIJ8mVQ6qOkMtvbMHmO5XNLUFADhlCm30pmcLlyYVS5b0Epp1YrZYQORzae0sLigmOJq1pt2ow5IBTiNjA6ptLKk3bt3KZNGEdy24+CnWyqtGDzBU5Tl91aksO+bOTMzq927d2tufl5Dw8O6/c1vMl/pympFuULOiiCl0ilbdo/FAD7GgJYACgJEXrPVSKXsb6uFhtqr/zpfRKwIGn6zg4MG7nx5PApefKK5mQc6eME0IA7HYX8AnHPnzxv447zxWA6q5UHzmWVbFIXma9vpqtFumWIZNaQtAW8Hz1ZXGNKngAg8YZuNpkFq+hwLCUBUcXDQLDWAmcBrAL2rTd0+A6sFwApw0SEYxwcQodgsl1fs+ZUVYGTexhn7QMlHUUbG5d998lM6f35OW7futD5//sBB/ctf+iWdOnHMQN7hQwd0603X6PLLL9FjT72g/dfebG3YtXu3lpdXLBFAkUWzFME7Ops2yNhstMy2AfCPWpexy+/E4ML5C6bMRZ3+8AMPacPktA698opBOV5nfJoCHKuS5WVt27pNzVbL/IvLK4uCZY0O57VaryteGNLxs6hEBxRv1BVbLWnf1nFdsXPQFL+JdE6FfEGd8rLyvYZ6tbo6ra6WVqXC2GZ98dvf0KXXXKZrr92nVLwtNesGlrtNaaXS1tnluj791bvVyeR1+dXXawFFbCZjgBd/VOwXtm7fqWMnT6swNGwrA+hDrgsgohceo6+4FtwHG+UqY7CjlhqtRvDh7XbMhmFicsKuBWA0/Xvq1Clt2bJViU5Chw4dMoUsymD2ydg0P+Z+gUqK2LGCgHi7RQoAkf0eO3bMIDTngSKa45PAMWVuPhcsCVAoV6uWDAuq0JDwwn+d6z2VBPt1NTQ4YEmeZqOuWo3zz+rCuQvKZfO6cj++10tqVSo6e/Sk3nzrfl2+d5utYGiwYqAR030PP6PZ2RXzrH7PnXfq2IkT+vq3vm0e31fsv1yPP/Kwzpw8qmv2Xa4brrvG+jXXbeuhRx/XldfdqGY8rYGxaR04dFgHXz2sTKGoS/ddoc9+/gvKFQfV6ryudnXlMf66wFziwnjlb1Z6uEoUr3Rew0OcfiKGwDuu+cEixfSWDALTJ8HWAa/34E+dzaBsrttr6UzC5jvmFxJmlQpq7VXt2LHdLFGwRrHCfR3AfoD6rDrwonzEnT7j2Pzuz68vBOnn50kLVzVzrNGxERszzEckonyMAMlJbnAdEhMrBjo4ZO3EeijYXqzaebOtq5fNa75cUqW0ot/57d/SPd/+pp58hOJ9H1SxgNIWj2RsJUJSKRVP2GcW/5vCuNcNn3Mx2djkM44VKCQieQ+Jt+CoHBbqsC2fm168zxKxVnAvFAXkfB3E//NvG4xX4DKQmHEJWL700svWPOixNAm+ygEsmwEGllMtwDIxaei++x/Q5NS0pqY22GcCidNUMmY/TZnct6ZyhbHBcPdfBhwnOurGm0qlcurUk8okiN+iEummWiT3ujlVGgV1koNm1cP4ovmeRPznYJl4hSK/wQ4jqJhDAdBbr7kiuseOvnJGEYgiEEUgisBFE4HoQ++i6eqooVEEoghEEYgi4BF46v5P9oAXBof7N6PcQbq1hS9HDkA5vMvBMr+7Dcb67dfAche0i+cyrwYFVrNDDT7A8if1/PMv6u8//bf69X/9AY1PTmvjlq1aXi6vgSMgLbYC1dVVTW2Y1umz5+xGmmX8aMZGxyb02uGjSqdzaraALyhl44olw7LyqYkpA6vAqeHBIQMpl+/bqxeef0579+zSpo3TWlqcV3GgYDCcgnZDw0OmzkWBylLxCv7Mg0XFkJb2pNJqRVdefZW279ihFL6qqKqLBYMyE+PjdgwALqAC6AEYcQUf5wGgcfAApAXOODwOIAjvzZbdlLMt0IZ9xHoJJRMpU2KyNBvvWJS39BXwCFgEhAUo1mtVg9zAieBrShEzlq6H4n9sh7J5tV4zKA7AAiRxvguLQa3ooAsPUZZgN2qN/4+9946SLKvOfL+IuOFdhknvKrNMZnlf1d1V7ehuaNSAACFpkJBAtgEJaSQkEIzsPM2bN7M0EhJCSEKDJEBiBhBNY9tWd1W7qurylVWV3rswGd7bt7594yQ5vLfeen9P3ahVK9JE3Lh3n3PPzfvb3/62wCN+FucJIXMmqysmaX2QTCUFTAeDbWJFQLBMyEQQQaCog2T7ph0Gf0ZwqVSnquRf06yiSCd0FtsMmPFXn/0cnM6A+GvTRuDixUv49V/7GF5+8YwAxMk7N7Brey8ef/xhPP/SK2iYrbjv1Gns2b0Hq6trctwENLk8G6K5pBFhqcjSfhs24kp9bRK1JgE4FaJUvyrbEYGYpTKmpiYRpKIzvgGHzS5wifODSmUmNAjhqJp3u5ywakC9VpEGiP5gGJV6QxImO4a2YXFmGitz43js1D50hwKwNOvoaqO9Qh4s0C8WSnB6w9jI1bGayGPs9nV0d/rw2GMPwekyo1hIS9l7s96EZnGgUjfj1sQ8bk3N4epcBB19Q2LBMTO7iPbOHuQKRRSKJeQLbGrnRTqTEn/yhlnTkzceL6q1qsBtzntRLq+uCMRro5KW40i1oskkXueLS0voH+hHW0Bv0kjgxDnEuXvi6HFMTk3JuZLOZATcK2sGUT1aNOTYsM3lkkSPakbJ39msNklyNBtNmTuMP9WZpWpD9oXJn/W1VeTzWQQDbQLFqfykRzr9guvVCjbWljHQ04WAz4f5mVmYzDZ4fX7U2WS0VheLEo/bKXOS++5zOWC3NODUmnA7gLc8eBojO7dD0+yIRjbw3e89g0K1ig986BcRTWTw9ae+jX0HDolCmw3iGpUiekJ+7NjWj3uPHEDI7RL7naXlFRw5cgLEmOW6GbFsDjMra8hWa3j9wmW4A0E0qJrP5+Bw0H+4JHOU8JwVA1LB4HSgWC7ByoROtQ5r0wRzwwSf34+NVBIOrwvpfEa+J6zUaPFg0xNyCmxycLgGUIFOWwsmzAT4WfUEFdcWwl0+aE3B8ec6oJrj8fxjNYiCuHwvt8/zm+sZf86x59qgPlMl0zhmHEeOrVgFsaoDtGvQLX7oS8/3cRyU1zHXE2X1IX7tZk3WUs4bPXnmFLsmQl3xS7ZYZP/zuRz6eroRWVvFf/j07+Hb3/o3vHbuAv74jz4Ot4MN50yScBBIXNOBvNhCtNY6+tErywjZl5bCu84qAlZwSMNaXYHM+anbFLVUzHLdVNtS10g97uqhEgN6Uo9N+OijbMbGRlIsgYaGh+X6SnUyk3SsHEKT80BXWXMNZqKTtiRsbnvu3CsIhzvgDwQl8Wd32OGw099fh7sqngTNmwrqFvw2y6WsjmqzhiazvnXAZjKjVi5KLwSry410sYlE3oy6NQyrw61X07RU86opqvqDQP8bgRYcemKZDxUb/s5o3mf8vWlEwIiAEQEjAndTBAywfDeNtnGsRgSMCBgRMCIgEbjw8j+Lx7JSKW5tRKRDAN2C4UcfygpDv2kl3mupW61WgbRyE9zUGyURLLNxEp/L1SasVi/+5vP/hGvXbuKL//w5fOKTv4vO7h6xw1hYXAbhIm+QJ+7cwbb+PoEGbJjHm216kyaTaQHJZosN8URKgHIdJtjtTlHsseyZAHTb4KDAYlXGTEUbwWchn8Hw9kG4HXZkUyns27dHGrURmBDAlMpU4pUwNDSE+fk5gSjJ2AY6OzqwsraGUw/ej75tgyiWywK0pHEdwVDL6ziZ0S0glKqYsVNl7Mp3U/yGPR5RfTLm0hxJ0zZVgcqHVreuyIuijODSaqVSmxJwCXDLBoBl600BkoSiDpsF6YzewI3qRaqtQ+GwqEgJegkpCPc0h42ict3OpFoVpTRhaU2ANUTVSgBCJbHH7ROvZjZr43YIvdgYUKA3LRf8bQJl2X+PNiBUJTIGSsGnK7T1Em2CIyoolecof0brEYJE1eBL2WlwTM6ceQXRaA69vT1yXJcuX8JP/+T7MTezgNj6ujTtGx0ZwJ7RbfC2tWFxNYJz514VGHXvfacxuG1ItIYrayvweJyyX9wHvz+Eudn5zcZ1jDUhFcEJlcnKt5q+tYVcDhPjk/DyvZkctm8bkiZw9LBm3BwuJ/J53VYkFNJ9g7k9gjwCu9XVFQwM9gu4I8SfuH0TO6ha3rENWq2IgNWMsMctzeVWIgnMryXRsHlwe3YJh0eHcfvyeXzko7+IZ158Bo+99UFYrDrMovLSDA1ry+vwBjrxvfM3ceX2LLp6B2GyuZErVlGpNtE3OIgbN6+ht68b+VwKK6traAt3StJBgT3GnONC1TATFdxPqiMJ2QmblbWFy+2SZAoV2gSfhw4dFCsGgXYtNT19YGnDQO/q9fUIlpaWZE4R3peKZYF6XDX4mcruhXHi5zNujCPnC33T3d4g4jFauVC5CkmupJIJOJ0OiS+hOM+LQiYJnwZ86Gd/GiG/Dzev3sCzz7+MWCINfzAoPuMetw17R3fi0vVxmK0uNGol/MS7fwx+txVzU3cwfWcMv/bkL6JeKiIcaEM8voGnn3sePdt2wukN4syrF7D/0HEsr6xhbmYa73nicdSLWVx49Rze8fgjCPk8CPr8eOXMS9i3ezfC4S5UmyYU6k2ka3WBywtrEUzML8HmcKFSrcHl9sBitYlqnnOH8JTngzQ7JeQ0WdAg3DXb4GSTw1IRdrcLFpJwZt7Q1NdISTzpiShl6cJzitsiKOacJxDn51ARzLnI+KsGecp+hO9XYNnj9ooSld8T9HJbKjnG1ynrByYIlHpZzSdl3aOa7nH8qUZnQkG8jlsNCbmPfHD/VOWFuh7xHC4VaHnSFOiuVMH0ZKcFCz3puT/cD7vFgqnJcXzmL/4c//OrX8H1qzfwx3/4STidVqDBZB0vDQTDuqqYD/Fdb6mLJZJNJms03Q5oC6BVyl8Bw63fqWuigrgEwTwutd6rpJluYcHt6UreOv2sW+smE3KE48PD22UdFb9mwl6xImGrW13VLp/LxIJZk3E4e+4VBINhsX6hmpj+x3YbAa/uIS12Vay2YX+AFjyXSwYTxKiDXRFqTb3qiN9bzQ3Y6OdMK6eaCVVYka1oKJoC0Bweuf5yvBgT5WvO/VbrnK5W1r/nQymkucY/dPywcY9t/L1pRMCIgBEBIwJ3TQSMi95dM9TGgRoRMCJgRMCIgIoAwTJvVJUPpLoJVc1/tiqW/5cb6ZbHssBBqSjWu9crmMCbZAIvKn2pjmqyfZXFJIplm9WHz/3NP+Lq1Rv4xy/9DX7747+Frp5etIXos5oTuwLeeEfW1kR5WKvq9hClShX+NpbJZxHfSOLAwSN49fULom41W21IJOjlSn/WukCK7u4epJMpvbEaAVaxIE2rCJb37huF1+XE+uqKNPIj/OBNsTTwSydlO4SMt26NiT+rZrKIzUUkHsPxe05gz/79AtVsDr3snM3XNlV5LWUXb8AJSvh7Ve7N1xCEiHrZ6ZR4sbRbVyg6BawRmIjthcUiTdKcDjaf0ptNsUw6l8+IppyqQzbCovCOCktCAVEAlosCYHijT2gjPquNhlg7UEHL7UlZermEHP1oW+XTylNajSP3W0ENj8eHAsFppQwH4y3NB9msKySKRfHApf8uQQbVky04qDcQ0xtY8ZgJKAmkeLxK8chtiQUIoVmhIEpm7gNfy3L5b37zO2jUnRgaHsL8wiwmJ8fxvvf+FCbHpzB15w76ukJwOpqoVTMwawRvVVRrdZioyM3m0ds7gFOnT4ufMVW7I6O7sLy8ilKpCrvNIbCL5f98ppKVn02oyiTD5OSkAFMe1/TUDOanZ1Fg0zl/GypiJ0EFYUXsQDhHlUqbx8fjIOgnYHI47Ai3hwTaMmGRSScQXV3EsQOj2NnbiaXxm+gLhzCyYwcuX72OmxNz6N2xG9FkFu9+28MYu/AKgmE/7G4nAiGvJD96erp1WF9vILGRgD/Qjtl4EWfPX8Hk7BJ27j6IYhWwe9qQyhWQyqThD/hRKOSwsLgoTfdUozGlalT+vkym6FByQ5JEjI3yIN+xcwfm5mclMUKbEf7n7zgfdH9YHYRdu3YDhw8fxtDQsMR3bGxM5nepWBFlPRmc8urme3ju8XVUJjPBoANDCyJr0ZYXdJt+nH6fgEbCZUJuJgCajTrWF+dwaMcgfuHn3o8Xn38WXZ3tGBkZxezCMpaWl2Xepwny0MTY1DI2MkUcOrgXd8au4J6j+3Fo7048//3vIOBz4onHHkG5mEd/Xx9WIxuwe/xYWE/gytgktu3ci289/V2Jz6mTJzC6YwgLs1Oo5tPoDvjQexjLhgAAIABJREFU29mJsWvX8eCp0+KhW2sCdQJSmBBNZxHLZPDtZ8+gvZeJhgJcXi/WojFYbQ5YRdXPtVI/J/KsPqDtisUKU7UOm8UiTUNDne3YyKbkfPS53CiwCaTbC6fbI7FSsFgsInI5ia2yslD+zMonmb8jMGZiiK/nesRzjz+j8pyJO4JoNa48bxlzfg6BslrnlJKZz2pceW7zc/kZPDd0/2ymIfU5wnOe/5XFBd/LuSYVI2436lX6G5tQKOrNAFldo68jYWlCyHNUPLzb2lCvVDA/N4v/+l/+M77xta/i9s3r+KM//H3YbGY0avTThyS+eMOn5rkOWlld8MM1WpTVDSZDdQAtsLepq5QVNP3RZ13JzHWvZRu1xat5K7jnsVL5T7jMNZHnJKt+du0a0ZXY3A4Vy0woEGA3dZsXrt+6F7ZNrG3osRwIBMUzm9dLVs+YTfr+8lqkknhKwSzWFC0rDzPTwITItAFppYXNqKNSYMNIFxomO/JVMxL5OsyuTjTNVhlj1bxPkgmtxJlSefMaxJ+rhOCmdYvhsWz8sWlEwIiAEQEjAndZBAywfJcNuHG4RgSMCBgRMCKgK5YJCBRY3trkRweZVEHpN6q80VUeyy3jZAkhVU/8r0qgqVg2myzyfxMsN9kwyIxqwyRg+a8/R7B8HV/+17/H7/zuxzE4NIxcsSTeySxZj0Yi6AiHYTWbBSzTTCMnJfl2AR2xeAK9fYO4dn0MHV3domSentHVxaVSXkAGgVgsEhVIwnLhleUl9PR0oVGv4MjRg1I2XSuX4LDrzfP4oCfs0vIiOjraBXBdu3ZVbB8G+wewuLCE8clJvOs9P47RvbvlplxgZT4vAmKlcGVDPwVNlAJcwLHDIa9V8WTMRaXGxm1sdiaNEHVFnKjoalQLO+X7fL4oij36xVI5RjjDbbH5HFVsBHD0YXbSCiOfh8frFThHuwoBbyYIhCKwElUeQXu5JHFVymoFW3Sls15CTVDAEmfxrpWv9XJwgh9un0pGNe6iSuacsZgENjPuqixfAS5um1/ztcpqgtvaLCsHBDwr5Rsh2EtnXsP4+CL2H9iP1dVFAZQP3v8A5qfnEF9bw7FDe9DfFxDVMhXVXl8AiWQK12/eQaNpxo6RvUhncmjv7EQ8uQGPz4eenl4sL60gsh7FoUOHRHGr1NTK25owTRr5LS/D5/FKifqlixdRL1fQHgzB7XQJ5KINBlWkTERw3xXY0xuM2QWoMQFAlS/hGI+NiYtiIQebuY63P3AfnM0yXvzet/HIA6cxOzeHmcUo+ndsR9/QKCqJRWzvCWA9GhNLDXoo7967V5S6hKzVChWdDVg0G+qaB+sbGbx49nXcnl5C1+AO1EwOuNrCWI3HEezoQCQak/e47Jp4FSvV6dbqBI4fx5bjRy9Yjr1aI+hRTWUyPba5D13dXQL4rl27htHRXXojQocTr732uhwv1Zicg2fOnNEtUWxOOedWV5YlZnqTOr2RHecGH8oOIR6LwW23g1YF0gDOBPFIjsfiCAWDYoVBeEYF6/L0BA4O9+LeE0dx7uwLqNXL+Jn3/7TMeW7b7fTgzq1xSUq9dPEO4HDjyV/+BeQzcTz//adw34mD8NiBjcgyTp88AdSrKLLBnuaAyxdEplTDufNX0dk3hJu3p0Qt6nW7EF9fF1g9MtQHl7mBof4+xNfWEQ4EJUFULJURJbT1+1EzmxBNZVCEFS+9dgFmqx08a9KFElweryTPCCfz2TxK5YLAe1Hx2h0y79Cso2luQnPaUalVxTveYdYQX12FJxCCw+cXICve2OILrNsCqbiKV2+rmRyTJ0x08LX0t2bM+Z9jwfGkstnvaxObDjUX1BgpyMrxJDjmGsXP4BrH5AzHVClbuSZvPb/0JJRui8PXK6U01wuuBSrRxM9MxBMyZ5i0UH7KXHeYPOScorUNP58wupzPo1Iq4Td+49fx0ovP4fKb1/Ff/vMfiA2GCTVYmISrVXWwW69LXPXmtLzG6D7gklwjgWYyoOVhrVTKCpZvXdPVdVGujTwHxc5Ih8FqTVNAXn1vEZsLvXKDiT3avezbt0/Mm+U6RMWxqJfraFR1L3L9Oqs3yWMFy6uvvS6KZY/HK4plq90qzRt5nbOKLUXrtrblrSz73mo4SOsdSQRTDy1gvQlTsyYJSZvdjXi6iJrFg0LVAs0dFtCtwDL3RWxAWn8bqGsCq2BUg1m+Rr2Ozw8cPWjcYxt/bBoRMCJgRMCIwF0TAeOid9cMtXGgRgSMCBgRMCKgIqDAsrIqUOW/WxXLAnRaCqofBctyA92Cy5uK5VbzPlphECybzFSosZmUCeVac1OxrDyWP/XpT2Fg25CAZapMqTReXVnBRiyGns5OAcv0eS2wcZXbIyo/Ami7w42FpRV4vX5RX6VShKhOUaYRbHG/q+WKAFB6TUbW16Q5V7VSws5dw8jSC9jjQaVCCwnP5s14IrkhcOfkyZM4e/ZlUcdRscwmeDdv38LDjz4Cl88rgJIKYMIRggkqhql8IySmLyhjoxo4cfuqhJol/0rxp2Km4I/40GqawB4qXgk2Ce3dXo80r6KPM39Giw/ezNMewGqxCWwnACbgtooPZ1k+2+vzIBKNCJCTm32rbnUh/s12m1hiKGCjSth1KEAldU4HCnYHLEwUbFHhqSQD95PwUPmJ1mtVscggzFMNvpQaeasvKQEsARfjoKuf9QZjfA2/5n8+GIPV1Tj+4s//Hh/6hQ/iheefwdrqMk4eP4nLFy5iqK8HfV1B9Pe2YWRnH0qlgsSF1efXbo4jm6tgz4FDeO3CJbz17U9gcmYaXgJBzplqTZr0KQ9sgix+Lo+J48Vn/mx2dk6a9RHYnHvpJQwPDsJps4tVCEE/ZzdBPSELIRxjw+1QSckEhQ7qrQKW+TXHn59JNfP5V1/GRz70s9jZ247XzzyLk0cOiIp+YmoeB48fRqlmRtgNmKt5FtPDYnWKtcN6ZAP33HcvQJuZOm0jqNLPo1Y3w+Fuw+zSGmaWYrhw7Q7C/dsR7h3G+Ss3EOruw8p6FIE2H3KJCDxu3RaEc4DHrM517iNjz/GhSlKBKoI/k4WN8pyi1CagCgSD4nMcj8cEdPPYaWdDr3C+nrYYJ06cwNzcnEDHcqkq3s3RyJrASJXAUAp5pfwnkGRzyNRGDJ3t7QJoCdGqtYac12xIye3QgoarUHx5AQ/s24X5+Wm0d4XQP9CJkZFhdLUH4HG5US6UkU0XEYmn8INXr2MhmkZnRxs+9bu/ia/8099h/8g2FLNxnDpxBA4NKHH+azZoVg9W1uP46tefgdPngNXlw9LyGt7++NsRXV9HLpXE0UOHkE9tYLivR87BjUgEQwP94nlcqpQxMzsHT7ANbr8XmWIJuYYVFbMV33v+DKKpLMK9fSiUq2iaOP/LKBeLAqt5vPlSGW6er5qGWr0Ks82McqMqViCoNWBvmlFKZnRwrVnk3Gbcle+xsrxYX18XAKsSQdIgrtUwVFlmMLFGWyBamBAwVys1pNOZTRsUNVa8HihVsVRWtPzj1Xq31VOY2+a2WPnBc4LJACZaxEO65TG/FdByn7h9qfIoMwGlN6TjvOJ84Xu5PvPnfDB5I8rcJsRT/7d/6zfxytmXcPH8Jfyf/+k/iDLeamHzOqBcLAg4Vtc5eaYyudVAldtTimW1TwrEb02wqtipNU1gc4M+/3rTPlEIU9nbAvkKUsv1kolDE/2187JObySSOHDgwKYVhkraEsCbxF+5ZcsBsyRdl5dXcOHiJQwObhMrGyYRqSbmcTIuXKfUQz6rdU2RlpbcVoNWRwTLZh0s65JtaKwcqZtx4do4/B2DsHlCsDp9m2ubZrNu9gcQeGyx/HDbP2KFwc9Xc+XBY4eMe2zjT04jAkYEjAgYEbhrImBc9O6aoTYO1IiAEQEjAkYEtoJl3rCrm2F1Q6x+v1WxrBRwenM/1hTrN88UWRFcqhtg1bzP1CTopPqKkJXWBEClBtjtfvzN5/9ZFMu0wviN3/wYunr7RBkVDncik82KFQaBkdNmlQZp7R0dmJ2fh91BsMCGTvx8DVMz81LSTyCzvKJ7lFK9KWpgkxmFXB4DAwOyjWwmDZtNg9tlQ7g9IGXlLrsN6XRKABoforxzOQTaELKcOfMi9uzZA7umQ4yFpUU8/s4nEAiFwDt5UVJnszqA1awCRPSmejrIZcwIQ/h7Wlzwc7hvAilgEhBCCwWCRgIhlp/z9YRrfK/YQjTqyBXz0iROb8KnN24jZCCMpZqYkIc2AdVSRSA4G01xX/bu2ytNshJp3cuTaudGk/7ULWUdj6FlVcHtChwtlcSrldtgkzVR4Nb0plJ68y8CBR1yUC1ISwbdSsQiSlQCRgJZfr6yvSBcovqVx6/AlgJF/B1BJv1fefycgzx+PhNIATZ89i+/iMceewQLCzO4dOki3v2Od8JltWN9ZQFWlHH86Chc9gZ8Xqd4QdN/e2pmCWuxJALhHtyanMHDj70NS2vr0OwOgXfhUDuWl5bQ29srlhtUKEsSwm6X/aTPMm0r6MOcz+YEcmaSCSTjCfR1d4lanHPK6/dJczs+CoWSHB8BKseE/sP8fn19Tcr/le0IQTNBUCYRg89qxgd/6sfRLKVha9ZQr5bgdNlRrJQRTybRGfAgEVmF3eWDxxdCtW5GrlDB0soKDh7ej3yBTRTNcNqtqBTLAtVtbj8iyQKefuZlXJ1YRNe2nTA5/Iikcgi0d2N9bQV9nUEUC3mJMfeR8edDP3f0P4sZJ44zv5dmeoTuXg+KpYLMfTYNY8NHHifnwdLSolQLcBuRSEzOvTfeOI+jR4/K9qanZ7C2uo4OguKCDj9VMoHvU5Y0W1WePK/o51wql2GlwrdWR2dHF6Lra3A7nCjls/B7vUiuLOCdp47iB889ix2ju3Df/cexvDyNh+47jnoxj6mJaVjMTkzNLuONOyuI5St477vfga6wD1Pj17F35wBu37iE0/ccQ2eoDZqJTSrduDW+jK//24v4+Q+9D962gFQtLMwvMlDYNTyMjmAbxq5dQ293NwYHBvHaK6/C63bj+NEjYoE8NnYT24a3IRgOwayZUa7VkYMNiVIN3/rBsyibrLD7AsiWKiiUKgJzm3U2LjVJM0int018y7keFssFuPxs2pcDKyO8Tjd8Vhdq2SI0pw11CyT+AvDLZTmPuLZwHefP9Oad+vgyxhxTBVn5Wn5NpTIVzDwXfV7aZGyIgll5NXO+8Nzl+sjzhdtRXtm8jvDz1TxS0JlAWz8/CmJnoVn1BBrfR9jM9YJjz/3Sm4TW5ecuh65gV6rdWk01AaTiNy9wmsA6Fo1iqH8QE+N38Kf/x3/Ed55+ClcvX8Yf/P4nYLcRtnIb9BCuwNqCyMpfmklBxqVaqWz+YaAa/Kl5yP1SvsxKscwXqwoffs1mndxPxlepdvnMcWBc1LWUFSomWgHlcsgX8ojG4jhy5IgkEeQaSyuM1rXIZtHV1XJtteiJq8WlZVy/flPOLbfbK2CZimXaJBGQ0wpDxYtnMb8WC44WWNZYayPe3TTF0B8mQmyYUW1quDm5DIs7DM0VgI3+za2Gsyba/bSqVqS6oWXXpP9Mb2aoGtOq4+e+v+XkUeMee3NmGV8YETAiYETAiMD/7hEwLnr/u4+wcXxGBIwIGBEwIvD/iMCb577cVOX7qtxd3ZQq1Zkqe1YqLelQz9vQVvMeKmpp4aBuvlke32wQP+s3uQRq9FhuNNiF3gqHI4C//bt/xvnzb+Lv//tf4pO/9wkcOHwE8URSyvmpduRNfiwSQXswKBibPpLJdBrBUBhzcwtwujzw+YO4fOU6vGxAJqW4erl+MhmH2+3RLRfKFb0kWW78qfKzw+2yw+93I9DmR45Q2UmQrHuREmrY7NxOVYDjxYsXpEEbvXgJ3sbu3MbJ++4RK4JasyF2FbyZJpxguT6hCmGLUrIRpLDcn9vmvhHeKL9SNuPjfvG1SqVJaEOlJsdAqQD5+2qTzZuaCAVCAn5IBMK0mkilRCV97uxZdHV2kYwjGUugr78XK6urAqu3DQ/Ja5tmk8AtNlJr7+zAysoyurq7ZXuERCxX5/HTBoFAgNCaIJTzgvDcqrHRlw7sCbtpEUJgQg9nr88rx6/AsVJJqvJyBSVVfLhNPni8SiVLuMTvORaEYNw2Y3n71jSefeZVPHD//bg5dhXr6yviY0uo5raZ4XNbMTLciUDAjjaPDS4C0HwFa7EU1mMpmG0eLEc2sPvAYVH70tO2UNThOY+LlicTExPyTMCt1MpKic3ja9bo6ZtEZFX3/fYTflWrkpTw+vUGfvGNOKyaTbdyiUblOAhcGV+C5EqVlhWQ8bfbrEjE12E1NXHn2jX8+w9/EAGnBQ6q+ytFuD12VCpFZHNZOGxWNBs11BpmaDYXW96hWKnj8tWryBeyeOih++Fy2ag/RDGTluRL02yDxelDLFPEi69fwWtXxuDwdQB2H3KlmsxJngdUsYrvcam0OW+ZzFA+uXrlAi1RbDK20ojNQZW+DpQ7ujqlZJ/HxLlBNSrPGyYcbt26g1OnTmF+fkHmOOc/Y1MoFMUXOpNOyjnFdYNJF76PsaJFA8dBb0LnRJnKe39AIDfV02LFQquHUgltHjc8DitWFucRdml49Mg+PPWd5xDu68SBwweQTqyhL+xCNh7BQG8/orEUJudWUbKHsBhLodmoor8njKDfiUYlh46AB0cPHYBdM8kYm0wa/vtXvoMfe+e7MLRtG772tf8h8PLg3t1YXZjDzsFBPHjPSWSTSSRTWTg9bVheXkKjVsPgwAC8Hrd4uy8tzePAgb2SxKFBRbZpRcliw1J0A29cv4VcHfC3dyGbKyCbzqJaKsBls6JMFbOmn2d2zYye3m5sZBLI0Edd0+CwOuGze9AoVZEvZlGp69UX0rjNZhM4u9VuQgBqtboJaxlLrj2EszMzM/Jejt3o6KhA4Ew6I572u3fvkW1xDGWNbNlGcEOcP5wX3C4/iwkZvobzX0FY7g/Hl+c3kyxWm96EjnON5/hWEKngJH/v9/lFCcz1I5lMtAB2EZ1dnfI9FfLcp9XlFXSGOzA9NYm/+PM/wze/8XXcHruBT/7ub8PjcUCzNGX9J7IlfCXs3bS2aCmWlZcyx4hkVwF3VZ2xVZ2srC6UvYXYd9CmqKVYVtdM/lzBacZKfs7kY4UJhAriiQ2k0mmcPHnP/6JYVlYYvHqqa0MTvCbkpBnr9Mysrlb2+BEIBuQKy+Z9XGcIkAUkUzHdUn9zP/mdqLV1Eyfw6lPn6d1kLQQNbyyomx2YWU4gXbHCHeyQ7bCyRWJFNXRruxZNkzHhWKkqJj3hqHtMK+DO1xtWGMYfnkYEjAgYETAicDdFwADLd9NoG8dqRMCIgBEBIwISAVph/L+BZaVcVmW0fK2ybRAvXvqu2gjRdNBIv0/evBI48G6W8BkN3sTqiuVmsypKWYJlm82Pv/7cF3H+/EX805c/j4989MM4euIk8kUqpxvSqIjNmOLRKIJ+v0C4Sq2Gufl57Nm7H+fPX4Db44PPH0JsIyFAOZOjV2UB4TDtDAoClvmgYllUyGJXUYHdrolStLevS5r3bUSjCAT8st9KWVYs6R6jhCQzM9MCPzKpDPbt34eXzp7F6YcewJ4D+0XJlc6k4Xa5xbeTYIXP3I4q/2Z8CM+USpc3+1T+STOrXF6UcupnStmslIMENgRtfBYvZIcDQX9Qts//E3fGcf6N15HYiCEcCsHtcmJ1eRkdgaCUSS8uryBXyCGTzUkS4MO/9mtweT1YWFgUaLRt+5CU6fPmnyCRzxxD2oZQHcqxl5gQPIVC8nvum8vpEqsPwiQ+toIr1eSN21fzgbHg8RMgMc78msfPceH2+czfcc5xW/yv+6g25ffZTAmf/cwXcc+9J7GysoDFxQVs37YN2WQKw4O9cFgb6O9pEzsMj41A0IVMroS1SBKJTBGFCqA5fZiYW0Rv/zb0bxsS+WImldbL/atMejQEjnK8eFyE67t26X7B9NZuo29zfAMX33gdXR0dCAcDKOb1pmiFYgGaTRPwTgUhASh9oAlIaaPC7bFsv9pSNEqCpkk1vobu9iDGb45Dq+fw67/yc2iUckjG1qgdhMtpE09wNqmT5EWjiUq9CROtT6x2GY90JiPq49HRETTqVVhNbPJVg8XmQLHaQINQ0mTDq2/eFH/gusUNze6B1eVFtlgSOwsCv5WVFZmnjDeTAnww/soKQynvxRbADBSLbORYgdvjRjQWQ19fL7q6OgUa7tixQ95/6dJlAZJLS8tircDtTUxMwu3yiFKaPs+6f67u4Sue4K3mbeqcoHc6kwEer0/WFOXlTtWl12FFLhnHQFcIjXIRH3rfu9BubeK1y9fx6pUxwGpDKZNAX8COh+89jHAbmx/6ka+Z8OxrV3H51iQOH9yH40cPYOLOdTRrJezbvRPd7e3S5M2qWTA+MYfXLi/hyY/+CnLZNL785X/Eof17sH90BNN3biO+uoJ2vx8D3T24cfMWdo7uQTQax/p6BA88eL9A5XQ6iVs3b+Dk8SNwOe3SaG1qJQp3uAdz6zFMrUWRq5kQSWWQL5TgcTrhtlmRTyUFgmaLVTQrVdRKJVhtZjh8bjjafGhoNiytRtDd3oNcmgkpN9xum0B5jiPnJmOrEoTKQ5wx55qm7GiYxGFiSY05E09c/wj7K2U2H61vJruUbY4Chwqa8vMIpzk/eO5s2vg0GvJz/oyv0Ss26GdsFSCqEhh6g0uHrEtK9Sz7m8uLZUw2qzcEHBjoRyqdkvlH2wdum9YdrKZwaDasra7iP/3pf8R3v/0tjN24iU//3m/D62HFiAmNOpXg9FrWK0n4kKRWyxKEz7qlBZErLSJURY7uv69gsqrMUfFSQNosdkM/9LBWqnD1uk0feSZruOaVSthIbEiS6//LCmPTUqPOCpCyrN9r6xHYbA7x+aYPN89Jh/gs22ExmTfV1eJ5r2l6U1GLJjFu1HR7JR6lpI0aupWM2FbZvHjt8jhcoQForjb4/F6JM/eBCmUqxJWtB6//CizrUFlBZj12av1/6Phh4x7b+HvTiIARASMCRgTumggYF727ZqiNAzUiYETAiIARARWBi2e/JGBZ+eBubeKne+3qJct88AZaVx7q5brSAK5U0kt42Xiupd4ldKTqmDYYtQptF9iQiM2SyoCZTZ305n0XLryJr37ti/jwR57E7n37BQ77/AFRYrF5Hz2WAz6vgE0qaxeWlkSxnEikUK01USpXEacC1eVGsL0D8/OLcuNcr+s2CtwO4SEVwFSJ0baATZ+smgn7D+yRRk68qaaSjWCLQIY35lSWer2elkJPL+2ulCsYGBzE6xfO4z3v+wlY7Xb09PUiGo8J3OA+1qu1TTWcUn0yJtymAjDKV5gghUCaKl+BAS1vYQVs+MzXEPhwv2gBoNFHGWacefEMEhtxKf8+efwoatUyuns6BHxN3r6NgNeHsbFb2Ltvv6haqehOZ/MIdXRgLRoTS41UKo1wZztG9oxg//79sn8KfCg1sajczGY9Ji1FKwE9ASDjrKsIUwKJnNLITrf1sLUsE3hMjL3yX+Y8UspYxoxAi3HSlaw1+XwVBwJ3zkmZj00rPv3JP8X+/fvgcFpx9doV3HPsBG5ev46RHcNAo4jdI/3o7vSiw2+HlcjEYkc0nsHCSgyFShM9gzvwgxdexv6Dh1Gu1sVahdsnWGaMx8fHZZwJtbZv3y5jzwe/j0bisGl2FPJ5LM3NwU9/bYcd5XJRrEI0qyYqXsaqWKCFSUNUm6phWnd3F2KxKMLtIQFsAtILeQSDbejpbEcxm8Htq1fxxFsfwshQPxrlPAo5KumtAiJddqoQ6YnaEJV8k76oZpbIN+D1+FEqFOFyumUeNxq0PygJvKR/arUOpAsVBDv7cOXGFL71vReQSBfRNbQLNbtXzmPCPiYw1PmuGunpjTBp7dFseV3TaiaEYqkoilOqKqlmHN4+LCp42qTwvOG86OzsEm9qAVmNppyPTKgIuM4WoFHZWSmLcpqftzWZwDnBuBOGcR0BG1PyWL0+Uan6vB5ozSrWFqYR9Nig1Qr4xZ97P4J2wJxPwts+gNloAbML67h+6TxO7t6G/cNdcDs0pItFeMKdSJaaiCTSsi7tHt2BSqmAerWsN2BjI067Q5T4L5x5Ba7wMO5/8GG4PU489dQ3MDKyHYO9vUjFN/Cdb34LiVgZg31tuP++U5ifnYXX48XC0jJG9+xBuVKSBMS2wX7MTk/AbrVg9+5RPHfuDew8cATxQgXjS2uA24fx2QVRKFtNgNtiEljepGq/UEApk0FnIIR8LoPugT5MrSyhbneivX8bfIF2zM8vIdjmh9mkq3v1cdOTOcp+RyV0lLUC40tlMR+0gmFSiHN2bW1Nkg0Cpc0WqRA5duwY5ufnZZx43vBcZbM9nsMKTPP85nuZUOF4c5sE1FTFc5x5bhMk04+bc4VqfAW7mdQhIJZGq1Zra+w1UdyWS0XZNwJpaUrYYFNTh8xXlZjq6e5BMhpHMpHAxz/+Wzj38hmM376FT3/qd+B2OWC3EnTWBS5TncsY8L8k0xoNOScJ8WUd5HzdApKVLcyP/tWg1mq1LTYHFCVwa3sKrqr3K/W22FMAYvlEsMyqlwMHDm7aX2z1WBbvY03Tt9k0ybo9MzOLcqUq52V7e4d4+tNixWZlcku3WFKWO7RO4lrKeaCDZSb5ai3Nsn5E5iatORqoV+uw2Hz49vOvo3/kCCyuANxu56bHNa0wlJ2H/F3QssLQwbf+nz+Xhogt5TJ/Z3gsG39vGhEwImBEwIjA3RQBAyzfTaNtHKsRASMCRgSMCEgEtiqWeTOq/CG3Kpa3Ni3Sw0Z/Y7N4LAtwbkIawikfVoInQlB6Idcr9FZm6S2tHHQrDE3ziMfy5ctX8aV/+Tuxwujq6YXFZkcylZFO97zZb/P5sL6yIgCqs6sRQhevAAAgAElEQVQLWapLa/TezCIQDEkDrSbYxM+JfLGM+EZCIK/LZUcul5ebW8Je8YAEkE4RZHrQbFQwunsXrFSXtcqXqdacmpoSEEJwQVhKv1iCF8IUNrCi1/KZsy/j/T/7M7A6HQiFw8gXCwLGOto7BPQSoKRTKfh9PoEeymKDP+f3BIsKsHaE25FnM7SWMk7gc60unxcKhwS0EPjRV9Np92BifFJAz+rqOkZ27sDM1ASsFhM8bjvuve8YQsE2WExNJCMxXLh4Ebv37IOJr1+PIp0r4MbYLfjagqJw6+zuwei+3fjGU9/Au971LrGBIMxTqnTuk/Ld1ixUeetjrXyjOU+U36Yqp1d+ruGODokJIZLyUVWJC6UO5lxTr+dx8/UcL5W84PcEjPx+ZmoRX/jbf0F3dycsVmBldQX79u7DzNQMtg/2oz1Eq5IqOsJujGzrQjWfhtcXRCpbxuz8KioNDRaHFzduT+Atb30cc/MLMn8IvkZGRkSZyQcBjA5IrQKZOZeo5I1FN+B16SX7169cFnuW4cF+8RSenZkSyJrN5+T9pSLVmA6x1uCccrt1726BQ82aqKL5uTt37kQ0sQGf2416uYxSJo14ZAU/9uhbkN6IwKGZ0NPdLlYNHW1eaSZHtAwNaJhqMkep0qwUq3A5vCgXaMuRRk9/J5omQrOqeGtTSdgwWVBraoDFjYbJgVdfv4RnXrsDcygEu9O16bfLOcpYECgq5bmuIncJaOfxiG2BxSwey7SnoXrU12rYR2BIKwxC9QcffBDFItWVC+jp6ZXtEkyKetZslUQPrTAIIUUF73KJUprzS9SVLRU948Zzn/YMtHzx+bywW4CJsWsYHe7BgycP4fDuIZSzCbS7LCjGV1HW2lCxdmJiZg03Ll7AfXuHcXS0F4VcHJrLCavXjzIsMMscLMFkasAua0QTjVpD7Hsy6azYf7x09nW424dw+sGH0TQ1kM5lcP78GwgEguIrO3bjDuamV6QZ4k+98wm8+sL38ZZHHkWlVsfS6oqsEevrq0gnN3Ds8CEszc+gr68Pz738Kt7xk/8Oc5ENXLozjUn6TvcOiOqzmE7BVCkivxGDpV7FQFc7Hrv/frx+5iWcuuckzHY7UtUqvvbMc4DHC6unDcWqDkOt4n2uw0j+V17tjK/y0mZseW4xYSWNR2s13Ue9Xpf4ExRzrRP7nmoNCwtL2LZt26ayn+cGrV64feWRzaQBz2l+z/GT60LLjoPnBV/P+cN5RLuIUDgoEJrJC2V/w+0quw2+h/vE6wBhKV/H5AzBKP3MKxW90oFzlYpmwtTMBisQcnjyV38ZVy9fxLUr1/CHv/8JOB30M+c1SNfosnEej3Vz3eVxtzynNxNszIW2VLdKMazbwuhKfrVOKbsM3W6pCTbc4/VRqgZa9i/qT41Nb2a+v1aTOCVSSWlKyeaW9BGXaobWtZXbclg1iQOrViYmpzAzMwerjb7YFrGU6e7uk3iwsR6tMKguZvNIjoWsp/X6ZpUIfy6Q2wSxRWodDTTUYaGtU6UGze7D08+9gQEBy0HpNyDNExUobvks0wpDzTFdEc/ks65UVmBZgXsDLBt/bBoRMCJgRMCIwN0UAQMs302jbRyrEQEjAkYEjAhIBJRimTevqpmRupFWCkblRcmbXr3xHNWKFlFa6Zz5h438eGNJoMX7a8JlKj1rdTYAK8OimVBrmmExu/H5v2Xzvhv4x3/+HD72mx/DwcNHxNYiEGwX71ZelAmW08kk6tUK2rs6sbC4hP0HDuLypatwe32oVBpSRlwsVWAya4jGNgTIEiyXyyVRVrORWzgUFkCRy2bQaFRRq5Zwz70nxF+ZCkJabbCk//r1GwJUCCAUOKGyTvdArgqE/NZ3vo0nP/oRuDwe1Jp1WDSrbqdQqYh9h81mFzWqgMR6HR2dnQLVGEtCk7ZWeTpBSTadEa9Z3baDsKIpakPCk28//TSWFhdwz8kTCLQFKFzDubPnJP5dHZ2iqqP3qMvlwMT4mFgmULXc39OFG5cuCOAe3DaEmdkFNE0a8qUKrDYXZuYWYbJYxL5gaGQHcqUCDh86LCXkjz72qIBrAqVkKklMAqfLKcdvs1qlgR2Bj3hXV6s6uK/XBe5Ik0EqJEtsPOeSxlQSt3JZ4BpfI8pUHp/TKfBdeSoTmhByEX6JUrtUludkKgWnw4nZmUV85Z/+DX0DfShXiojG1vG2t75dmnO5nXYMb+uFxVzC7pEBtHutqJeycLl8SKVyWIkkUKzRo9qKsfFpHD5+AllakHi8AjoJ1LlfqtEgpzNjx/0lYCOgCQXDqJZquHP7NlaWluBxOtDT1QmP2ykgKJOl93dAmljS8zSyHkW1SguUDhlXHksg0Ial5SUBdYSj/kBArCgYH7fDgSZ9YhfmUcwmsWfXdhRzaRzavxuRtRUc2rtTvH9NtJNBBSYLG3kJ5teV1NkSHDaXzEGTjWCWx++A2dQUVTNB1EYqC83mhs3mEY/m2WgGZ2/O4dbEJKxWB7p7+7CyHpHYBINhKZUnuOIxZDJpsT7xuD0yfqVKSYddPp8ALSq2Ozo7RNVPuxlaDfQPDIhqnqpGqtl5nATfhM5et1fmC32SCSKnp6c3laqc34y9UqPyPKJqslwsolouwWYBUrFVjAz34afe9TZ4tBrsKMNUK8JUycJcyUPz9iBb9+PW+BKunn8T733r/ejxa2jUsrC57YDdhnID0hyRPuuEy4T0oiSlT3uFNgkWwGTB1eu3MbkQxbt/4n0SA4vVgpu3biGRycLh8uLa9Tswmex422NPILE0g5CtAafXi4XlFYxPTqCjq0sahjKBdfrkCbz84gt4xxM/huVoAolCGTWbA1en5nHpziR8oXapsiimkvA7bEiuLWPfziF4tAYCmgUekxk7BgdRYVNMhw1ff+FVlBxW1G0epAtlsWuh1zsTOpxzPJ+2Vhcw/upnTBxwPVJVAqq5HNcfJrMIv7kO0Iec1gvd3T3iZ0z4y/OG79vacE/Z5vBc5txQnsn0BCYE5nqnqjY4nzhneE7onvgpmQdca5l44XrJcVe2G7S9EEBqtYrKWUCnWVfl8vN4jpWKJYrPsRGP4yd/8icwcWcMY9fH8Cd//HsCXNEoy/nAucn/XM+VqpYJC2tLFaysMHSP5R8m03i2qaqKrQpmvl4pwDWLbv/AY1dwX/1OFofWg5/P7/kaVrzEYnHcc++9WxTLnHu0PqY9RV32k03+zp59Bel0Fjt27pSkBtXLfX39An11Kx5ey2xyfKrKSAFzHh+/luOgOlkqH/Q2vFb6ThMsV+tweEJ47txlhPp3w+TwSTWQssKgx7IC1vKZreaLuh2GnhTkQ1XgKPsno3mf8cemEQEjAkYEjAjcTREwwPLdNNrGsRoRMCJgRMCIwCZYpqpNwRx1Y6zKfBUg2FrWqzdva0opvK5wtaLW0NVuhNPlCn15aQthhZUSU1OjpVpuoFKjMjSEv/yrf8ClS1fwxX/8LD74oQ/i0be9TWwaCIg1q00gT14axlHhaEImlxX7iY6OLiwuLsFqc6CQL4uvstfbJt6kNrsDpTJtAEwCM7gPvFsPhcKoVWrYiMekeR8Bw549o0gm6OHsFjDBm3eCRIINHgfhCVV6jA0fhCW8oX/6u9/BLz/5JILtYeRLJeEFPGZR2Lo9AgtcHloLrIgvMd/PG25pdGS2iB1AeziM5eVlDPYPSBM+3qRT70bPWq/HI02g/uDTn8S7n3gcJ48dRqmQg7nZQHQ9gqrAasIqBy6+eRnJVBqRaEyANmFmKhHB0YM7ceq+E2jz+xCPJzAxMYfFpRhWVpNSAr19ZARxNjgMtCGVzQuUySRTCAaC6B/ox+kHTgs052u8fp+o8CwmCzz0xi0V5ZgImOKx+KY3LoEDY+/xenXlKdV61aqAaJavq0Z4VLoREBFAu516WT0fospmSbfJIiXVjKeCY7fGpvCvX/km+vsHENuICVga2jaAWHQN5WIOvZ0h2K1NUfgO94ZgN1Xhd7sEZMaSWdQ1F9aSRWTLDdgcHlHAUgUfiycEaCqI3N/fL1COpftDQ0MCwy5fviz77tA0JBNJrC4tI51I4vjRo7Lf0mCwVMR6q1kf1d0+r0/gGBXPnDcELzo8j2/6SM/NzkmM6K2ay+cRi0ZwYP9enD3zAno6g7BbmuhqD2Ln8CBK+TQO7tkJr0NDo5qX5luiT9VsAoJdTicsPMekwaNJGnwR2jHxw/3TYWIJxUJJQBHnSrpQRaIMZIpVXL8zg8VIAvmqWTyZHW4fSuUabHYnNlJskMZxYZKG0NgkHsniM6tZRJnLYz95771IJZLw05YmEEAilRJo5nS7xGaEsWBpQz6TRaVUFoDK41eKWpWY4PecS8pju1KtwazZRXVqrZfQyG3goeMH0BN0I+S1STza/G6YTE3k8xnxZDdZnIgmipidj+D11y7i8L49OHpwFB4Hy/6ZQAPKjKJZEy9lM+GgeMTTYsSKOjQUKg2sRVPIFcq4OTaBB06dRk84BNSqsFjNuDU1gZnlFWwf2Quny49EMoOxixdwct8odozswu2pSUzPzyOTyyEcDKKnPQyfzY7p27fx1kfeglg2j8X4BiweP2KFCl54403Aape5WUqnYW/W4TABdlMFA11eWFIpPHr4GJqFPIrmJmIW4PmxKaxSXd65DfE4zxfA43JK7BTE5dxTc1AplbkGcU5sbWDHc1T55XJtoie2asC5trYqamOeJzxfmATieHGcqBBmc78dO7aLrzTnG722mdTjOcz/fB0/jw+qlKnWp6WJvi7qjQm57rJagOsw1xbVJJDXEq7HtI1golH3AM/IGlIq6Z7tAp01qyQsuI0P/fwHMDZ2Dbdu3MTvf/oT8LrsqNdK4q+sQ1LdRkaH6gSuHNaa3uiOFwxaILcUzYTdCg5zPfrR6h1lg8E10mrXLaPEq5llPPKNrm7ms/qZ+B7TFiSblfWGazjtiGgrI730mkpNDKm4YQPLyclJjE9OolZroLunW/Y7kUiKZQmTN7S+cdjYTM8ix8NrMpXhzPCqa7omlhVAtVZGg1cCE7NTJlgIw5tUc1sAzY2XLlxHoGenWGFw3CSxyCauNqusX+p7tV3dOskMru2q6oRjJmPTaOCRe44Z99jG35tGBIwIGBEwInDXRMC46N01Q20cqBEBIwJGBIwIqAhceuUrTZbkKsXyVlWW8ktUlgfKGuFHwTLVy/UWWJYbb7NJoC5VTJoomWriZWoys/kYm2L58Nm//gfcuTOJz3/+z/D+n/0A3vGud2A9GkOl1hCFq5RnF4uIRtaxffswsvksYvEN8QtmGTBtNtbXYgKdGnWyAFpzmAVOJtJRUSyzlL1SqopqubenB6lkUqwJ4rE1HDlyGBZTHbVqAR3t7ZvN6/h+QhPaYijYxZt/ft3T24sXXz6DX3rySZg0i0A8Nk8T2wDaXjicUpK9EllBR3tYgC2BsjTbK+r2AoSAvOmmQtjpcMFpdwo4IIjz0Dah2cSFN17FuZdewMc+/CvoCPhElRuPRgRUpzN6if5GIik38rR1MJk0AQ4Eiq+cewXv/fG3w6o10Nffheeeew733nMawWAPVtfiWI5EMbc4B2gmTM4swmJzYXTXKHYMb0c+XxAg+sDDD8LpcaJQKSBbyIoC2WbSG/vxWKguVApkHpMq1RZf10ZDgCZBKmEVIRHjx7jydbq1gkPAjculK5cJn2h/QghN/10+c/xpf8C5lk7l8bm/+iJ6evvgcDmRz2fR09MJp13DnVs3sGu4HzbNhP6+bgx0+NHR5oDN0pTERDyZxWI0iXTFDKs3hGyuBH9bG3q6u7EeiUrzKyYRFAShWpmwiPuuSuW578lYDJlUCqlEShIIpUJBoAtjwcaSVBSS6NTKVbFsYCwI6gjMuD0eI7dJP2cCO8JXAnJarBCwcjupVEIAcSK2Dkuziv7uDpy67yTWl+ewd2QIbS47XFpdlLs85xpmG9K5LJx2uyh5bVbCHTvyhaLMMWkm2Ur2MN5UxBPIcY4Vq3WYnR5UTRpgdSFXAV44dxEXr9+Gxellt0OUmZcxmRDuaEMhnxFwPDgwABNBlMmEVDqDUEcnHC4Xtm0fxuzMLDrbgsjlssgXi5hZmJNEA/dDkgwuNyyNpmyHcJuJIj6U7QVjIAkYTRMLEsaXyRKuGeGAH/MTYxgIezE60IHt3SHcc3QfKoU0WIVfrbJCoQKfx4Nsvgyz5sH41AK+/fTz2LtnF+47eRR+jxU+hxmauYa6RUOFkk2uWy1rAoK2UrmOZK6Erz31XYzuPQyby4Pp2TmEPD48/paHsLG2iq7OMNaTG1iMrCPU2Yu1tRhcTi/GLl3CoZEhhDu7sZHNYWp2Dk63R7zP9+3ahVR0HT2hILraOxDPpFGkZ265gavTc5iLJuDw+lEqFmGpVeA2NfHgyWP49tefxttP78G9+/fB1ajDrWnI1yrI2WxYKtXw3OUbGF9JwB/ulfWjWi5KTHnOKSi4tRmj2LWUSqLKV9UGBNGc47wO8Hxl7DlPORa0n6B3OsEyx4Wv5Zzm9tUc5/nMr3nOc6z54Gfya1qdzM7OyjOBNZ+l6SThud0u/7m2Uj3NfWBigd8rG49YPA631wOP2418Li8+wkwa0ts8kdiQ+c21t6+HVicFxOMxvPc9Py42QVcuX8Of/smn4XXbUS0X0KxVN9W3khht2V/wfGDDO0LQTTWyAsI66t0EysoOQ4F7aVYribECMxTy9dYbSm5XqaCVd7M0vGWyslKRNYHHfujwEVg0Jhjp/6w3qWTSkvYVhMRvvvkm1iMx2VZHV6fEMBqNgckwgmX62vPcJggXSxTxOTZLVYsOg82bFiBN6A04BSwzmVJv6GDZpKFct+DsxZsI9O2C1R2QtZ/b4n+VeFBgWVUyiTpaGgbq1wjGhq/n2PJhNO8z/t40ImBEwIiAEYG7KQIGWL6bRts4ViMCRgSMCBgRkAhcfvVfmoQAhH4EBAoMbPVYVjeUypdyK1iWm2Z6SrbAMt/H1xMIUQFFpWujSdhQF4/YasMEh70Nn/nLL+DOnQl84R8+gw/83AfwxDvfiZW1CFKZHNYjER3IVasIBtpEMcvu9KvrEbQFaFNQhsvlRT5XEtVpqVRFuVJDKNwucCSVicvrCVvZkIiqro1YXFSJtCHIZlI4fPggfB4nctkNKcnn51GpSqDCY6J6mSpL3vgTmvC4duzYgZdfPYdf+chHUalXYbZootwmDGH5MSGxQLSmrtRl0y3lH+v36k3q2EyJ2/R5vSgVqWa1wefxYWV1FYmNGOZmpjF2jT6+fvzqL/w8GtWSNJ+SfUokMTM7g+6uLrSHO6SZFZVvtCC4c3tcPnPHzlFcuXITKysLeOSR+zE3P42VlVUcPHQMdqcXt8bvoFKvIF/OI5uvwevrECVrKpUR2MsYdnR14NjJ48iV8miY6nB53MinCUODm76sWxv8qSZ84stMlWwLLBNCqWZ8qmSc8FDKxMVGQ3/mg1Cb+8+EBGGv3riNzcDWcenNa7h44SbcLjaba4qfN9W9aFZx/eqbYh2hmRsItHkR9lqxf2QQqFVEoVgoV3F9fBZluJBrWJAvVkUxScjFRpEcY3oeq/JtpZhV8IyQhPYlM5OTqLYSBGyPRWBEECZWAy4nSmzeyMZgJiDYFpA4EboTFBUKeVg1eo7ryksBdpF18dNms0M24CKgohLT43JIQ8nl+TkE/C7cf+peFLIxmBsFHN43gmo+CaeNVQAEy6wOqMLtdAKNqq5Ybim+ORbKL3vrOa18XtnYD5oVhXIFNK6uQYPF7kMiX8EXvvw/UTXb4W5rR3Qjjd7BAVFHegnU83nZb0IsqrrdXq/4xHb1dMn5Mz81I+rLZDqFfFlPrPB8Zol+LpNFrVyB3+MVX1nCM9XMkvvLMSfw5PmhqgAEjNsdaFTKqJdyCDitsDcrGOoO4ci+nRge6ALqbEwGFPJZUKTZgIZMrgK3N4znnnsJkUgMjz/2MHo62lCvZuFx2VCpN1CnnwgrLsy6N2y9AdSbGr781e/i9CMPY/f+w1heXUfTYsL5c2dx4sB+dpJDvVZGZ28PltbXcHtiGn5fEEF/COnIGob7OtE0W2Fz+3H99gTKtYbeoFMzIexzw+e0iS+6w+lA0+ZELF/FG2MTmI5soGmxoT3Qhnx8HVoph3c99jBe/u6z+Pl3PoZwmwdo1rG0MC/+6DWLHam6Bb0HjuGP/vrvUHd79XWqrjciZYKIinvGVBqtyZpMVbZu3cBzjXCXc5RzXDXkI4ymDZBSJKdSSQG4o6Ojcn0gdOa1YmuTPW6f5wHHje8nYFZr6K5du+T84vfcJseTn6dsOVSTQdWkVHmv89wSX+hCQWwbGnVaGWXFuoSgm7ZDTBLK3OY8qtbQrDVkXz/wsz8jHss3r9/Cn/zxJ+H3OAUs87xS1kace1Qt88EkCf9xO6oyh1/riVTd6UnZQ/H16hzabFbbaOiJTLveZE8erTizYd5WsKwUzPxMrpOEyvH4Bo4dPy51CPJWob46oqZBCwHzM888I4lMjl17Z4eM3+rqmjQa5bEwycjGqjw+bluBZd33Wfd/pt2LyLHpGUL/aH4vYFlv3mcxa8iVmzh/bRLu9gHYfGGxsRG1slVfv1SiSoHmTdss+vBT/U2bj5YXP+ccv3/4xBHjHtv4e9OIgBEBIwJGBO6aCBgXvbtmqI0DNSJgRMCIgBEBFYGtimXeQP5QlWySm0IFJRSo0i0yfmiFwe1QCUkrjE1fR1FL1uRG1WLSQIWUiergOqGrGV5PO/7bn/8tbt26gy996fP48Ec/jHtPnRKwnCuUsLa+rkPS4WGxCGBpdSqTgsfrk5ttKk0tFjbb0rAeiaPZNMvv0pmcgKo6dHuFUCCEjY0E7DaW0jvQbNRQqRTlJnv//n1S3l8uZgQc8kaZMIaKOgISAhQ28mPptoIvo7tH8cwLz+Ojv/4xUYpWGw258aZ6j96z9KAt5AtomhuiTCasYTzlxpw+lDDJM1W6uprLCrfbi4sXLuCZ738PvV0daPO60BH04dGHH4SlWZPvs5k0pufmRbH7g+9/D/efOoWe7i7U2HCrUpEmaFRqUm0IsxPfe/YNPPv8c+jt9SOdSSAUahfP3Z9+/wfEVzaZTaJULSAay2FmegV79+7H4LZhfO+7P0AskRD7iw/+0odQaVRhtppEjas1dQ9NAiGCegWTGGcFWPhMWEIlHo9va/MrgifGmGCZ6l1p7GW1olHXmwBu+qxq9E31Cfjl57Ch1YvPncWFC9dlzLkvbNbV2dGO4aF+PPv97+DYof2olPMIBrzoCXmkqZtmqsNqMqFUreP2zCIKDTs2clUsrq7jkUcew/T0FNqCYYEhHHeluubxKCDL+U/AxdL2teVlUfwtzi3ATzV2OiNqQSo5OV+ZNmEpOxWjtDLh2BPEEZKvrCxLwoKxYxKHzexoKTE5Pone3h6xA+Ccoz0Hy9UH+noxOzWFTHIDJ04cw97RAVx58yW89cH7gGoe4UCbWGBYnWyUVhYVp4kNJy1maA4naB+hSvlVQ04Bio2G+ATTwoYIy6zpAIrniEWzwWJ3IlNqwNvej7/8wpeQLDbQNzyCTKEqSu9cJgO/r008xN1Ol8zlao0JFhP8bT4557s6OjB26xY0WqPUKnLuBEMhRCMRsSsoZHNYXljE0PB2xBO02fBLjJUCll9z7nAucVyoTKWqmLYpBIO1QhYOCxD2OnD84KgouI8eGEE+k4DTRjWyCYVSFQtL68gWamg0LeJNe+L4YRw9uBdetw2Z9AbcPi9qVHHTJ14BRWjYSBfxxqUxPPbEu7C4GsPE9DQKpTTCPi/MlTJ2Dw+hqz2MucVZRKIJ8XqPrEUw0DMAr90iSnlWAQS7BvD095+Hw+1HKp1GNpPA448+gI31JTgdGrrau5AqVlA02fGVp59BcGA7ltYiaFRKcDdr2NHpRcDmxEiXHzvDXWD+ZS0eQXQjjh07R9BoaLAHOpE2O/FnX/lX5O1Osb6plYu6ir5SkRgSXBIC83xT0JO/Vw0zOS84Rpzryn6GSRGOi96gzoy5uVns3btXxoPQWDXt4znNz5CGji3rA1WVwM/g6zmW/B3fx33hus5ElILe/J4Amd7bBOL8TAJoboeAm41G2SC1PdwuMHl5aQl9fT1S8cEGqzxvONd3bt+BlaUV8Sv+2K9/GOdePoOJ8Vv4xMd/G36vEw16/NNPmOCVcFuSGvo1i8ktgmnxPuZ61lL6M4a0lmBiU+Bsq8mqUuUqxbPYwrBKp87kkt4IUAF0BZaVFYbYbbQU/7QDYkxoIXL0GBN/egKRbFoplmmFQQD+1FNPIdyu25F0dndJzCYmJgX4i485LSukOkEHy7oXMv2k9SasXMN4nHI8qOmw20zoDZipWEZDbIiKdTOuTyyi4QjA4WsXO5ytYFkBZa7/amwlLq3mfYyn8q7mZ/D1hsey8femEQEjAkYEjAjcTREwwPLdNNrGsRoRMCJgRMCIgESAzfuUx7LyR1TlwP9/wLKUBDcIragGo9ci5MaSkIk3qma5nSdYJtSqod7kDakff/GZv8Ps7AI++9n/C5/81CexZ99+ZPMF2J1uUamxoRdv86lQ6+7uQr1RQyKVliZStToBZw7ZTB6ZbEFKeAnGSuWKQJWNZEzKpbu7exGLRATkEUTQW9nnoyq2hP7+XvFmbdJvsgUzRFFKSOxwCBQZGBgQ4MEbaN4k7xoZ0RXLT34Y6/EovD4CvpwOxtJp+L1+OfZyvQxrS4lLkEh4Qn9ZPqjcpFWC+Ae7/fjyl/8HkvEoHjx9L1x2DS8//wx+4QP/DlZzE16XE2bUcWtsDLA5UKpQoXsF73vPe2Bu1hFqaxOQmcuk0BEKoZDL4vrYFCqWAM6eO4PT9x+DVWuKOvLpp57HL/3qL8Fk0cTeIpHawMLSGmZnl2ExW+FvC8Ph9iISi6NhMqZ1dgsAACAASURBVOPRxx9DINyGWpNwrkGbbPh9PrGnYJy2AgRRKldZZq4JrCNYlmNuPUTR3fLpZHw5Rvyji4pr1VCKHsB8D5s+MnHBMeE4lMsV/OD7z+Pq5TvoEvuKCMh/du7cAa/bgfOvncPoziFYzUB7OIA2jwU7+jvQ5nFCQwOZXB5LkQTKZjfG51awGk3gwYcewvLyCoa278LMzIwo0VmuT/BLiEKwpUr4RXVnMsHv8WB+bg6zk9MYHhqC1/VDxedaJIJwRzuKpQJsmkV8wVVjM0I3bpPboXKTvt3ivxwKSXNGNk5kEiOXy4tdy9rKCoJtfjhtNty4dh0biQ18/N//MhLRafidGvZs75fxptK5YaJiuSbeqqhXBSybbQ7xbNYtL3Q1JmPJugIBy2ZCILPY1dRF1V2Hx2kX4K1ZHdCcPsQLddSsPnzhX74BizuIUsOGWlOD3epAZH1d5rtubeESNTbPqVK5CK/PK1YhBNc2pwPZYl7WhNHdu5HNZLC6vAIHldswIVcowul2C4jj+aBgHxMyHAeVkGHCRjM1ZG4zNdPb1YneznaMXbkIp7mGod4QHrrvqCh6LaiiUspjdn4BmtWFVKYk1jp79+7DlcuX8MD990KzNHX1KgWq4ofLRn16cqxaN+HNKzfhC/fg5P2P4ub4rKhl69U0PFYNNy9dQX4jjvagD/2D/SiVyygVynCxUqFQQV9PB+wuG3KlGmYXI/AGu2Cxu/HmpUvwehw4feooFuYn0OZzw+8JYG4pgteu3YY93IvXro5JA0Uqmi3FDD74nsdx5jvfxAfe/U4gVxK1/M3bYxjYNgR/KIxCtYlUzYxXxyYwGUugotllTD0epxyP8q7m2sWxVckfnquEuoTHHBsq8/laQmXOVSZA5ubm5Jmv5Tq6uLiA3bt3y3v4Xv6c2yTkJIDmZ3Bd4HYIqaVJp8OhK/RbNkKcMwTFeqwb8j7+ngCZX/NZqj1aDWGZsOH+MLFEhe7E+Dj8Pn/LZkL3LCZYJmBlkodwuVlvIhbbwK/88odw7cqbuH3rJj71id9BgD769SpMAk/1RYnXEKXAlTVIVL168z2Ze1arvj4JbNZVvwoub7XDUNUABLYNVuSwqWlL2cu5TbDMh/Jd5sfzv2p0yjgyLkeOHpNGmHzwekrgK//rbKpXwze+8W/o62flQAK9fb3w+f24ffuOAH9CaLvDIdcWUWS3IL/yWNYTCk25JhGAN8VpHwKWRavNBALnORXcNjcmF6NIli0ClrX/m7338JLjvM68n+6urs65e3JOyIEkMhjETJACo0SJohwk71pWsD5L9krWWrZsy8deHwfJkteWvLLltbVeUbYsySIpiGAGwYA4AAYTAEzO0z2dc/zOc2sKon28fwGqzxnMoKe7uurW+7419bvPfa5Vsyvh+s0vnkeeWz70RDJ/tlptooLWPZh15TLXPsMKw/hj04iAEQEjAkYEbqQIGGD5RjrbxrEaETAiYETAiIBE4PTr/yhgmTf2ui8rbyCvN/zZUCDpimU9bCzLJZjRfCnNMBFqbdxQE0SyxLZea8jNPivOFSsvs3VU61RVefCnf/bXmJycxrf+9mv45Kc+ga07dqAq3pK8/YcoVgf7+7GyvASHw45aoyY33PQjJkCm0nc9xuZaRVTKDYE8VCwT3K1GV+QGmwpiqqZFraVYkIivw+myoZBPY//+vbBZLcgk4wIQWFJMuMjScdoj8GafzxGmSEl2Lof+gQG8+MpL+NSvfUbK/91eH1Y3ysYFJlDJXaUdQU0Uy4wpH7wRJyDLZrJSzs2fRVldt+DLX/4j/N5v/xbaIgG88NyPUMom8PCR+0RBVi4VsDg/j1Onh3Hb3XdKk7SJsVH0dHagtSkCl92GerUs5fNBn1fUv9/95x/i2mIc27Zvwq237kGjTpsOKy5cmMDo2AzyhQKSmTSKZVoR1GBR7FiL5eBw2nDXfUeQSNMbdgqVRg3/5Vd+SXxDGf90UmuYRZjAc86Y6I2rCFPExqJSEeBJv09p4Lfh88sY6BYpPG49YcGYFQuaVzHLwbm9YCAkMFl8mMWrU8Wf/elXYTY5ZZxx/9kE7/Dhg/B73bh88TzsCpWqDbS3tcDvVtDXGYbfZYPbplmyTC2simJ5eHwaNvrYFsvo7x9AtUEgru0PFZWEYEtLSwLM9u7dKwCYD6pty8UiVHpaX50UsOy02WWMsNT//PAw+ocGxaakv6dLxhPhtO4xzbnEbb/bc1bsNa5NYtfOnRgZuYShwUEU8wXE12NobW5FKBjE9NQURi+P4u67DuCRh27FytxVBJwWOFSL2G9kCyXUqibZF5ay12gXIXp8zZuV46xSKot3K+ETfSLqbN61UV3QqFYl7UP7hFqF8F+Bxe5GNF2GxduEtUwFf/hnf4lNNx9EKs8tW8Qr3OPxbTRhG8CVK+Pw06YB2jihv7PP70M8lYLJahHgRcsMjp2FuXmsLi2LdUeN++dwyjzQLWgYT0JG3fuX85Dq72R0Bb2dnbg6MQGPy4XNfb34yM89hR888x1Mjl2Q8/zx//rzsFlqyKbXEY40YXJ6FrEYIbdVxuTs7DTe98TjMvctiknOJx+VSlngO+11LFYHzpwbga+pHZt37UMFCr7y1a/itr3bcfv+fchEo8jG4yjmsiiUi5JUYsM4r9ONJl8YuVIWK8kYTIod4eYuVE02KDYnTr55Em1tTQiH6ZduweXLF7B1y02Yml/BXDQFxRvGG2cuIJvLw+e0Yf+2ISAThaWUxuG9N0nszr91CvlEGocO3gqzx42kyYQr0XW8enoYJpU2GYo0cKuiKvNJ96jWkjOl637IhPZMmHGd062POHc5Xrn+Ud3MpB6TLdr7CuKzzHFO0KtXG3C+8FzxnPEc8mdumwkVvo/b534QRM/OzsrzumWOKNFdLoHQfI7XH8JLQktee3TPZc5DOys/qgS9KpojEZlbBKas+iBYpj96R3s7/F4fCrkCrlyZECuMmamruDh8Fr/x2c/A5VChKoDF1BAALbYgVS2hID7BTL5Ua9fhsUBT9gpgU78q1b0/817WobIAYMLsDSUzX0uwrCVVNXsOgbc17b0ClAUWS9tNefCaxTixmeLOXbvlGqrZTVkE0nL9U8wKpqdnpIkorXv4nMPpgMfrxbVrk6JYpg0G5xkhro0N9oDrimVeE/iE2H3ILslVGxbFiho9xqme5nMC9E1i4XLm8jUUTC4ozgBcbq9cc3UVsg6X9TVcs9ywiGKZ6zOPT7fO4s/cJ0OxbPyxaUTAiIARASMCN1IEDLB8I51t41iNCBgRMCJgREAi8G6wzBtE3uTzplG/YX530x69BFjumenPyLtpoYb8eaPEV8qMiYZNtARFvdqQpn0WhSqsmvif2mx+/PlXviFg+W//7uv4yEd/EQcP3yqK5XyxLMpUQo6Azydl952dHVhaWRIQRZuExaVlIgFUKppymXYAZotVbpalNLuU37ixVkQpzGOKhENIxKMIhwPIZJLYvHkQaFRh3oBshF/Dw8MCQ6SJXDaL7u5u2Q+CDgIAKpbPXRzGBz/0NNZTCdjsTlHnigVEpSIetOlUGg63puhi6bauHCS44MPjdstrpUmXxY5f/+zn8LU//xNUcklcPvs2Hn7wXlQKWTRqtB/IiXL29RMnseOWPfjJsWNQLGZRnvk9blFxDvX1ojkSht2mCoR+7Y030bDacdtt++B2KVICbrM6kM/VcebsZczNRZEvVeELuLH/4B4EQgG8c/o8XnrtDIqVCroHhhAIh7Frz82YnL6C/Yf2Q1HMqFfpwWmW+FA1pze701Xu0rTRZBLFsngPF4vyWlHCKmy4pamW9QZgbMbFuHk9bgFSVIxSyUwVOt+nW1OwIeEf/48/hU31amrKmRlp3njLzTehVMyhkMtgYWYSA73dcNhVeBwmDPW1IeJ3wm7WIMfSWgKL8TwShRrqZhtOnTmHBx48gkKR0MUs0I1fhFz8DAI3JhQIhjku4uvrYjtCj+DZ6RkE/X7xCea2CdTYeDEYCmJhaUHOBcvP+X5CIr1poa7442fQYoWNHQnrCU89HhcytAlwOtAcaRI1NRXMhM/DFy4g6Hfgsfe+B21hNxzmMhwq/YhzMKuq8CCbVQXzNnSr3rCNFQDM59loj6C/XGMTvCrK4sNM5bwdloZJlO/UWtZFncmfFORrJpgcfpRNNvzbsZcxthhHCXa2MBPolUim0dHRJY3SVJWK7gaamoJYi64JYGLSwuPzYWZhDgcPHZLY0hf8rZNvoikYEs9hk1nR9mejTJ8AsVIuw7nhTS5+vktLApLDPg8y8XXYOO7dLixOT2HzQA92b9uEicuXUMpnxIv98YfvQSaxLGMnkaT63C4NBglBaRfS3NIE1aoBQ/qt62ppAko2+DQrdiwsx3BhbBIPv+9DMNvcuHjxAs6dOI6Bjna4rCoCbg9WVpbhCfjBGe12eRD2B2BtWECj5+VUAqrDhZW1dZw+dwHR9YR4Tu/de7M0Zmw0KtLMb3RiGg5PEK3d/bg0MYW3Tp+Dze6AuV7FroEeXDx1Eo/c/x7UaiWYHSryq3FU4lnsvWUfyi4H1szAK5cuYGx6Dk7FDbVsFi9oZ8Aj85AAWJTlTGDVtLWHz+vN+wh6mUThGke7H45P2jJQwcznCZg1O4eaKO2bm5sEEnM+85qg2xzo9hn8LK5rjP27LZFkTdio0OA51S1O+Hp+cX8ISznXdL9evob7w7nBxF0gFBS/+lKxJOsfwTLHUDAYkHWZsLiQyyPoD2JpaRG//F9/CcPnzuD82fP40m9/Xpp80oOdHuRUxwskFb/hjQcvaHVtrdA9qAlc+X/6putWGO+2wNCvkVINIBdE6oBr2rVTLEQ073iCZXkfgTE9kzfU0XwfKwsI65PJFG6+5RbxWBawzEws9dVULtfqmJycErDc3NIqqmK3xy2KZYJlAn+9eR/XZzYE1cGyqKjp+24Wp+br1SH0qGfDUCZxJeHHfapUtD4JNhcm5tawXgRUdxh2u+u6z7IOkzWbDU3BfP1LsWoJ5o0eC3pymjG45+Be4x7b+HvTiIARASMCRgRumAgYF70b5lQbB2pEwIiAEQEjAnoE/jOw/G5vXPGg3GjCo6uWdbDMm0eCRGqwCJN5Ay2AUeqNKeHSgKTWLIjqLg0s2+0BfPUvvonJyVl8/S//CJ/7/OcwtHkLFpdXEG5qEZUaLSgI8HLZDPxUQCbjAlq3bd+BkZHL8PuDWF2JIZ5Iw+sNoFCkMlOVG3OPj/6eLLs2IRQIChxIJuJsMYhgiB6xGRw8uB/5bAqlQl4AHgHu1atX5VgJXfQGVoQsfX19Ah1D4RCWo2t48OhRJNIpgWj0s9U9Mwk2qD6rm+toCocF7uhQhx6ehKmEZ1IubDZjeSmKf/j2/8bnP/trQDmDUiqGzX2dKBWy8j7V7kSuUMKlkcu4Zf9+nHjjhICU9tZW8fe1WRUUc3nkchl0dXSLsvZbf/st3HvPXdi7ZyfyuXWY2DixwY5mKlTVD/ZqszvcMCkWpHMJ2Olhq9jxzPefxWsnz0J1ORFqbYXH78VKdAm/+3u/g1w+i3wmJ4CCIJWgkPCHUEjATr0u/yd4ImKhzzLhM2NKcKJ7k+pNwvh+WkFQfUhgRJBcLlc0G5NYHIpilc9h/KhI/MZffwvd3YNoijTj2tSUjLHbb70VszNTKOWzWJqbwe6dW7G2uoLNg11oa/agsykAu7kGi9mCaDKL6aV1lM0O1C12PH/sON7//icBRcXyyqpsj/tPYMLzTqDFfZqfnxfwNjc7C6fNJj7Wb7/5NsLBIAb7+sUygPtJFXV7ZwfS2QyyqSR8Pq+cP0I2fnG7VGcSnvGzCOZcThfeefs09u/bi0QsJv7fhLu0w+DrFKsqYIme13NTV9HXEcYHHz+CeiEOn9sKu0NFlg0OVTusZgsalTJq0izPKcr5fDYn1hHSNHBDqVxjGbzFhKqpIZYjbKzJBIZKCCal/htgWlFRaVjkK5pI46/+77NIlRU0tbTDbLUhly8LwOa5D4WCqFSL8LidWFlZQqSpWfPEbW5GvlxEU3Ozpm6vVpHLZDE/PYOBvn4sLC+jtJGQ0UEkx4o+/7htnn/GydqoIxVbw2MPHUFL0AdrtYyFmWv48Y9+gF07tuLRRx/BN//mO3jk6O3oaPIITOOcp/0GYWYux0qGbhQKedhtVq2SgLEg8Nuw9NCAnhW5Qg2vvXkaO245ANXpkyab77x8DB2RiCQTZianKXPFTfv2Ip7NYGp6FpViGds3b8HY1Sls2X2zAMLnnn8ebe2t6OruFJucl148jiP33Y9Clh7hbpwfGUV33yAmZ+YQjycxO7cg60Myto5dW4egoobd27fiez/4EVwtIfRxXawAhw7cioxixj+/8QpGFufRPbQZuWgK1nwdoeYIounEdQsfzk+qgzne+MXj5jETtOsgmGONDyZUCJAZLyaB2ESRc2JtbRVs4Mc1kAk2jl+uhVwLuE3dD5mKfN32QmtEmdUaN66siFc65zyPm8/zPPM57hvnBbfJ+OvrCNdf7gsfVOO6PG4U8gVRbtMaiYmAfC4nTfw4XniOmPDp6+kTP+gn3/8+XLsyhpFLw/jcb3xWLIaYMmEChGNDS4axkkb7XIJgzhndG5lj9Wc+6xwntInQ9k9XLOsQXIfNBPCs7tB8qS2afzytZ1jBwu+E+xvWNFz7pYohk5F40F+eYJmKZW37mgc6HzarDWNj43jnnXfQ1d0rc47x4DkkWN6ydat2flV6WZtEsax7LIsyu6w1nuUlmZ97vTmhNO9jG1ItIUWPdiZb6oodiaIJV5fiUN0h2GwaWNbtMHQ1sg6X9QQD1yuCZd0mSY8Pj8FQLBt/bxoRMCJgRMCIwI0UAQMs30hn2zhWIwJGBIwIGBGQCPy/FMtaQyLNS/fdYFm7uabgi+WvWtmvAClRKW+UFvMGWWwdWX7Lm2Qq5ujVWxUrDM1j+W8wNTWDb3zjz/DZ3/gs2ju7xA+XDYpUu13AMpuFhYIBsbWw2ti4rQB68Xp9fqRSGbicXiytrKFRN6NYqsDl9iCXy8Mf9Am0ICBRFRUul0NUpC6nDbV6Basr89i9exca9Qpc9HAlvHC5pHycJeCECPyZzxPGEIIQwLA523oqifc+8igSqSQcLrcoLhkDufHesMKogfDCLFBPICGVb5WqwACCZQaMrx+5MIrJiasY6GrDvt1bYC7nYKmXsbK0IF7SLl8AyWwBqWxWlIPLK8viF0tlIZvC8bPpszk3O4/NmzZjLRpFSyiM2MIs3nP7PtTrOSiWqny2TXWjVrVg4uqMKK17entQonJNtaNQaiCeLeFv/v6fkMgW0dbdg+7+HkzOXMUHn3oSwaAP5ZJW3q2DKYJjQiiCEQIj3TqFQIQwiFCQ0Ii/J4SggpewirHSlW/5XFYsQ0TBXdTinIinBDxxmwRVPN9f/OLvY9+e/dLUikpUKu76e/ugKmY4bCpePHYMd7/nELLZNCIhD5qDDvS0hdESoD1HGbFEVhrRTS7G4A214I23TuHQ4dvg9PhQKleuK7D5eYSghMUTExPXgRiV57NTU6iyUWIihbmZWezeuVMAG89puVqF0+UUj9RGVbNBYRMxHi8fBHMEa5wnXV2dcv7SaY5ft3gce1xOKdO3mBtgTFTVJsCf1i/NrW24eO4clFoZg90RHL3vMKrllHgFl9kojFY1DRMs9ZrAZfItjvliPk/OtdGwywooZpSZ/FHMMNusmhesZaPc3kJ7E+kqJlbguvKQqs5KrYFnjp/GyEwMdVjh9AZZ8A+YrPAGg1iPRWG3W1Eo5KRBplgVWBXxWGajSPo601KGjf648ejKqqiQ12LrsKiqjCHOD8ZHh5Y891euXJHEBPeJ4HZtfhZ//HtfhE9pwFYvwVQp0ocHx46fxPCl0+jqG8DszDU89dh9aI6ExJOd0Jwg2WLSBKq1WgUlKukdTtQ3LEOq5RIc9FCXdc2EYrmBZK6E8al5lGtm9PcNIOK1o14qoVqqitI6mctjPhbFcnxdEjHR1TiyKa5VLbAoLswv0HImhS1bh7B/325YzSb5/asvviO2HQcPHMQPnn0WT3/4KZw5dQoDvX14+cXXYFfNiISCGLkwhr6+TuzYsRNVswmTKyuIR9elQaA/EMZcfB3DU1cBpwPrqRSaAxGUswV4qaI2QSoAmBDheOaDsSV81P2+uS7qthP8HX/mus5xydfpNhZaw70ESqWinAutskDzRyag5Os4t3V/ZN1XndvTFcic6/yZr+f2uH1CYzm3gCSjmIzjg2ppriscm4TL6xt+7mwMywasPEdMNHo8bvH3ZlKD64puM2FqmLC8vIQPPPl+jFw6jwvnhvE7X/wcHDarJNgU5tfEaoKVFRoAFpDLhChVwrSF0OGrTAhonsQNrfHhu72VNZseTbmt2UHxGvguIE1wy/WyrllfyE1mXXutbpPBqg7NCmMdO3ftErCsPTSwzP20Wqx46623MT4+jo7Obm1dDQbgDwRw5crV61YYXHMJswndCZb1SiMpG5JHQ5qP6kpqri2cA3ywKabVpKmlG4odRZMDY3OrqCtuOBze64plXY2sJxX0KhX5G2EDLOvP6clE/t8Ay8Yfm0YEjAgYETAicCNFwADLN9LZNo7ViIARASMCRgQkAv8ZWH53GauuTNIb+mk31xqpYZMuKR2uNwT28aErlmtV3owDVjYIIuGi+2etImBZVX34i68RLM/ia1/7I/z2l34bnd3dWIvF0dreKeXwo6OjKORyaG6KCFRtbW/F/MKilIunUmm0t3chnyvi2uQMCoUyfP4gfP4AVlfXEGmOSMMpAjraUxBM06+YVgmqzSwWCoODfbBazIjHoqJYJuglcCHUIhihGlX3AybwIFRpbmnB0toK3vvwI0ikkzApvJG3CbChny0hAhWW5XpZmm0xZoQwBCssaea2CRX0ZmVn3jmDa2PjApb3bN8Ev8OCxOoiTp96B0cffgTnR8ZwZXoeg5u2YO/e3Th27CfYf+CgeFCXSlVMz87h1KmziDS14MCBQxi+cBEVNqu7dAmf/JVfQL4QRaNRwOl3TouKWVUdeOvtM/D6/RjaPIS5xVU8/8KriKeKSOYt8IZDmF5YRaitDS6vGxYVOHBwn3gXU7VGGw9CJAIkXX3L869DQcIMqpU5Bqji5djh7whr9cZcOtwiUHTYbQL6CJzW1qLyOqtik8/g6whmCbu+9KUv4/Zb78LY2ISAYJfbhc1Dm8TWIB5dxfTVK+jv6RRwGA654HWZMdAeQWdTkCQJ66ks4rkaJthQLdSCiyPj2LJtOxSbA2vRmEAsnn8mM7gvhOFUYvL8y7GxGZbFgpXlZVybuCLN8jpa22S8EBTxWB1uF0rlEtx2xiYNl8stMeKxcPwQCDE++piiQruQK2Gwvw+xtWXEY6voaG8VW4yV1RX0Dw4inc4i1NTEqYM3XnoR/R0h3LZvK3bvHECpzGZ7tJ0ow1wHXDYVFqoqawRIFpRyeRpXCDqiAtykmJEpFgC7FQ6PG6UKQW4DDQIwECDXtWQRk0GooUFrjEZNvGir3n5863vHMHxpHOHWLiQzRdgcHrj9AQH3drsqatBcPiM+rgRkHKPRhAbMOAfYPJPqzXKhiEqxBKvdDn8oJOpaqsQZH6pmGXueB44Xvo+qcYLyWi4DWzWPz338l+BsFOGwQBJPZy6MAHY3Tp45j1h0FZ0RD+67+1Z0dbbB7bQBBIoWAjrNhoDqYUn0mNhE1I5KuQTrhj0BrXRK5Tpsbh9Gr0zj2Iuvo7e3D3t3b0dzKIxSsQKH24NkqYLhKxOI5jLo27IFbS1tyGcLuHB6FC/85FVYlDo2b+7G1OQk3M4qDu/fi4HuPoxfnEAqlkVXRw/F8lhcXMD9d92Kaj4LVEu4NDyB3bu2yjml3/OPnv0JVuJpdA5sQr5WQ7i9HW+8cxpxJtzCTfB4fRLHdC4t53R5VfOFFzsgNr7bAMi6SlV/juNdoOeG9zfhLqEiIa0+VrkNSYRVypifn8O+fftkjtAaiN+5lhEI62pzzgOuCzx3ss5tNBAkhORz/Azd4kav4uD6wDnOz+W+ECrr847nnmPA4XRKooLWF7TCoOUPLTC4bqRSSXk9/ZBj0RjCgZAkFH/uwx/CuTPvYPj8Bfz+l74AVSH1Lcs4oCpXGsttWGFoal6TQGv6OGueyg3ZpiiNmbDZUCwLhNXtnzaa1+k+y2LPUdU89UURXdP8lgmTdV9lzeNY82bm72mjxPWFx0+PZWmSKtdUVgCx+keBw2bHs88+J+sgz7msvx73RvLrijTGlAoYRZH1mWCZ1xjN+9jMroEazN4Ay0wGKxY2Wa2jwWs4d6hehW0jyVSBFckysBDPowQbHPafgWU9Iag3btXhtQaTNV9oHczrtkfc/N0H9hj32Mbfm0YEjAgYETAicMNEwLjo3TCn2jhQIwJGBIwIGBHQI6CDZd1bWVeU6jBCv0Hk/6UBmNxcb9yYSxd43ijXBSiKFYZCkEwP07qIpcywwKLI7fR1xbKqevEXX/tfmJmZw1/+1Z/gVz/9q9izbz/WkylSKbi9XiwtLqK8ARJY3hsI+lGpV6VxXzS6DqfDjWyuKCX5WpWxGYV8UfwmqUikfQMVmYR+wUBA8z6222E21VEqZXDLLbvRqJVRq5RETUnFLD1m29raBezRw5agpIEGAgE/lpZW0N3Tg9n5eTz2xPsQTyVR2lAqExDwtblsDjaHXYCBVbGI2k2UbYp5AzzX2TdJU3wD+NdnvgtTqYgj992LkXNn0d4cQVPIj7Gxy7h5zx68deo8ihWgqaUD1WoJZ86cxUc/+hFcGhnBGydPSjNAm80Nh10RaOJyepBYnsFTDx5B70A3oqk4KvUSnvmnZ/A7n/9VLMzM4e3T59HVvxlvn51ArdJAKOyEOxDBWjyD6bl5FCpV1FQbWnoHaC1IlAAAIABJREFU4fH78ejRB9AoF1A1mQTyUKVLMKL7UPM7x47+YEOqltY2gU5UGVJVTSjN0nWq2qpsbAXTBkRmc72SNOjLpDMCdZxOl2ybYP/SpUvyOwLWfKEs3sMet1cAVFtzK7xuF8rFAkYvDqOnuxMtTWGUyxmE/Db0dUTQ0x6Shnblch3LsSxWkwUQnMSSGXiDYYSa2hCNxWQ8h2lzsrwsEEkHSPQr5fifnZlFwOtDvVrF5UsjuGnXLqQTyQ3/5CIcbnptV1CulNFGK4hsFj6vV+w9CNWodCfEJAxzud0CUZmQKBVKSCUSaG6OoL29FfF4TJr3EZZxLLJB2e7dNyOTzGHs4iXUygkc3LMZN+8cgFWhgryGfCEHm6LCTr/lMlXICqWTKOfyUEXJ3JAkR91kQoU+sFYFgUgY6VIWFtJZk1lrslk3aY0ZqzUo4q1bhUIgZzJjKevAG+cmEU2mMDIxKbFbXF2DaneIfQPnGZsHrsdSaG/rgtvnRa5QQLFSxuZtm2UMXL48gu6uLszNzGDT4KAounOFIppbWwREEpJeGrmEnTt3SlND+jXT4oBWKTbFBgu9oCsF1DMJDHVE0N0SRjIahT/QgvVsBhWTirErV0XBrlobOPrAnehuD0I1V1AtZeGgqjqXl/WCc51rjJkwjeORym+TSc5RvWFGrWFBw2LDi6++jivXFtGwKGhp70FrRw/sThdXMoyNXsR6fA1PfuAJ8XJ+/Y038ebbw7jp5gMYHj4DxVxBa8iJDz56BDY0kE3lMX5lHvF0A9l8DU89di9Ov/UqdmzdjFw6CYdVwfnT53DrocOYmZuHP9wMB8H64grOnD6PsmrDaq6A1fU06jUzTDxXChBuDqKSS8NSKEiz09FrV/HAw4/g+8//BL5wE2wOl1j2EHCWigU06jXk8jnx6NVVt4SVsr7X65Jk4TzQwTLh5MLCPDZt2iTP8bWEnM3NzQJFCYd1yw3+jlUKvA7oDfn06wrnEZNJnLsEzLr9DOcCX09rH26P/+d7dPWy2GTU6Y1ck3nBlb7MZID4H1N9rFnvMNnDOXfxwgV86APvx8T4KK6MjuK//+av0/pa/JW5JnPOaKpdzcNYILOw1ZrsFxXE3K5NVbVeAQ3N5ocPTbmsvUeHrLRc0ap7CKIrGlw1mTQrjQ2rDe3N2j9SDbDhucxrE49Zb96n5WtpV6E12+RrmaD63jPfk/WFEJ775/Z4EAwEpapi+/btcs1jg07aYfAYtWSSItcfVupoqmzNI1/220zFtlZHJFCar+ebGg2UambEC3UsxYtoWN1QbS6ZF1aVn8HrDK/nVChrlUx68z5dl83YvhtA8+f37L3JuMc2/uQ0ImBEwIiAEYEbJgLGRe+GOdXGgRoRMCJgRMCIgB6BU6/9Q4M3znpzNelo/y5llvhFyk02lclUVPHGWbv5pXGj5rtcvw6deSNJECCSRbHCoCKSt7D0Yq6hQoBlceMvvvYtAYX/8xt/go9/4hM4eOttWFxeFZVzIBQWIEdQxrJ5gmWLlTpKboe2FwSZ/BxgdnYRwWBE4CNVy8l4EuFQGJcvX8Tg5n5kCJ0qVRQLVQT9IZSLOdhUYPPmXgQDbqQSBIuatpP+tGx0RqiVSqfgcjvh9brhcDqQSRfE/5k387/8sY9heWUFZjZHQkMDyQTabpc0rWPDMD/hWi4Hp8MGk4nYuwH6LPs8XpQKZfzul34Pjxy5C/t3bsHYyARsilOAjtfnxuz8Ih548B68+fYZXJtcgGr3YnRkRBqgPf3hp/HMM8/glpt24erEOKqlHIb6ehBdWYDf48LRe2+HvZFHrm7FifOXMbu8gsWZq/iDL3wW1Wwa3/77Z3BmNI6m7m58/KOPwGlrYCVVw8uvvYFtm/pw4s0TuOvoYzh+5jJu3nsYDlSxpacVdZsN6kZTPl2hTHiiN/QiXCE4itLiQFEQDIZQrdQE4kUiVHynBXwTjNDLmskBqkWXFpdkG0VCr0ZDINX8/IJ4K7OB2IEDB3Dp8gjMViuSiSRCgTDmZ+dQyhdAvZ1dtYolBoFKRxutE0ro6QwjEnSgqyMAm8WMQq6IeLyAVK6K+bUEnP4g5pdXsefAbZiYuCqeyFSpLywsiDcvkwr0lKUFAPc3Eg4juZ5ALp0RsDw4MIDmcBiJBO1AbEhl0mjr7MDlkRF0trYgsb4useDcmZubl21xDJL4cEw0NTWLZ2xna6vMp2h8XVTkxVJRmsjRTsPrcmNteUU+O5vWkiNvnnwJWwbb8PNPPYxsahlmUwXhgA/Li8tiIUMbCyY7BAwXirCUK1AqdeTTGakqsNodSOZz6OjrRcFUx2xsSWwgIsEwTHWgXGIjyhoUqw0NbsNkQiqXx/h0Au+cm8B77r0HfZs3IdLaiun5OSwuL4kHbImKfarT82VMz6zhR//2nKiRt+3aiYWVJThcTqyuraC3twdrK6sCOGkTwwqDfDGPLdu2ibVMtpDHli1bBLadPX0GLc3NWF5cQrVYRGd7J1LJBAqJdfhtZvzcE0dRziRx4rXXMbewDIc3hESujlTZJD7b1dwqfu7JI2jyK1BRFhU21ynV5kaMylg3vag3IDoVpDxuxarZA5hoveNEsVzBm6eG8S/H3oI90IJiXUE2X4DfpWLPpi44GwU8fOQeZLJ5XBidwLe/9xIO3bNfEgt333EILlMZrW4FtloFKysxLCVrWMxa8MbZMYTqKfR3hLF562YBjl0dHTj50quiup2cmoLT70eVFRXxBG7dewjzmTTeOHMR2WwF9RJgcTmRtVZgd1tgz2exJ9KKw/v24H/90//B3nuO4NLCDKo2N0w2J+KE0eWK+OjStsTn9yKZzgjrpPpYt/zhus/rAK8HfJ5WGvS3p189rSt0lTPPDwEy54as97Xa9SalvFboqnzdg53b1BsKMolAAM25QYhNSM3fEepy+1z3N2/eLN7M3AfN93xFQDPnEKEyr1F61cTg4KDAaqqxnQ47JsbG8JlPfwrDZ09j9MJF/PfP/zpsVl6vtCZ2dQJmWmDUteuYBoy1hKneZFT87XnNo1+y+CYTYHMbdF/REk96LH6mWNaArp6Q1X+vW0Lo/QkEQrN+p1yWpKfmYx3Fjp07NS90qqWtqoBvOS/lGp577nmJL88B4+X1eAWi0y5m27ZtEidei/k+VucQbOtgmc0OtX3RPpe/YyJIvPA3qhQI6VmhwCOo1KwoNmyYmFmD4gpCdTg1Ww3C6w2YTNWzgOwN724NhhNa/wwq6/Cdx20olo2/N40IGBEwImBE4EaKgAGWb6SzbRyrEQEjAkYEjAhIBN559X8LWNZv9nnTrt8MS0kwvRtVVaAyfZTpRckbSN5I6l3sRRD17+Kpqa3MbB8mDcEIq9nAr45SlX6WLnz9L/8OS0vL+OrX/1BA7b6Dh8TPVbM68GJmekbKn3kDHQr4oahmJDNJuFweeY1CH9lSBdeuzaBWM4kS1GJRBcwVcgVRj9mdbHCWgcPhgsvpg8vhRqVcQCqxiv37b0KjXkQqsS6KLIfdIcrDbC4vaizCcZX+rFIiXEOxVIfXFxD4+9DRo6L6c7rdqFQr0sCQJfwenxfZXE5Unk2RsCjRqFZWFK2ZWlO4SZoZnj83jO/84zN4+n1HEPHaUKsA8zMLAp4poDMrQLlWRSpbxOjoFHz+CIIBPwIBHzxuD4r5HBbmZuBzOdDWHMadtx9Go1qGTbEgl4jCXMkhUazhudfOIpWLY+/urbj/tr0wlQu4NDKJV98ZxwOPfxD55AIuj5xHLAcUqzUEPXaoqgl7br8LSwUTsqUqIm4H+ttDUFxuTfVaqQhI+ndAZUOhRzVza2u7xDCbzYmPsNvtwcL8oiQCJienJJZWq2YfwsSB3uCQykiOI5Zyc8wRMBJOLy0tYmFpCYqNgCmKkD+EUqGIcCCITCqN2ekpqBYTstkM2tta0docELVoX08TutsDCPncyGfyyOZqWFhJYDWRQ6C5BVPzC7jngUdw8uTb8pkOh13Ol+7byu+EzTyvVFkT9ibX4wK1CVGZ8NCUxUSWdRRKmuUHLTOoEOa4pXqbjbmoLiQQI5DhOOO8ohrZbbejUCxIQsLhcgkgoxI0sR6XbYT9AU3JXakh0tSElcUZnD97Dg/dtx9337EXNmsDlXIehXxOSuupQqWdg8LzUSyiVijAXKmhXqI1SwVWmx0pqtwJ8WxWzMfXsHPnDlFSSxMvRSuRrzbMsKgOlGsN/Pgnr8KsuvCeux9AR083FmkXEvBjcWUFdicVy2y4GEMynpCkkGp3Yz2RkqaIp88Po9Ywocq1o1pHU3MLUomUKCc5v6iC5LEnMmnZVjAUQjAcQntrG1595RXxjK2Wq8gkk3DaHVJxEF2cQ9BuwaHdW3Do5p3IZzI4ffY8zl0aQ4FQrK6iXs3Dbi5gU28rPvLhR+BUgWqlJDCx0TBjLbouHtWhgEegLpM+tKohDCtTueryoFCqwkLfWMWGk6cv4uKVWaSLNVQbkAaCXREP+ttC6GwJi/qzWAN+dPwkzo7OyRjas3sb7jywC7X0KpRqQdbME2fHkai7sBDLIT09gacePwq3140L58/h4J49OH3iLbjp476eRNWsoGGtw+72Y3k1g4szk2jv7UajVEVnIIxSpQyT1w6Ty4bOpma4clW0Bb0oN0oYX15FRnVgPpFBLJ2DxWKDarYgnYrD7XZIAsNi0eYZ5zHHOeej3oiNwJiwkmOf84IJlwMH9ktCiMkegmWuAxzvtJ5g4oTfuT3dc53bJJgmQCYUlQaOtZqmuHW7Jda87tDygp/Nz+PayvHPbfO9tOLg6wiWe3t7rzfD5GdwP3idknWkWhU1b7GQx+L8HD76Cz+Pi+fPYOT8RXzhc5+By8HKAw0Q047JZrWCOl1aQmh2F9q51/2SNSU0bR1okcE1WVNz62pcfp6u8Na9l8UiQ29eu2GXoQN2XRWtr5tstlmtlJER7/y6qPe379gh8JbXE0l0ms2SnJqansO5c+ev+06zKoaWF4whbWII1hk7eq1zfVEJljcaK3K/dbDM+a038JNGgwTL9H/maxU2/6xqHtAmFRWTC6OTSzDZ/bC7aK+hClQWpTJVyqoqlTz8WT5bFOBmzQZrww5D78vAmN57aJ9xj238vWlEwIiAEQEjAjdMBIyL3g1zqo0DNSJgRMCIgBEBPQJULPNGXleV6VYY+o02v+uKZVEmUaUsamEqmAkJ6Rtb0xoYbZTasi2QOArUWfZLBaDevK8mZeaK4hGP5bm5BfzVN/8Uv/iRj+CWvfvg9gUQTyTFM/j8ufNyA00lIb10Bzf1Y25xXgCN0+VGpVLbUCwviBrQ4XQhEAghk84i4POLxUKumGENNEKhJqzHCKdcqFaKMKOMvr52hENeFHJpUSoG/CFkMjmk0mm5MadfbndvFzKZlDRmm5tbglV1CMA4fNttWsk0y6R5k24yCWwhWLazcVUuK82l6LlMMCExhdaIid21jh17Af/6zLN4+qkjuGVbP86fu4iALwyVlhyFLEbGLmFoy2bYHR4cf/EELIodQ0MD0tSvkM/C43QgGYtiU38PfuHDTyOXTmF05CLOnj6NKpW/lTKqigMDO3Zj78F9sFsqUKtZuKxmzC+s4PvPvYbmni1Ip2K4cm0SOZND1Jw7N/Xg0Yfvx3w0AWd7P0oNCzpagqjn4rA62JzOpvlFNxoCinjOCRaootMVjmaLFa++egI/+ckxtLW1STPFbCYPvz8gqmWv1yfj5abdN4limQkNlsGzoRd9rKmEpIKZvqMcW4Qr/MxoIoZ8vojW5laoilVsUmjdPTc7I/YmoUAAO3dsR6mQRqOaQ09XCO3NXrSEA8hn84hG01iN57AcS4lFwPDlUdjdYTmnhFnpdEoafxGSEaaRDfEcE24JeK03BJ6uLq/AajbDSVsVs0mgdKgpgpnZGQGjVOT63F4BYfQJJ2DhNhgfbk+3WHE5HQh43JKQ4ZiJUbVM64dCQdTzs9PTGOobkGaP+WJRIJTHaUM6EcPM1XH85uc+DZtSRyjoweLCLEJhvzQ2o9KZ9g7inEyQViqhViyjkMnBaraizuqCah2K04l4qQi3zy2Jn1AkhFgyAavdCavTi2S2hH/8px9iYGgTHnv8feK/bKFC0a4iWywim6WthNbwS7MoMCGdyeDq9CT8waDg2rmFJbi8Afzk+eOYmZnH/fc9iFdfOYEd23didn4GrR0tiK7HpOEcAbOHML5cwrYtWwVWT4yNw+10YWF2Hp0dnUgnE1BNNcTmJ7GpM4I79t+ErrYWJFJpzC+v4eylCaxEM6iU8mhtcsFhqeIDjz+IjvZmrYGlzQGTWcXU5DQspipam4OaBQahmVgiNCTWqs2BfKkk1gLiO00Aa7Yila/g2tQstm3ZBKVWQCEVQ61cRDAcQSZfwotvXMbxE5exaWgQidgSPvKhxzDYHcba/KRAuTeHx5BuOFGBHdMXLuKxB+5Hc0sEL/70pwi67AgxudUAenp60FAsWE2sQ/VG8K8/fRur+SQO374P81dGUVhaRj3HqoQ6HJEgylWgydeMUjKKJ554EK9fHMGOO+7GP/7gx/CEm5FIZmXOJOJRRPh6QvYaGzuKR5FAWiZ4CHPD4TAmJydlTvK8ck7wa2hoSKAxfbAJNKk25oNzlmObawHfy7VAb9zHdYK/Izxm0onQkfNZb3b6Hxt7cizpthy6dQbPSSymwWu+nnOIwJZfui+3Dn1ZHTI/M4MPvv99mLw6gcsXLuIL/+0zcLtskkhgHwD6sNOzm01l9V4C/FxJKrzL0ofHxrnLBq9MeumQmO/R91FX5fLzdesLXf2sezHrkFoH0bJdk1nAMpOQfC8TZgTLVAHT1kP3K6YN0OXLY1LBwWP3eTXfaa69PDdUd9OjnFU2fC/HKtcjjmXdY5nWJ3xwPWNzWUXsQJgSpmKZVUQmaepXr5Q0R3azHQ2rDxcn5tFQPdLgVIfJrNDRf2by9bqfsgBnq1yb+Xh301/+31AsG39vGhEwImBEwIjAjRQBAyzfSGfbOFYjAkYEjAgYEZAI0GNZb1Km31zrN8z8PW+kCQdEkUxRFvELrYLpE9nQ/CYJCuUGmv6NVC0Jo6ENhhmo8/LKG9iqeCzXYIFV8eArXyVYnhfF8kc++lHce/8RFOhTW6bS2I3x8QnxtKV1RK1aRnNbE6w2KuJycDjZGI0+oQFMTs4gkcgIWKaVxeryqngss+S7WM6jwRr/hhmBQATpZAbNkSBSySgOH74FFlMNK8vzSCZTGBwYQjKZlhttggOrzYqOznbxvRU/4VwRJrNVAMnjTzyBZDoFVeCiWdSqojZtbREwkM3n4Pf6BEhQdU2YR/223ebA+TPncfyFlzHQP4RKfh17d23CejSJH//oWbznjttgUxW0d7aIvcLKWhwWixPnzl+C1+eCqVFFLp3A0fvvhdNqwZaBfizOz+LFF14SONHe1i5wPRQI4eLYFVicDtx0y04M9rQgYAdUVOU4vvuD40gWqijXgVvvfgAXJxek3H1TVxhDve3IlqvYcvAuZGmPUMxARVFUxvzSExB6U0ceN+EIFXQCaCwq8vmSqBuvXZ0UFSvVkaEQ/Y8r4gtdKBRlO1SkEuqy7N3lcmJ2dlZK3ql2pL8yAZVeJn/o1oNIpTNIpzJYWVxCiCrgYgmZdAqFfEYA7I4d2+BQzeKpOzTQioGeJvicKhSzgnS6JNDx6uwiegaH8MqJkzCpfiSSaUki8DzSU5lqU0I1p5Nq5YyAtPGxcbQ1NyMeW8eV8QmxweCBaXYXZpjYFAwN2e98rgCXwyXHxGOk/QMViYTGAncsFng8VPlG4XM7ZXxoJfpak6/+vj7Mzsygr7cXlVJZmt41t7aKXQY/01yvY2FmBulEFI8/+iC6Optw7epl+HxO9PV2QmXapFSUZAzBN5tWlvMF1ItlmCoNVHNFNEo12D0+mNxuXJ2+hp7BHji8LpTYpMyiwGL34p/+5Sfo6hnAI4+9X5ry0XOZ64RdfIi1cn2O9WpVUz0SauWLBdQtdcSYFKDfq82B5ZUoZueWcP7cJeTzrDSwSRInGl1FuDmE9UQcwUgYGUI2NCQZQWgWX1/H1Ykr8Lo9yKaycDoc4g0b8NhRTKzAUkqiM+RGJOCRxmcefxCFSgNXr81J8iWTXEN7awibh/rg93mQy2Rl/DqdXrz91in4PXYE/S74PG6x2jGhLo3qmCyizzvV+TwGUaTWSqjSr9ruRqFclfWlmEvDbjULzKfSlI1FQ23bMTIRw4kTrwK1Ah598G40B2nlY8LLr7wKu78J3uYunL0wDicU7Bgawk+PPYu7bzuE4TfP477Du6FUqmJ5UKpXsby+jrHZJVxZKiBZL6KpzY87Dt4CT6WCejKFTCqDssksX9F4Gl1NIfT0tOHHJ07itkefwN//67/B19SGZCoralqq2v0BD9bXY7Ar2trF+cV4E9hy/DGxQ+UwxzYhImPC1xMkS/KQXutMhMRiknBkEog/S+NNq1VAM7fD1zNJwu3yd4TA4lnfaAjI1hNHOkAm1Oa6y8Qdt8fvfA/3R2Cwqsp80uEv90PWaat1w16mCelUEtHVFXz4gx/A1LUJnHnrLH7nt35d/LVpe0JLIs0Kg8DYJOsyt6NDYG5Ph8z6tY/e9Q1S+A1gyu+6yln8iUWtqzXkkyaAG/NYEy1rSmd9+9LEj5/HhEy1IhUNPB4CYo5h5mAFkrPZpolwWMXJk28hm8lpFhhe73WFeaQpgpXVVbS3tYlimIkLgl2uYfRB1tZn+qdrHtCaMl+z6uDvee4rVGs3qGSuo8Hkp8mMhskGsyOA4bFZQPVAdXj+U8Uyqw04PkShzM+3cJ+1W2ldMa2rlu/cd7Nxj238vWlEwIiAEQEjAjdMBIyL3g1zqo0DNSJgRMCIgBEBPQJnTnzn3ymWda9lgV0bfpK8eSdQplpZB8tCyTZuJOUGesOnUm6y61VYTGz0YxVlXLVWBkxVsZUoVVhC68bX//JvsbCwhD/7ypfxiU99Artv3iOl9z6fH6vRdWm2R+jm9/lgpWKsUUFnd4d4KVMpSfVqe0eXWBmk03moNkI+q9gGOKm6tJphcxAuF+CwE2hYxGuXcLZcyuCuuw6jWskjk4oLAKAKm4dLGwcq71gubnOoAsA6uzpRKlEhbRKI8d6jR0XZ7PZ6BAYQLBG60SeWN9lUXVJpyRgG/D4UC0XUKjUUciX83be+DZ8ngEQ8jbDfBo+d/aRMcNicqJSL6OxohaKaxHv12uQMnnvuRYQirag1Sjhy7134zt99C7/2yV/Glt5uvPLCMbz28ivI5YFHHjsKfyCE4YvjCIZb8dobb8DhtiMUcoslwJa+NoS8TlFtjl+bw9e/+S8Y2LoNjz39i/jrf/guCqUcWj0m3L5vF67NzOOmOx+E4gvC5bWjmIvBVLdIAy2qDwkQNP9VeiMXr5eFc+xkMgX4/CGMjo7h2R8/h127dqOjoxMvvPAi1mNx7Nq1C5lMFoFAUOxCnn/+OUlcEEJ9+MMfxunTpwW2rK2tCcAiyCdQcbodWCJkjbSIHQVBtt/jRXRtFcGAF8lEAoOD/fB6nHDaTDA3cti+uRM9bc2wmhUkEnmspwqYnFuCPxLBWjKN8WvL0pwqldKgzeLSIvbt2ytwmZ995cqEQLBatQq304mJy6PIpjOiRuf/Y9E1tLQ0S2LBwUaCVDw2zKIEJVhmjHp6usXGhOOZkK2/rxfJZEKyM3093eLHS0W07nNLOEXgRbAWCgbx2muvob2rA6lsBh6nB+FgGPHoOiavjKOzvQmPP3YEhXwC9WoO+WwK7U0RoF6DolpQa1RFGSk9+EpV1PNleCx25OIpVGsmmN1enBo+gy03bYcvEgKcdpgcTnzvh8/DZPXgoaNPQnW4oVhpFlGDx+kUKFbM5TYauZWlmV3dZBFP5kQ6DaaO0lk2zjTDJvPQBpfHh+9+95+Ry5cwcWUSLpdXGpgxYWR3OaW0nsdHL2aqLw8fOoR33n4bC/MLcDtckhhgg0FC8nDAjWomiicfuhPdETeGz5wU7+2BTZvR1TuAZCKHYNCPcikvr+faUamWRa3p8wZgMSv45jf/Bvfd8x6B0gTWTAvwfJRKBbEiYGM/NscrlqvSJK5SKsix5MpVqHaX2GVwvGgAX0Uul8XU1BSef+FNWB0R5HNpRJdj+OgvPC5jk2P59LkLGNp2E2pmu1RtlNJZXDx7Bu89ci9On3gVh3dth71aQ29rC+LrcTRUBflGHQvRJE5fnkFLfw+mlmaQWF/F5s4O7BvagojThUqpCMWuIlMs4NrEBK5OzyNtsePO9z2MH77yOpzBJsQTtLRwwE61OaF7JoWIPyzNNXXrAiphdVDLhA5V9howrWJ1dUWaKhIGc74TOvP4qaLltYHXCY59fuf6yM/i87TQIBgmZGYCimCZn6HDZsJPrpGEplxXOKf5M5NLtNbgNvha7jf3SU9eca3QbWoI4TnP+PkBvxfr0agolscuXcDZUxfxB7/730CRLltXco7Rjkkxax7LpaIGpnVLEIJf7p9eraNB57p2ngXUWrTGfky0NhoyB/T4Saw2/q/7Ketezf/RNoOVFryS0kKJx0dLqJtvuUWur2x0qWVm6flvw4vHXxHIzGNkjHicVpsqyQeuhy30aSfMtVBNbL0OlnmOxMKjpjUe5OfRxkqDzZrVB3G5plhuiMcyt0MrDIsjiOHxWcDqhdXuEsD9bo9l/kw/aMaE54F/BzSYSP5PwDLjdM/BvcY9tvEnpxEBIwJGBIwI3DARMC56N8ypNg7UiIARASMCRgT0CFCxTKigA0LeLOsqLF2RJd6SVGZtKLLqlDmJxk9TWVIpxe/S3E/8dulLaRErDEqiTOYGzBa+VrPCUFUvvvLVb2JxcRl/+MdfxK98/OO48557EU+mEQpFpGnWyvIKVldW0BSOwGIGQk1BAWW8ya03TNLA3xiEAAAgAElEQVT8jcrl6el5mEyK3NgSrBLKWEwWOBwqqvUyzIpJ1M1Oh9Y0z65akEnHcPTofVhemkW9WoKq2uD1+LC0tCKAmnAj0hyBx0tldFrUtFTilit1+d1TH/qQKIrZKM3n9yGRTEqJMsEYb/zpB0xPZYKAZCIOv8+PcrEMq2LDW2+8jRdfeBnbtu5ENr2GbGqNGm5ROLsddlSrBdx+xyGsx2N459Q59PVvwtVrs5ibn8amgR5Yaw384gcfQj2fxg++9wyam1vQN7gVnb1DeOnVk5iaW8XKWgrlahmD/Z24564DWJweRUvIjcHeLlgs9NE148LlK3j1zUt44hc+htfPX8Lo2EUElRKefOgezMwuwdrUA39vP2XOcNjZ1YvKNpZSa76kutKPx8vjJDjSfFkLUKwOGUN/8OU/RH//AK5dm8SDDz6ESxdHpJHfxMQVKW2nMtftZrM+WpyYpayb45CKxf3798tn8f9U4V0eHUEinhDlcyQUEY9iehFTMUo/7XA4BJfLgUgwgFoph5YmJyJ+FZv6uxDwshQ/h/mlGJK5IpZj67B5fDh/aRb+QFgsOgIBv6i2d+zYAZvdJpCRIItQMBwKCZydm5lFIraOVCKBoYEBtLe3Y3LyKkxsEFguiVc3ExtsMtYUiYgCmxYdTqcdDaqNaZkisJNeywQ/DQF4LodTwBnBVGtzi/zMmBImSWO0WgV5wmu7e0N134JUPI7xsYtwOxXceft+BIJOqOYGgm473C4HzAo90KsChOm53CiWoVYBpdxAKZVFLldGTVFxaWIMzlAAg7u3w+r3YWE9he//+BV8/FMfh9nihMlsQ8NiFvj+N3/9DRy8eTe2Dw2J4pIgq2Yyoa27B1WYkMkXML+4LMeUSCUQCAZQRx3hpiaUKjU888/fx8joOHp7B5GIxhAJBJFMp6HabfDys5eXRLHMY4+urqFYKIiPNr0y6KseDgdRL+cRnZ3AFz/zy3CZ8nAq9Mil+rMM1eZkjQXsDjvy+YKAOkJ6NtekArqvp08g9djoZQR8LjSF6cdtZmYHZsK1htactEz1qcJkmkk8os0W2pjQjiSHiatTGJ24glCkGYViFf39vdixfQuKuSxGRsZxeXwW5VIOLruCJ554mDgPp89eRDxdAswODG3aJp7jc1NTsFlMcFhr2LttE/LRFezbug3WRkMsRSoWC/Im4B+++33s3bsHbd19GJ+ZxejUNMrlBnYP9uK27dtgyiQQcCmoVHMwWe2YWo7hWiKBTYfuwLMn3oHF7QUsmj85vWO4hhI6Nsp12LiW1uvXbSUIfjmfOeY4fzVf5KpYYXR3d8slg+u87pPMcaq/n+dct1HiWkCgzN/T1oOAmUkoKnM5ZwgkCamZPOEc5zjXq2W4b3rTP92GyWq1yLZ0j2N9+7qFk27HUq9WsLq8hF/95Cfw8gvHMDt5Db/1m5+DYqZSuAaLwkaDFUky0CGCiTJddaurlfVj5HEROnNcyBC5rkTWAKpe1aNbZMj7/oNXs/46XeHM14hNhImVBCUUSiWp4GBlBBXL9UZds8IQSwubnJcf/MuPJNEp3tUej4wNX8AvsaM9jtfnFegrkB5UOSuSDGGsaHtBsKwp08UVSsAyvZZ5Da9JQriOeq2CeoXXRhUw21C1uDC9lEC+qsBq98o818GyfI7FIv7oEh8GR5Tb71Iw65VLVP1brTAUy8bfm0YEjAgYETAicCNFwADLN9LZNo7ViIARASMCRgQkAlQs86ZagKiiyHe92RB/zxtU3hyy3F3KxDesMEQDJf2KCGQ2yoM3rDEouJKK8oZFbnZpg0E7DCqXaYVhtwXwla9+A/Pzi/iTP/89/OqnPy3N+xomlugqAnXoK5lOJqVst7+3B5V6SWBZsViWBmP0oWSTv/PnL8LjoTdzSmC2x+WVBmmZTBKpTAIOFxvS2eH3hTE/Mw+baoHHreKOOw5g5NI5dLa3CiweGtyEqelZgYxSnu2wIxDyCVDjTXypXBfvVcbq7nvukWMnGKDCUVcsE7QzTrxzZzMwKhnZTIkybwItp8OFhblFvPby66jXTdJUKuB1YHZqDulkGnZVEd/n/v4u+EM+zMzOIx7Pin1FsVjALbu34r7b9sNlKuOr/+PL+MDjj8Pr9cNk82BsehHPHX8N8XQZhZIZHpcK1VzC7Yd2YUt/GwrZONqb6eOsSgMzQrjjr57BhallWEMRLC3P4vG7D2BXTwesigPP/PRNbL/rHpjY0M9uQjVbFoWj2CFsWIAwFlQUU9XLhygCYUFsPSkqxd///S/DYXfiYx/7uCjR6S1NpWMsui6K3jOnT+Phh49iZGREFJHc3sTEhIynrq5OGYtUO9NjdXV1GaurawgFw+jp6hb4RJuEl146jmRyHTu2b8fs7DRu2rUL0aU59PaEEXCbsXf3dsouUShUkcoUMTw6AVitCERa8MPnT2L3TXsFABMis+SfTcp6envw9ttvob29TbyfadkR9HnFXzmbSqNWoU+rgk2bNgmAJlim4pb71NbagVPvnBKv06WFRXR2tIuyedPQAFaXl+H1ebB7104sLiyKr/CVK1fQHGlCPpOF3WYTKEugR7i6uLQk/1+JrnEiYnU1ikq5joAvIPYNifU1rC7Nob0lhNtv3YfFhRls7e9AR0eLBhCd9MROwmVTUSuU4LbaYYeCciaPXCaP1VgSV+fmYHa7EOzsQO+OHfiLb/4t7nrgQXR296OltUNUxmwgN3LpMr79zW9gx+AALp87i3y6RMcI1EwNRNpbYbbb0D80hO9//zhcbguKRTbnAzZv7cf7n3oKze0dSOeK+M7//WfpTmmtm7A6v4j2rk6srK2iqaUFLW2t0hRTGhZWq8jQc9sXQKVUxcrKGjo6O1AppLBwbQRf+vWPI2SrwlovwEb7E0JCqyoK6YXFJWTzBRx/6RXxYyfwf+zRR0DTAtViRqlYAC0O2NiMPt8W4vcam6YBiqpKwoiqUa5DFSrQ7VSOv45Lw+fxwJEjCDW3o26x4ezwBTz37At48rEHoJqqUFUL2jpa4bAR8jHRZkKubMLLJ87ixFvDUKwuoA546ZFrM+HB+++EQwHeOH4MD999Fzy0E0mnYXW64AiFcWL4HI69/Ab27tyCw/sOIFus48zYNUytrSG6uoSnH7wfTY0KOrwKCtkYVJcfebMDKcWKgsuHEyNjGJtZhGJ3iVUCk00ON/3U2dBRs4TgQ1feEvpyPHLecc1jomdhYV7mB5X3VKdyjtLugvNYt8GguphrJqEj5wDHL9W0HR0dsn2CYL3RG99HVTPhNNcIfmciiR7OBMxci7ldPi+WKPF1NDc3yT4RRlPNzM/gZ3JfOG8JbvleVkCsLC3i//vUJ/HisedxdWwUv/NbX4CFEuFGRRS8VCwz8ahdvLTrm95UUL8G6mpkzmHaZ/BtuopZ90yWvgMbFT2aHVRVvI3f3QyQ100+9Oe4XYHjvIbWagKReUys4KBiuVLT/Ph5bWPqlsf3bz/4MVpb2uRnrhe0meF3QubYegybNm/WknzshaBYZV1irPk5YksFrTGhaJP16/PG3z4NXqgJnRtV+WLJjsmqeYAvxvKIZStQbQTLP1Ms638LECwzBvJZsu5rNlj8vZ6Y4HWCx254LBt/bBoRMCJgRMCIwI0UAQMs30hn2zhWIwJGBIwIGBG4DpapCuWNMW8UdeUyb4L1pki6SomN6qTBD/8VP0b9pllr4qV7LlMZRhjEsnPexNMaA6iATf3qJqrAnGKFQW/j3/3y5/Frn/k1bNq6DR5fQJSJuXwRhXxBGngFAwHYVas0+ipXS9I0jGCZN7sDg5vw05++BLOZ6kKW5trEboEet1SJlip5VGos0SZEssm+0Hu2mE9i9+4tqFWLUMx1BAMhTE1No7W1HbH1uMSCDfsI5wgX/AEfzGYVpXJN4nPPffcJACsTslJlvNF0ijf8BAJUYTJKbpeLWAE2VUWtzFJjM/KZvECy4y+8KJYJ+265GafeOoXlxWX0dnXgrjsPY/zKCGx2BWvRddhtHszPLyOdSWHf7u3oDHuwqTOM+OIMtgwNIlcso9iw4fjJs6gqXmm4d+bsJYR8TvhswPahCO44cBPs1gbKhYKUgVPFyXOTzTfw+rnLKNjs2Ly5D90+Fc5SHvWagrGVAtJ2DzzdrYC1Di/9Nq3q9cZZAhg2mhbqIIgl6k6XR+JNqP61r31dFOgfeuppAQ8ETISj4+PjSKczWJyfx0c/+hFRz1EZfu3aNQFSVOft27dfPosPqvAmxselMaNVUWWc0geZDdnOD58ToLdt6xacPXsGe26+WZrcmesZtEVc6O9qFRVzuVzH3Pwq5pZXUTGZ0NzRjR8+/yaCoRZRZLK0nLD78OFDcDgp0Yaca56/tdVVBLwepBJJzE5Ni1+y02YTywzCsbXYmthhOF0uJONJeNwesGkW4a/f5xWIlM2kEQ4GpNkg1dEEYnk25svn0U6oGmnG/OwsXE4XorGoQLWG2YTRsTG0dXShUCiJBYzeoItK20Iug3RiHTNTs3jogTulceFgXxM62pug2hSBpTarWQOqhGOsfa/UUcoVZD/zuSJSpQqSpSp8bZ2YWo1hIZrGex87KgpiUYzSpqRogtcdwLf/+n8iOjuNSjqBm3duRyIRR0dfL+bW1mB22FGolEV9TYzFSoHOri6sJ5N48bUT2L57D/o37RArkrdPnUOQ3umlkqj86VfuD7EioSFQkSB/enoGHnqbZ7OolZmyoY+zWTyWZ8bO42NPP4q9W7pRy65DMdWlkWgun5cGg7lCCV5/UMr43zj5poDqvp5OBH0etDdHpEqBaxjL+XmeLCaqV7WmaFxb+H7V4USpUkXDYsMLr5+R83b/Xe9BOBSEyxfA3EoMb7x5Hmury3jsoTvR2xJEqVREg9UbTDYRWjfMePPcKBbXi6iaXFiPJVAvFWE3NTDQ0QRLrYzxy6O488AutPp98NKX2mJFyWTB8VPncWVlGYlCEtv7e/HknQ8gvZZBPF/C9155AXmUsbu/Hw/tuwlKah1Ocw0Nk4LVTBH1YBDn5pcQrQIXJ2fhCzUjlcmIhQKbNTbQQCGdF4sejkPOJ70ppw5CObc1y4e6JFw4Hvmc7p2sv56v0RvK8TthIl/Huc5tE9byOR3airfvRgM6Ps+KACZRCJt5DeH557Z1iM19S6eT1xMunKN8Da9P+rWKQFMsGRp1USx/+pOfwKsvvYBrY+P40he/IFYY9VpxQ11blxhzLeZirVs+cf8Ib3UFs3jAEx7XKrIG6MlWrkm8Lur/15TB9KKuyDovntwbtlA6jP6PiuX/n733cJPrLs/+7ylnei+7s72rrHp1QbbcccfgFtsklIQkQAgJISGBEPImpAOhvASIbUgMjmMwuOKCq2TZkmXVXe1K2t7r9F7P/K77mT2O3rzl9wdo5rr22t3Zaec5bc/ne38/jwaWmaTnsjJdz+Z9BTZdlRlDisz+iYQjMgjZ2tIqqXuek1bCYZklwwGQ8yPnccWVV8p+IY1U6cFng701qMx0Mr3kNUWFjP4K/ObvMhis6axUNpetyHGK+0xRZ8VKvIjFGBVTHhmsMa45lSW5THit1AC2JLfF2Vz7WUuV82+1gcZ68776v5r1CtQrUK9AvQIXVwXqYPniWt/1pa1XoF6BegXqFQBw9MAjosLgF2Eh4aCmwmCBtBQS43wEy7zJRbl0kK81J+JFKqGApsJgEKpULMOoN0FX1aGiMg3NVFUVVR2dnCZ8919+JNPL//hPP42/+MpX0LdhoySQc/kCsvkiotEYVgn03B5pvgVDFT193ahUVJw7P4pSqYJNm7fizTcPiwqD4TGnyy1p2FADYeEcfAGPuHmp3Ght6UQhW0AsuiqJ5fXrOxGPrmDjhl6MjIxJEjafLwhY4rJw8TK5NDo62mpO4VRW3MFsbHXDjTcKnCmrqlxgE2jVpv/HBVBm8wVx/nq9bkQJZZwO5LIZqQUdubksXcpt+MIffxl2qwWVShWZRAqKAbj80t1YXp2F2WyQFPamTTswMDCEkZFR3HzdfkwNncBnf+sBeK16JOJRSYBPLsfx70+8gJvvfgA/f+ZlJJJZ7OjvRoNThyt2b0DAbUIpy9c3wGQwCpBlwVzOoDQHOzoyAr1RxR3796K0tIhKWUHR3oKHn38N93z6E1hJrMKh2AV6ErYQGrFGBHHa9kKIRLCQyeZQLtfAy6OPPibQ5CMf+Yi4h5kq5e8PPviQpA7ZnO6GG66XxDOTwWyU99hjj8l2uGvXLgE9vG90ZFQ0EdFITBzRGzZsEODIhN6x4+8iHF7Gvn37MDQ0KGnmoM8NfSWJajGGfZfshM/tFtg9PjGLibl5eIMNKKg6HBuYQ6lS+/ePuhOmIPfvvxJjY6OiRGCCM5lMiBd5cmxMwDz9zqHGRujXlABOpx06owEtba2S5LSZLbAoJkxMjCOdTmL/vn2YnZ4S6GWz1DQVTGCePH0aTe3tmJ6eQUdrm/iimcAmVD148CC2bd+O+aUFDJ87h/b2buSyTJuyCVoa8WQc3V0d4NR/YxVYmJ3HueFR3P2hmxCLTeLGG6+GyaiX7SkeWYXDZoVBSFIV+moN/rD2wwNn4PKHkKkqODx4HkMTc/jUH34O3oaAqGSqKt3PBricTRg6eRbf+JuvotFuwoduvA52kwG5XAaeUAO++YMn8DufvR++xgD05TzcbqdoD5bDYbR29uJb//NBnDizDCK6tp5e6E0ONDc2IBJegsvthtluxcjoKN53xT5JadM5TV3Bwvy8DCCoFZ0M+FgJrdUi4ktT2N4dwl03XomQy4JMMirwk4BLZ9QjnStCZzQhWyhDb1DgcNgQWV1Co8+FBp8LZiNQKlehMFFJ7QX3ZabQFTMDxfKcQkmF0WTBOydOY3BiHqFgAFdcshN2s4LlSAwPP/IzfOQ3PyZJdks1j2x0HnaHH7myApeNyd4sTg2fw2PPvI7OTVuRr5hkgMyiU9HosiO3uoTt/euxaX0vcvEIogvzaA42IpXOYTmdw3w2j7eGhpFBBW1BP67uWI82hYM2Kp448irmCjH4XE5cvr4ffZ4gR0EEsBdRxXK5gmcOH0Xjxi04MTIBKBZ4fH7R99icdpisJkSWIjIDQduHCVK5DxP2avCWsJfrn8CcjyPIpeKC+z8BM/dZPof7LwdImDYmTOQxgvdrA5YErQS/3O64T2tuXkLUCwEx93XOgOAy8vjC1+Dx1u/3yvN5rOHz+Z1wefPmzRgfH5cBKSaZLWYFSwsL+O2PfwyHDr6B6fFRfOkLfwJOGuEgooBeECwb5RxW5f4gad7aAKk2kKU5kuU8yIaza55iDUJrDf40VRSXWZ67BpQ1p7LA5jUfswactcQyZz3wvMG6UZ2zsb8fRYLlSi15z9k3Z4fPYvDUGWnKqoHl1UhEVBhNzc0YGRuV5+XyTO1z4FQvGgytOZ+mvfg/JZb5UatMOkuCuoKqWkSlWISBrn+dFYvRHMKpsoBlzvihB92g1JLQ0qTXWEsnC0AmbDbwHFxrTshllseJFquCG6+4rH6NXf9vs16BegXqFahX4KKpQP2kd9Gs6vqC1itQr0C9AvUKaBU48vq/VXlxL43H1qbfaheFF144EyxrKgyJKjP1tPYitQtINiNaaxSk54W8CpPRArVMBQaTbEaovEivMuHlwDe/9SCWV1bx9//wZXzhz/4U7Z3d0CsmcRyvhCOSTD3HtGZjCPFYBOv7+2Bz2OTanW5lajT8gQbxmlosdoHUbo8X6VRG3pMwaWl1AV3dnSgwlRlLQ1fVi34im4lhw4YutLU2smWfQOxctjatulRWBVwoZqP4YamyYFIskynA5wticmoSH7jjDsSSCYFiTD1y6jxVFbzgJkwxcEqyTKOGJMiKxZxAUF7wM/GtllU47E689MLL+MXPnhJ9QtAXQCyyCp/PAUVRBWhkMlk0htowP7csDbdaG33Y3d+HBocBjR6rNPtzenw4dHwQJ0Zm8fFP/xF+/vSLiMXScFmA9W0ebOjwI+S3Q6cWBaiUCiVYFAUlNq7Sm5EuATOpNN4+8iYu29CBHR0dSMfyKNqb8ZM3DmPrddfA1eyDRW8RME6AoqX6uDLMFguymYyAEIIMDgwQ/nN7+u53vwefL4D7H3hAoCCbOWbSGUky09d89dVXCYQgfKAGgvV76cUXxcl6/fXXS8iOEIvganpqRn4ntCaY4jR9Pu/4sXeRSMQECA+dGZSBiJZQAzKpJazvbkRro1dSqkzQr4STWI0nEM/moFidGBxZht3hk4ZZc7OzaGltEWcut386rn1en3ig+3p7cW54EBaTGWOjo2gOhdAYCErjt7m5GZitFmlCRzDtcbphZWo2wwZoDujoMGUC3mKWBDOb6XV1dSCTyyGWzkrKv5DNwW6xcpY+goGAgG07m6fpdcjm8ygWmHq3IZmKS+K0UMrVPOagVsGBYraAmckZVEpFbN7aAp/XhlDAj47WRtjNRuSzKZiN9KCTfelgMJpYSCzPLyCeq0BxNeLVIyfR1L0B2/fsQaAxgCrVAbqSbIfnz87j5DunkF1dhLmchx0qOpobEWoKwuy04KFHn8bn//wzSOcy0oyyWCpIqnFhiQoPK0pVC4bOz+CFV44gV6aSwQCn1wmny4JgYwO8gYDoRFiTubl5gYalYlGa8lltNnGjmy1W2R+sJgN0hTTK8QXs7e/E3k19aG/yY3V5CaGmEDLFPGxON5bCMRTLVQSCDaK9WFmaR4PXCYeJCe6yNBxk+pv7OoEv/bisDfXxitmOVLYAGIx47Iln0bt1K3o6muF3mMAM5lPPvYGmjm5s3tIPqwkopVZh1dGFbcXcahHVUg6H3jqIss4AT0sHRpdicHgDsBoNyEWX0GBTsGdDP5r8PhRzGZTzaTT5/CjkCojEU5hciaBzx2688PYRzCXiKBYqaE3l8Ov7rhblRthcwGhqEWcGz+DqnZehxeqDWa+gkIjAbNFjPpvDoXMT0PkDGJicg80XRNWoIJ3Lwd/gRyqTRD7FQYOaI1dL51InwWMUj+vcDnP5PJKJuIDl1rY22e9YLz6OjSUFnK6ljjk7g2CfMJqDAdwXtGMFG1Rye+DgG//O5pfc13k/gSWhMQdlnEzx53IySyWeSAj0rzXWK8ljNA0F09N8fZ53eMwm5OZMBx5rV5YW8eH778OJo0ewMj+HP/n8H8JkpGu7KMdjev45U4RgWYPKHLTiZ+WxSDsP8sF8fWkcW64liTWnsPY5+HwNMvNUyNep9RyowWpt+f+3xLLsiKo4u3l844Db1m3bZGCWYFlvqMH5Nw8ewuzkjBzrCJ+Z7qc2xu3xoKmlBedGzmPTpk2SdOZsEs7IYQ3eSw2zOUG1Nsgn4WQOFNPxbDAIBGZiWc7haglqpQAT79cpklgen48gWzJCMXtkMI+JZa5DSWhLall7H8N799fOATWgrKlRuP72795ev8au/8tZr0C9AvUK1Ctw0VSgftK7aFZ1fUHrFahXoF6BegW0Cpx46z+qWrJMuxjWpvJeCJZluu1asz7xJ1+gwuAlK+EcL2B58a2qlVp4S6W/kSCLj+ezK1DBKbJOfPNb/4rpmRn8w9f/Er//2d/HlVddi4Ezw2hqaRWowMQzdRgOuw2xcBiXXr5HHJRTU1No7+gWF3KxVMGJEwPo7l6HdDoDr8+PZCIJn8crEC6by8CgGBCLJeCwe+ByuGHQqYjHqDzYCYOuIgArnyvAZrMjnclJEtvpdgkcI1xsbmmWlJtRb5aL8Vgigf3XXA27w4FkOgWLrZak05K7Mq07lZLyejxumepMlQK1CQSk9GmycRtTgf3rN+M37vuoJGD7N/ZjcmJCpl0vzE3D73Ghwe9DKBjC5MQUMvkYdu/age7WVgyePIb77/0gRs8PoLenEz/5yaPYufNSbNq8C6cHRjGzEMb4yBl85MMfQFODDdVyErksoZERFrMNhTxBpRXVPJAv65CsAvFUEj97+FH86Sd+DYZcAUWDFYOJLE6lMrjkttuglCtYWVxEUygkUJhQiUBnaXFR0n5a4y9p1qjTI5sr4hv//G24XG5Zv+HIMrweN8rFCv71Bw+jXFRx5113oFDMY3JyEq0tLeJhfuqpp+Cw2aWJnjSABHDyxEmYTRYsLCwKSGHtCJroZX755V8JiN67d6+kVh1WM9b3dWFsdBidrQ3o6whhfXergPXFxVXMLkUQz6uomuyYXY4hkyuhvb0Xo6NjaGoKobWtSRolEsg47Q6UcmU0NDZiZXVRtpWp8QnxmAb9AZRlMEZFNpeFy+MRYKaWKihmcggGA8hma+t6cWFeUrxmxSjPpXvWYFKQ5TaeL4jyYWF+QRoStrW0SmqzualJfKpsOkffLbf3JvrAk0kBuJwVIFSItbfYkEtlsLK8IoqLnu42mJUi7v7gdbAYCjDoS1AM9H4TNJlgNjEtzm2/hBNnR9GyfhP+9SeP4xO/9xnZ9q3mmkubswAGz5zH6YEprOvtwYtP/gi3X/c+hOcW8frL7wqpsjmAT/7e/WgINiGXLcPpdchA0ne/9y+IJ9PYvn0LfIEmnDh5BlWYsO+K66DXm/HuwAAmF+ewuLwCu8dDDTZ279qDRCKFxYVlZEslVIzU7ejR6PNJ80vqMJjcLOeysOpKiM2O49b9exCdG4FZLSPQ6EH/pbthddhl+56epGu7E26nG6eOH5O0fqPfL0oSynOKuTR0Rp00IsvlsrBZbXJMSWWL0NvciGbz+PHPnsCGbZuxf/d62KAimTbgL//hcfRu2Iqt65rRFgQaGtyYXc3h6OlzmJyZQYkqDaMBrZ2dMNqdMNhs8Pk8cKCMTkJ/mwmGEgePqgJOCRN5rDXRDZ/J4czIGNwNDTg/MYltl1+J5954F/PHB9Hl9uCG66+A0afghZeeRqfDg2u2bgfFLSVdRcBgPptFns3lPD6sVHQ4cOY8zi1GoZ/8B0YAACAASURBVHf5katUpKEi1RJWxSQglPsxj0tc30z+8vjFYxb3bR7LOUC2tLSIrq4uuZ9gWEvhch/k8/hF2MwBAW670phTvMyd8p2/EwTTn37ppZfKsTJPJYjZIj+zBoTOGpTl+/B4QlhMz7nb5cTAwIA0EOTn5XvQyczjAMEsk8u5XF7A7NzMDG664VoMnHgXmUQUn/vsZ2BWDKhWao5lnptYdwJWvp/WhFRLGRMsc/nK5RIKBapd6Anm+azmR9bS1BdqLng//05ft+Ze1pr6aY/TehfIYzm7h7OEeExdWZFzzoaN/QKPOSgpTUBVFU89+aRoWrwejxxzeXzksbKhMQR/MIiJqUms39Qvrn9F/MpssseUdVUaE9a0FzXQzUE/0WQwYazTo1goicpJMSuwmI0w6XXiki5XDciUFAxPLKJitMNodkjTWWpUtHQyB2Q4oMrzCTUZ/Jv2v4IG4DWnNut1zSW76tfY9X856xWoV6BegXoFLpoK1E96F82qri9ovQL1CtQrUK+AVgGteZ82DZgJrP8/sCyJ5TUVRu2xNbCsXaQzTUm4aKBPmZngKv/GJBZ1GnoBy9/69oOYmZvD3/3jl/Hnf/Fl9PZtQEll6rkKxWQWUEynLV2l7GwfCgWRzWdgtzsRjcURCDSgobEZr712AGazTRLLwYYQlpeWBNRZrCbML8zD4XIik87B4/ZL87zo6jLK5RRuueVaxCLLksxbXYkgmUqJ2zLY2CipteWVZbS2t0rCrayWYTXZBXoVyiVcf+P7xbHscLskYae5JZl6TCdT8pnpBdamgHP6Nm/8ncCEIJ8AYn56AQ9//2FJ8/IxhKuEOalYDL2d7Tg/NASHxYLe7k4oFgPOnBlCtaITb+5nPvVxnBk4gt07N2JxbgZ+tw+oGHDixBAqMKG5OYjWZh9MSgmVcgZ6HWEKmzNWYbE4QSbqNDtQLANZnQ4jExN44WfP4dP33Aw3oRvXaagV//LqG7jkjrugVKoCOQgtOO2caUOm5NwulwCgQCAgqUPCDQJ46jge+uEj8Pp8uOfX7hG1h81qRj6bxz/+3Tdgtzpx9bX7UShmBFa1tLQil8nhV7/6FVLJJC6/7HIBTw6HE+HVsKTO2ViMkIrvT6DEOmpwicCZtR0bGcK63i4k4mG0NgfR5HegpzUobt5kIoWRqUWspktI5lWUdHpE4xls2LAFpwfOipe4MeSHTleW9K9aUmEzOwWcRGKrcNgd4sR1WK0CiBuDQXGYTs1Mw2K1CoxTC2WUiyUUCwX4vB4E/F6pFbUlTU2Nkhq3WtkQ0YLTw+cEJhHWM8meTjHl7EQuk5XBBqoFCJYbGoLiM+ZUdKPZBLPViumZafHeWs0WZFJpMAvPVPb4+BwCPic8Tj2u278DHa1uVIpJWBVqUMwQvTDoOVdAC0g4W8J0OIGHHnsSn/rs76Gjq1OgeqlYwdlzozg7MgmfrxODp47CWFlFR8CG1kATtm3ZAZ2Bktoc9FIvHdKJMsKpGF761eu4685bZPlley+UcOTISZw7PwanKwiny4VgcwusXg9WkwmUOUgFA04cP4V4NClKCpc/gKxaQTyVgrFSlvs4UyGRykrNzToV2dUF9IXcuPfmq1CIL6NcyiKSTdV8sAYjqpWqNEYUbYvVhtHzo/K9p6sLlmpZtBpFJlmZaFUrcNgcyGYLMFqcSKs6pFTgwR//FDfesB97+ptQTidw6MgInn19GhWdA2ZdHOvaDPAG3JgIV9DatQHzs5OwmsxIJVKwUG3icCKeSUvjzBa3FX0BF5zVMkppHsvsktilub5UIdDOwmxzYHp2Dj3r1+O1199G39YtePv8PIaPnsCWvh6USlnojCo293Vic1Mz9Gz6qegRz6dkgKFarsJgMSFVUZEymPDSsdM4txyDvbEVVpcL5XIBkdVldHV2YXFxSY5LPBZpX9yXCQWppeC2yOZ9HGDjPsdjFCG0gOF8TS3B8wYfywE/Hrv4xf2Z6gxCVB5L+TOPfTw+ULXB5eaNr6fpEng/f+c2zdfi4IsA7EoF+VxWBlcmJibkO4G2llamKoPHAovVBrvdgenpKfztX/0lnv75TzE1dg5f/uKfSFpftDHGWpqWOV26tXmr+YZrc280uEwYyp8l6SsH7lrT2gtv2vMuBM6cQVJTQtRUHuIfXksvE4hrv+vW4HYylRGlD/+2ecs2OcbxkwyeGcLMzJzcz6R1a0uznEfpcGaiP9TUBIfTjdHJCWzZtlXc5kyO61TCb55fjaLE0HMZ1q5uCdW53/AzGEUDoqJQZgPBorja89m0eOAdLj8a2tdjbDaMTMkAs91Vg8cm839pL4y1xLIGlrm/afXicmvJbg2yX3fZnvo1dv1fznoF6hWoV6BegYumAvWT3kWzqusLWq9AvQL1CtQroFWAjmVe0GvTe/9fYPm/qzA4v7bWyMggF8Ey35ZTgqUhlgF6nRE6UbuWAR1TeVWU2EjP6MR3vvMwZufn8dd/+2f40pf/HG0d3SirVQQbQwJwY7G4ADamrJgE27FzK6KxCBTFJC7miYkpbN+xC6+9dhBOpwer4QicTrd4M5PxWlq5tZ1uygIS8TRcTq+kp3nx39jgwv79e3H27ACcNrtwA2o5/MEGNDe34PzIiMALNiCjDzcaj6Al1CYX9bFUEnd86EOYnp2B3ekQ1yVBC2EKPa10XRrXknEXNkPUfmZ9CVwIV/7mL/8GsdU4NrFxU6Eg8IAe5GIuC6fVDJNeD7eDKoCcNA2jHuTs0BAagl70r+/A1MQZ3HjjPjhtCmLhCFx2N1xOP/K5IlLpBHQqp5ArKBfz8rnY5BBs5aYzIxJN4MzpQRCvtG3ciJdfOYQtXZ3Y29UAcz6LRDYLx/rN+IefP4N9d98nIJhTqLUmj0w7xiJRSQ6GV1cFWBA2EWiwOWCprMO/PvQj2BxOfOCO2+HxOmG3mZFOZPD97z4Iq9mO3Xt3wGJVJAlZyBewft0GPPvsswiHw7j5pptFhUCv8+zMrIDnAwcOyrRwLeFIgHH69GnZ9gicmLacm5lAW0ujKBw62kJoCTqxdUMXDJUCCvkiVhJZDI5Oo2ywQmey4uTpIWzbthezc4sCbgNBN9LpBBoCXljNNkRWYuI+pRbF7/Xi6JEjaG1qRjwSgcftQbGQE7Dm9fsEcq/ML0nauOaANiAQ8EuKNJ1MwO6wIRYJY//+/fD6/Xjr6DEk4glxOdOPylTnVfv348AbB2Rb4nLxtbhb0fVM+JgvFWQQh80C29vaBWBzHzMbCfTYvM6Gtw4dQIPPio99+EPw2gGvg76GrGxPxSwBlyKKiUQuB5O3EW8PjOLnLxzAZ/7oDyQJSfUA05pHjx2H0WTHzx5/BkY1h/vuuALX79uNcrqE8EoUvoAXZX0WVYLSfBVzs6t44ukX8clPfhR+jwcGVUU2k0U6lcXDP3wEt995LzJFFYvLURw7cRzJbBqLsTSShSq27ujD3ff8muwPjz36OLr71mF6cQHBphASK8sywKA3mlEoquJb9rns8FmNiEyP4M73X4Wd/T3IJ6Mo5jMI+P2S8GaydW5+Hhv7N2J8fELUA9x2WpqbEXI54HXakC/mYHVQs1BGMc+ZC04UKjqoZitmozEMjYxjfVcv+lqdUJDH+YkwHv/lAFyBFjQ3mnHnbZcARh2eff00nK4GnHz3HSjUUhRKCMeTyBHgice5gma3HVvamxE0G5GLrsr2RBWIQi+3zY5csYR4MgWH241EOi3rGTYnxuMFvPDLF9DX3oFd27fizdcPwKyv4urLLkVHKCTQNJNNw2ayQtEZsLCyhKGJUYwuriBcqCC0vh8lo1mW1aivirM+my9JI1Qehwh8ebzTmu8J0FRVOaYxec9ZBQSoWlJZ8yQTGtMR3NfXJ9u+psrgfkmYXJu9osoACV+T2gq+D+9jwpnvzZQzj4nc57kfMOHcuDaoMjo6inW9feJO5v30rh87dqw2oGK1yoAWtRtMMg8MDIrahPD4s5/6JJ54/FEkIkv4g9/7lDxfLRUFuvLYS8DKwUrtpjWq1VK3ojMy1BzC3L8IZzXorD1GA8va8ZzLpGknpJEtG+XR0bx20xLMfF4pn5M0MQdIixyEKhaxbftOZDI5vPLqq3JuCzU1S71TyZg43jlIwlQy69zS2gaH04WzoyPYun0bMoW8NNnkMYADJAL45Thcee+zC3CWRoMGmI1G0a5wIAN6PewWE2xmNt8DxibmMB9Oo2R0QDU44PE3wKjQsfxfYJnTJcSxzIS0seZeFmDN91RVeX8up9bA76o9O+rX2PV/OesVqFegXoF6BS6aCtRPehfNqq4vaL0C9QrUK1CvwIVgmRe2vPDV0mP/t8QypxqzaR39lEwk86q1dsFcA47UZUhCS8dEWE2FwW5YbNoHHafWlyWxrChOfHsNLP/9P30FX/zzL6G7p0+SexUVogcgQI5HYzLVn82b2jtaJDlnMpnhcnsxPT0Lk9mKiYlp6PUmZHN5BIONmJudg8/jgZFNvLJpueiNx1IyNZ6OX6OuClXN4tZbr8XCwjRsFk7nrsjF/Jat25BMpgSEmMwE2DaBbOKT1ClIpbNYDq/iox//GIqVMrL5nCRVCUVOnTqFS/buFbBNZysv5LU0G4ELYQxTeYTQvPG+5595HsODZxEKNUnjQJ/HL7DWbjGjKejH5Nh53H7LTZifmcbmjZukHq+/9ipikRXc/aEb0dHug82iIp+Ni2bBADqUyzDqdIhHogJyJAXrcEIxWaFjrtVoxtT0HBYWo3j+JbpiA6ianMgVUrj35hvRoC/DlEtD5XpsasOPDxzBlhtugd5kE9dmfu3z04fK5lNMzDIZJ27WarWWZNTpkUoX8eOfPCbJ3LvuvhNWm4J8LiPe7Qe//0MZdFi3vgf9m9ZLozcDt6FSBW+99Za8Vm9vHwL+gADnXDaLRDwlUKW5uVnAkniwFQXDw8PyO5OUrPH0xAhaWxrhdNhgMlbR0uDGug66hvVQS2XMrsQwMbeKvGqE3evH0WOn8P4bP4ATp84gEougpTWEUCiARDwCm8UmADwaYVpYD6PegJmpaZgNRgHFvd09GB4+I1P+S+WyTO93210yEMCp9EG/X+rfFGpAIhYDlacEO5s3bcLE5CRSeepWogKo+U8oQRI9zkw49/SwqeSIAGUCc4IoupxXoxFYbDaZis46M9EprmujSbZji8uDk6eOYWl2CvfdeRsu2bYOumIaulIWFgOg8I3UijiNVZOCaB44enYWR4fG8cdf+gvki5yiX4TFasbi6jI8viCeePTnGB08hj/61L1wGkowV01QjHYUKkVUlSJKagm5bAU//ekz2HfNfqzr7sY7B9/E9o39cJrtCIdj+OnPn0P/jt0YnVtEplSV1P342DR27duG5t4enB0bx/nRMVy172pUihW89NIrKKkqQi3NUAtZUaFUdAoy+TIU/kxQWCkCuSSaXBZ88Jbr4bMqMGRSsny80RFM/6zVZhVIm85kBGgSltr1OgS9Lqg6FaVqqdZQzmxBVdUhV6wgVapANVtwfHAIOzfsQEtQQakQE0f0D//zNbT1bEBPdxAd7XbEkkk89JMX8Osf/k089+QvsHfP5RgYOodTZ85DbzHLvuTzulDNpqGmEgharehp8KK9uQF969dJw9AM3eTVKk6cOo0NmzbJsitmM2K5Il46PoBMpYxyvoTuUAvWhVrx7tuHEYlH4fA4RbfS6PHSYwDFoGCaKp2mAFYIjhtCSFaAsgBVwO9xyLYbT+cFZkvT1UpFll9qlsvJdshzQc0RbEAun5V9jPfz7xwIYhM/adaZychz+Vi+jtawjvsi4S+/mCjWUsY813C/1WZz8DshNI+5fA5hs9boj4+lMoKNTzkjQvzMazM+xMtOv3s2K3Ca69ZqtYuf/Auf+0M89/QTCC/N4Y8++xlYCZbLnDVTa0bLGSXSkK9afS+trJ0PCUNlkHTtphMFBs93tUFUfudNg9EaQJYBVnE4115TO4dq37WBWz6/mM9JI89kKi3NTPncxlAzXn31dUxOTcHl8kgDP+732UwSnR3t4uXnIBthOtU8TpcHwyPnsHP3bkksM+lMsMxkMtcHj6GiWuFKZ0NKWfba+VknEJzN+3iu1kFXrcggJBuHFis6xLMqwuky0kUdYLTJ/sbPQ7eypJENbNjHVDT1GPxdL+d+/k3blsRPrXAgE7j20t31a+z6v5z1CtQrUK9AvQIXTQXqJ72LZlXXF7RegXoF6hWoV0CrwPFDj0pimRfTGkz4v4HlsjZ9mGCZF6hrzYuowpDna6mlKmEXL1gNAparYDqsLK7iCgwwKW58+zsPypRvqjD+9It/hu6edZLYa25tw9Gjx9DXtw7Hjr6L3Tt34tixo/iNjzyAoeEzAg/oUiZYZvO+l19+Hc3NbQJ9A4GggOF8JgNFMaBQLqCzqwvTU7Pw+xuQSlAZoGJ1dRY33XQVioW0QD26LgmW+XwC7fn5eTQ3N4m6g8SvsTGIleWIOF6Xwiu46ZZb4PF5EU8mBFgxRfvkk0+if+NGAYM2NnOzmN+DJ6w1wQuhBsGrBinCS2EcfP0gFheXhYV5PV7x+kbDK3j/tdfgp4/9BN/552/ghw89gvft7cfi3DxuuO5afP2fvoGxkXH8we/fBZ/HBLfTCoWp8VxZGulxcj2b5Hk9PqjlKlJJJlnNsLtcMJhMklRjOjyRK+Hs9ALeOTmAz33uszDkktDHVuColkTxUfQE8NjBI7jqrg8jq+oAvaGWRl7zkHI5CLWYSnU5nbJs3A4Ig8lmfvHks+L/fODD90OtFlEpFwWeP/H4U8hm8tAbgeuuvxqrKyuYmZnF7l278fh/Pi6Qtbu7B81NzaLV4DItzC0KFOQUefHRcjlSKZk2TxBFiM71MHDqXbQ0BeH2uBBeWURL0IX+3lZ0NQel2d34zCJimZI0rVONRhx6+11cfc3NGDo7itm5BVxz/X6Qh6yuLIkmhWoGOnoXFuYkAZhLZ7C8sIjymrqkWMyLI5f7BgGXWTHJYAhTs0wbs+ni9MS4NPxLJah2MaC1tQXpTBalKgcYzLJcrCmfT1XG/5JuLJUEqHHbIShdjYalkRrfT/y4/gCmJiZBKwUhvt3vxWp4FWNnz8JuNODjD9yNvrYQKpk4UEzD5zRBVy2JU1hVjCgqLrxyZBhvnZ7Bl//6fyDP9Lffg/nFOTQ0N+CRR/8TP3vkOWzpa8cXP/dBmEtZ2PR2FAtkTlaEU0twBTx45ZW3AL0V77v6crz8/PMYO72Iv/nS72B5ah4zU/N4/BcvYjEBGN0WmH1etIX86GkLYsfll0C1mPDVr30NW7Zux/j5MfT39cPt8mL4/DkMnT0LkzhYjOKkdvmCSOdLcDtd4lpWuCzxGLZt7Mb7r7gUfmNVGuwRsEWiEVG1ZDNpNASDSGfS4rRlGnxzXzdsFkXSxorVhHwuL+vNSF1MuYpYNgdYrTgxOAyX2YvN/a3wBywolKsYnYzikUefxPYdnaiqSZw4tYybb7sFl16yD1/7x3/Azbfeiam5JbzwyhswO10oqhUByw6TGW6zFX1trdjRFQJKOaTSKQF8BHesfTKdxko4jNb2dhkoSFeqeH3gLIbnprFp4yYkZ5dw79U3YmxwCMfPDqJkqgo4vWzzdpj0Crp6unBmeAAjUxNwh5oQKVSQruqRZvM3s4KA14Xw8iIcHj8qVZ3sQ6LkWIOCrA9BL/cn7mPh8Cqy2Qx6+3rllMFtkQNpHMghpOS5g/s9obM2k4CwVzuH8H4moglP+XfuqzV3cw1k8/25bXOb59+0RoJMm/NzGPV6uJwOAaoEyfw7lTPc9gmjmW5m0p+OfDZe5Lr+xMc/iuef+QVWFmbxx3/4+7CYRP4gUnINLHPgh/uzNvjHZdEUFpozWf4mQPl/12b8d9+yQOf32tlyU6rpMHjTBmw133KpkJflIlhm41jC2aXlFYyMjInSwu32IhKNIRRqRCadRHdXJyqliqh4WIdgsAE2pxMDQ2ewY9cu6BQeMyqwiNKk1pBRmhyohPaWNZd0DS4L8KVfmjOLCMChE1WISQ85BqXZtNJkx3KyiERWRdVIXYv1v4HlWsM+qpCYWOYglQaStRkt/AxcX6xBHSzX/9+sV6BegXoF6hW4mCpQB8sX09quL2u9AvUK1CtQr4BUQAPLvGD/f4FlPRsXrTXvE8eypJ1qF6r8gU21NMcy7yIQZMqX+omKSk0Gk828mDXAZKqB5YmpaXz1776Eb3zzn8WPrFis0kCPF9WEvIvzC6LCMClGSbYyORcOR9DR2Y2pqRm0d3RJstHt9iORTMPj8Uryl9DPZreiVClKkrRcUmG1OJBJZWCUa+4crr7mUmTScXHbsqEeL5AtFjbiy0sKjpDDYlFgtphhFUhsQCyRxGosgttuvx16xSjN+3iBrkGSudlZmbpNdQfBMqGKBhh4wU2Aw99rSUAj8pk8ouEofvnsC+jpWYf5uXlUimUBsCsLc3BYFNxw3VUYHjwJv1PB7OQ0fvu3fhPxaARP/+IZ/NbHPwiPy4JsOgkFTPyKPRe6ck40InQq11LGBZgJacwKimoJOoXJZQPSqh3hvA7FKrCyvITkwjRu3rcH+fCi1E1pbMWPfvkqrvzQvciUVAEI/NxMZRNcEB4QQLFeBOqRcM3Fyu2hUtHj3x55VBQjd91zJ+x2M8qlAkyKBQdffwvJeBq5fBo33XIDfF4flpeWZZs5eOCANG2kA5b6DqfTBYvZjKHBYakbYc++ffskzcsbG44RcvEzcFr88sI0SsWsNCkz6FWE/A7097TCadbBZbMhHE9jfHYJit2LudVVjIxNY/2G7YjGsjh+6hRuvOl6VFGSgQmC6BkOYHj9ApdikQiWF2oO7672dkkhW20WcdEuMXVtNApgLxby8iUOaqcDuqoKl8OOTCopaeaO9jZJ5WfyRVToFS/X/KuETKVScW1aec1VS9UIa8MasOFfOBqBy+2WppEcPOD9BEhqsQSDwgRyWtKEsZUwFiZn0RJw45rL92JdRxMWpkbQ1xmCASUU82k43V6UFBd++uJbGFuI4Xd+//MwWszimuYQUL5cwHI4jJW5Vbz45NP40h/cg+jsOM4en0M6XYLVpWDHvq3wNTfghZcOINDQivnwEsaHJ/C7H74NTr0B2XAC//yNx3HP/TehYLTi+TePIKtTEFmcxud+99fhb2vCYjyGU0NDeOlXb2LXtk1QdAp8Xj/MdrsAdK/bDbvLDb3JitVYGnOLqxgdGUN0dRW6ShEmnQqnRcGWdV3Y2d8p2gN6sOPRKJw2G2yKglw6BUWng91qlYEKNnbLZFNwB7ywu+wCwVx2h8DGYrECq8uNRLGAss6I114/jLvvuQWFUkIGPRS9A+VSFfMLk9DpC3C7AvA628TP/P0HH8Te912FQHM3Hn3iKQHLi8uL4jh3WO3o7eyFoVxFm8uI7tZGVKoVadjGxO3oxAT8gQBSmQx61q2TAYKqYsEvXnsLqsMmA1bmbAnrbB5cvfcSvPLWaxidG8W2/g1Y3xASB6/L70U6n8XJoSGsZvPIKjZUbG6kZP/VoVouolwswO3xybbH/YbbL0EtISDPA4S969evFwifTqfkWMr9nqBXa96n+ZF5PNOSvJoig/slj338na8nzl+F2oSaKkFzM/N8oTX947GRxxJCYmmEt9YclGC3kM/J6xBgi4M8l5MENR/HzyOAW1zODszPz+Gzn/4kDr72MiZHhvHFL3weVosJEO8/BxyY9Ke14r96CWj/CnD5teZzmuqCszG0x2rnNw0WX7js0ghwDSxrIFmri5Zu5vMEuFfKMiDH81w8npC356AW9Smr4TBsdof4/qWG+YwklqnC4PqlF5sDSxabA0ePv4tdnCWj19XOw5wtw/2XiWU9retMTtf80JpjWVQgay0SVGqR+HmqqmwXnOmi0xtRMViRKAKT82EotoDMDJLUMhv/UW9Shczi4SwCDsTq19zVGji/0LHMz3X13p31a+z6/5v1CtQrUK9AvQIXTQXqJ72LZlXXF7RegXoF6hWoV0CrAJv3aUnT/67C4GMk4cVGQFQdaFN9JYUsl61rzYlq06aZWK49h02d6BWlY1knjmWdnhfylQvA8kMYG5/AV//+i/jeD34AB6f/0gNsVMSxXKmoWFlaRlOoUcBuY2MAK+FluT8QbJTmRuvWb8TTT/8SbrdPGgxxii6v7XOZjKSjCUSsdhsi4Zg0K/O4PJIGzuViuPW2a5FMRiXxdu7ciEBAj9sny8MkHJulsWlaa2szyqUi5heW4fUHMT0/i1tuuxXFchkmixnRWEyWWVQM+bw0nFMMegGEmmuTgIVpVK2ZFf27BFlsFlbMFZBO5/DXf/W3outoa25liBLh5QUoehU9na2wW/R487Vj2HdpG+760J0YHx0Tl+uV79uDnds3IbK8Aotih1rSoZDJCmhLpxI1TYVej1whJ+vOYreiaqyiQnRaVTEX1+FXbw3i7OiYgNQNHU24dEsfdm3sQSyZQMXhw9NvHse+Wz6IMKfwN9aa9nF7qJTKAnu4zXDKNl2kTH3S7VkoMv2u4FevvIHxiQlp3mcwMMFXQlNDM158/mWEV2LI5pL44J0fqE3HL5XR1dWDHz/yiCzfZZddXmsUGGwUyDQ/My/aC7qU6VQloGFykY5lgjBOlff5vJidHpdEbndPN/KFDLrbGrB78zokwwvwuZ2IJTJYjiSxEI7D6vWK73d5JY2Wtl68ffgo7rnvLszNTcHrc6FarqBYKAmI5NT/hdk5zExNwe1wwitJ2AzsNiscTifGJ8ZxyaWXYnxiDA6bXVKeTCm3NIWwsrQo20bA6xHIzFTzxMSkDKQsLCwiEAxKk0kmO7kc3P60KfmsLR3TQQ60LC8hk8+hubUV4UhYtqfW5hYBSqV8TT2wnIigMRRCPp3D5NgYVucXgEIJd952HQzVAjZ06wiwMgAAIABJREFUt8Bq1sPrtCLN7bygw3IGeOPdQXT3b8E1112HXCGLPL26eh3Gp6exMLWMdw4cwp/93gfx79/5LvZs2oU9uy+H0WHH4798HLfdeydMNi8Ov3MSP3/2Gfz5H38CHkWBnwNF4Ri+9Y2fQGeqwNPajrGlKBaTGVy5Zytuv/ZypIo5BNtacHrwDBoCDaJzsFmdcnwZnZqCzeWQ1HsklsKhI0cxM7+C/ddcj1Onz+CB++7HwddeQXxlEel4FKEGN7Zu6UFXZxvSsTh8HPSgmzqTQXMgAKvBgKDHK/uzzUIgBqhGHYoVqg+qsr65boqFIoxWKzKlInJqFU/+8mVcce0+9Kxrh56p9WgWTgs1EgXki1k4bS7oi2ZxsD/1wrO49a4H4GroxFe/9i2kcjmsX9+L4eEhuJweVCtGuJ1eOJFFS9BbO44yLUpneTyORCqF9s4OXHXN1Th77hyGzk9gPpGHLeiX1K29WIE5lsDOvl50doUQavFhZWocXp0eWao2OGhkMsDocGFgah5Hzk9iPlNBY3cf8mUVLqcdlVIeqWRa9iEe/3g84jGKx3AN6HIbrCkxgOmZKTQ1NQkc5mN4rOM+S/Asaoe1Bn1a0pd/42PGx8fl9Xl+0bQYhK0EwxoU5v39/f2YnZ2V19agsZZ45WBOpVySbV1LJ2sDTHxvwuhIJILWtnaZrbK6uoLf/Miv483XX8HE+WF85ct/Jonl6poKo9aQryoqDEJjDfZqqgoNfGvKC6bYuW38Lw391p6ngWXtXEp3M5eL76HNALpQmaEpMqjloApjZTW8psKoygyGVCqDeCIhgJkJdjb55GBcS3OTzPyh01i80u3tMjBw7NQJ7N679z0VhlFXaxor6XGery/wPktaW1/zHtcsGTxDcovSEy9DR/CusheCHkWdCdmKHtNLMRjMARjp7r7AsUyXtTiWFSpxamD5wkaFml9Zaq3T4frL99avsev/ctYrUK9AvQL1Clw0Faif9C6aVV1f0HoF6hWoV6BeAa0CFzbv05Jk2gUwLwol4WQwCFgmZSBMZgiqNrF4LYGFNdcyHyc6DDbzK0NX1csXG/fxi2CZjuVaYvkhjI6P43989Qt4+Ec/gtlig6rTS2O++YVFme67ROUAHakWMzZs6JPmU9lsXhJdsVgSXd09ePXVA2hsbMbc3ELt4tdghJUpTl1VQLTNbkOpWEWlLFJJaYZHsHz5+3bAZNLj3PlzaGwIIZPOwmphIi8rSoXZ2Rl43S4USwVJwmYyeUTiCRTVMq686ipJ7xYJK/R6AShdXV0CQglImZBjoo51I7AhgCBIJsBhbQloeD9TZWqpgkCgEc899yKe/PkzcNoc2LCuD7NT41D0ZbQ1BXDd1fvQ4FWkoZ9aqqKYz8PjtmN48ATWdXfAbrGglKcn04hKvgJFV0Uhn4VJMcCo6FEo5eF0OZEt5KFYzCipVQyNjOCVt4eQ1zmhN5mxuLAIi74IK0r4wC3XSuPDosWFJ155G1fddjcy5ZwkHpkuZjKZqTg2jeONP8t6p+qDSoEqMDW9gBOnBjE1PYOP/eZHkS+kBcKysRnVCK+9cgDlSh4f+divCxgiDOls78IzTz8tjbo62tpFh8EmcgSno+dHJcnM+vX29kotCW8IWvgzwS/hVy4Tw/TkGPo3b4LKdHY5i20bu9DoscFttyJfKGPo/CQMVicS+SyKZT3ePTaM3vVbMXx2BFt3bIXZYoDJbJABCg6MBHx+abK3uryMmakZ2M1mrOvtQblUhtlcW5dsphdoCIqfWAZjON28UkFzqFGc25GVZWQSSTQGg7DZrFKzRDKDWDyBfKGAeCIuWoxSpSTT+vmavJFh0Q3OuhOwRhMxadTFQQ3un6l4QtyoPrdX6mC0KOLsdTldklofOXsOkdVlhAJ+9HW2YG5qAsGAD1vXdWJDZweyMOLI0BjGF8NYSSZx/Y03YNOmfiRTKVjsTgwNj6CYKeP155/GZz/+ATz+r4/h3ltvQDGvQ1tfLw4NvI3GrjZJgFsdPqj6NKzGKvSFPAyFPGwGBYrBjDPnJ7CczOOtU2exksrjyt1bcNu1l2JweAgHDx1DVc1D0Rth0lOHoENBV0LXxo2IZWNwexvw7C9fgdluQTpXQkNjC1pa2zE5PoEyt3OdClXS8IDbZ4XTYcHubduhKxXR6POiwe3C0uwsvHYbbCaTNPdsbPAD+ioyxbzAaw6YsKkZv7gfWxx2lNhsFHpMzq/i1cOncOsdVyDo9sBS0KGaL4lGQ29RUMwV4dLb8ctnn4K30YueLXsxsZjCi68fQjgWxe/89sfw2qsv48zQCFyeJuRyKpp9dpRyKeg4GKbXia88l8+JP7eltVW2J95HV3NLz0YRCTFpamXCNBaFpZTDrddeAZOag4eAXLYfA4xWEwpsvFfVIWd2YLGow0vvDsLb3oNMsSyQt1IuyDGDEJfbKqEqB2zoQmYiWEsa12YjZGSbpoKGaWKCSQ6ASIM4RZHjGm/c9jhbgdCXLnQeD7iNc7/W0sqE1dqsGN6veZP5PnxNTRPE1+HjFhcXpaklG2TSY87jhDbzg+/H9+Dnr6WLIXCWifMP33cvjr9zCGcHzuCvvvIFOQ5WRUVUu9TTmvdpzfU0+CsDZmuN995LJ6+BZe18+R5wXjv3acoPAdRrKWitphc6mTUILcnmqgqT0Sj7PmfIsN6FYhnJZFoGGDiwylQwwTJnrzQ3sUGjKjM4WNumpmZpcvv20Xewbcd2VGTAF9L4VQPLdLITLGv6C/FL6+k9NgLcXzhzRmXd9JJUNrLDQYVbmQ5FuszLwNRSHCZ7I4yKTUA3/weQpoYmc63vgN4oGg+eC7kuLpyhw3S7lv6ug+X6/5v1CtQrUK9AvQIXUwXqYPliWtv1Za1XoF6BegXqFZAKECxLkyR2kF9zJkuH+7ULZy2xLGlkmUO8Nnu2xmnXXJo6uSAWtyNhmB4oF9mKjzqBWmKZvIbO4pKqW3MsP4TRsXF8/Zt/je9+/3twON3iWHZ7fZLcImSbnpwSDYbX40ZraxNiiaiAZZfbg5WVCHz+AI4fPw2fLwimqOhfXllZhc/thirp6LIAO4fdjUK+LM3YknG+RhTXXHsZ/AE3pmZm0NbShmPHTqC9rUM0D6lkEoGAX6bTz83NoKk5BKfLh1ODg9K07/033YRIPCYJXml+pNNJA7q+3t6ag7iQl6nHBCWsJaEn4QGhAmELp28TpPh9PiRjcXR29sJscuKb//xtnHj3JHq6OuCymZCKr6BUSEnS9t47bkZbU0gSzq+/+gquvXofzEoZLoeCfCZNVgB91Qj2M8sTwKolGHRVmMx6VCSJxmnOJpQqegyfm8CxEwNYimVg9zaIN5ZN4nq7mtHV6sOG9R3wNzZgJprDT198E7ff/1EUDVWouqrAcC4HITK3GSY8CagIErS0IRvxTU8v4LU3DmF2fh6f/PTvIptNSvM+j9MLQ1XB97/3IBxOKz7/J38onmQByNDhncNHsLiwgC1btmLj+g0YHj6LttZWDA0MIRKOCNjq7u4WoEyQQd8rQTTBEwcA4tElzEyNY8PGfnF7K7oyupp92NDVLGoRtarDuZFJRNM5FHQEkSE888yrWL9pFwaHzmLPJXskrTw7NynO0lBjCKMjo3BYbKIyOXN6ADYTIXib+JA9HhemZ2ZEE8P1bDQbBYD5/T60NIbgsFmRTsSRiEVh4KCCwSBKg46OTgycGZbGl80tzeJP5usQxrBJXw0qUyPD5owFAdvc39w+r3h4y5WyJBg5pd5utaEl1ITlpSWolVqSPEcJMvTiAp+ZnsH58+fREgrhsj178Nqrr2LHxj7s2NCDrv7NePGtt5Gij9Xjwt7L90pit1jg53Dh/MgU8okMzhw5iN+5/yYceu4F+M0e9PWsx+uHD2ElH0XeoKIIF+6+7x4USkm0NweQia0i4LTDwu1FBWLpAtJFPb73o0dR0llx3RW7cdUlW/DDh3+ITRs2YmNPHwxlHY68fRiDw2dx52/cD8XjxLGzw3jlwFG0tndjZm4BBsWCUFOLuJCPHX1H9g2KOxR9FZdfuhsBvxMzk1MYGxnFpXu2w2SooqutFU3BADLJOJbm5wWwlfJZ+Lwe2DxO+BuDMsPAwnoqbDKZhaqvihu5ouOxDVhKJvHaW0dw03XXo7+pA3aTBUvxKHQOq6T1Tx88jOmRCdx+x1XIG1yYjRXxH088iy1bNuHWm6/B8uICXn71TZwfX0K+TOdvGRazETa7vQY7mQA1mWR9O90upNmwMpmAy+NDUQWMVV3N216pIBVfRchpR4fDgmu29EOXiov+xmTgIBLl10bonQ5MJzIYiWQwMBeGavfAG2xAkjqWfAZtLa2Ym5uTJDH3JSbjue1x2yXY5cAYPcdOqlx4PC+z+WoNSBLqMpHMx1ClQXBMKM3jAo8JhNB8jDYDRmvuRyjK1DFfV3sMX5evw/claOZxkq/JmwBveucdNvk7j5vSyNJgkFkKfF3t3EVlDhu4stHnPXd+EGdOHcPAiZP427/+krilCZZFxVSpyPqnfobHMA0Uy/1rrucLgXDtjFZ973HaeVF7zIV6DA6C8nU05YeWfr6woR/vq1bKUKXZZ1HAcjqdkdk24XBUjtOEyoTMPL6VS3kBy+VCCQ6HU+A+B10Jlg8dfhtbtm9Dda1BH49HBMda8z61zGXSrZ2XmViuDfpywI3jvdApUFUd9PRfsy9CpTZQWtabkC5DEss6c1DAMmEywTLP8RpY5iAuZwqxQS5vWlNGLi+PlVpNr7tsT/0au/7/Zr0C9QrUK1CvwEVTgfpJ76JZ1fUFrVegXoF6BeoV0CpAsMzkpwaTeaGvXTzzey2BbJQLzv+TCkNzLLOBmQaWqcKgssKop2NZj3KlAJ2O6K2WWFYUlziWR0bH8b0Hv45/+vrXYLbaYaSz0WxBJBKD1WrD3MysJD+ZCl23vkccy5VKFaGmZkxOTst04DffPAyXyyt+TSoYCIZLhQJMZgWpdBJOtxMWsx3h1RjKJTY4Yjf7Mnr7WuD3u7G0uoL1fetx5sywpDwJwaQBG9g0Lo3WlibxjJZUIFcoIpnN4P4HHsC50RGkMmls2rxZIApv9N2K99akiNuSsFWDCgQ4hMnvqUV4AV+qNSE7c+Ycnnzyl4BqQHglDI/DLq7Z8ZEzWNfbjnKhiOWZGfR2doPmzGh4GbfevB9etxEGfR7sQUZwwh5TisGCRJx+ZcbKSzCbCBJUqW02oyISyWNyahkHDh6Fw+2Aw22H1e7Gjp3b0Rh0w+s1oVrNSmO7+XgRr7xzBvtu/AByTLlxyn6pJD5lAh0ur15Xm/bNaeUEQmyWxvRcMpXH6YEhHHr7MK6+9ip0dbUJIOLyJaIZHHj1IAwWPa684nI0NzdL/WKxBE4eP4H5uTls27YNQT+n3KsCRAZODiCdSgs0IZSSlHAuJ19MNjJpSWjlsBpx5swpbN6yFel0Arl0BDs39SLksaEp6IXFasfJ08Oo6I2IF7Lw+Jpx/MR5+PxtGB6pJZ137t6KU6ffRcDvw8DpAezZtRepWAKxaAzDg4MwGxW0t7bKVzweFb9yU0uzLH86l0ZrWys81IPkctIoy+2wI7y8DJvZhAJBHL3hZiZGi5L6L1VqjR2ZRKZrVwPLfF27w45CtoCmUHMNKFcr0BuNosJwu9wyysPkOKfBc9toCgZrwNDpkEEQnUlBOpuH1WbH4MBZGchw2J1QcymE3BZsvXQvpqJhbNqzEyaHBXaHVVL/xYKKUlnBkSMn4bc5Mfj26/j0h2/E+cNHMHduGplkBeu2bYC/M4AXD70BvdUHu9uPxaU5/MYDd8OsLyPodWLg5HF0d/XAYLJLI7Bvf+/fkC/psXNLH/bv3Yynfv4sCoki2kNN2NrTiWQsAYvLAcXvQdKgYmBiDFDYKDOHtw+/g52798JmtWPk/Dls37IZB155Ge3NjbBbTNi5uR/5RBxNoQZMTIwhGl1Fc3Mjtm/bDJ/PhUIuI6oSo0EPGxOXABpamzG7NI94LIbN/RvhstpQIZSnj9igE1+1rlhFuFDCfDSJ80PnUQrX1mvBpGAhl4fbo6An4Mf+7RskhVwxB3BqfAmvvvkOHnjg1+BxKliYm0ZDUwdePXASR06cA3thcgaHANSqKn5uzvLw+DziHebRktsRG4RyeyglsjCbLShz4ohNgVMxoDQ5hY9efz2sxRwcDhPyhK0c0CqXkNfpMJ3MYDqZw0KugorNiXA8LnA6m0nC7fKIrkhTNnBQhHCY+xUHabgNcX9KJOIyS4Upe974OH4+po81zzJBNAd4eAuFQvI3DbDyO//GWSA8j2hwmN95bORxhOccqoL4M8ExATRhM4+ZTCy7XQ5xqhM881jLfYXvSSDOn6XJnwxw5TE3N4sH7r0HwwPHMXb2DP7yy1+EiWJ9tSLpfy4vByvpTCdY1s5ZAnyph1j7rp0Dddy/1tzM2n3a4zTVw3up5ar6nlNaczRrDfz43Pca+qkVca0zHcwZMhxUa2gM4fTAoHjmCWvpYOc5iInlUGMDcpmc7O+sJVPtXl8AR08cx669e5AvcVCOx/4aWJaEOHsilCuiOJJzdFWtzX6gIx9lSRkTLFfKHH6qwkTXRrkkAxtlo4Ki3oSlaBapggUmMxv4WcSvXNNi8YszVJhaN0Ex12as8Mb30tLLWjr9/fsurV9j1//lrFegXoF6BeoVuGgqUD/pXTSrur6g9QrUK1CvQL0CWgXePfhjAcuaY1Lz5moX0ReqMAiW/3tiuZbcIkhmEyrjWsqyLIDWaDBBpzIdVqg172NiucLpuBpYHsODD38L//i1f0KxrKKxuRUFgkurXZQKA6dPr/mVG9DX142V1WUUS2W0tXVgcWlFGt498uNHccney6WZX0dnF86fH4HNahJQMTY2Cq/fh1QyI835mFhWDDoUSxm0tgTg9TowtzCL6669HueoDIhE4XF7kE6l0NzUhGg0IhCwvaMd4Ugc0XgK5aqK9f0bsXP3Lhw7fgw2h13SWTYrp+A7EY1ERIWhTbPWwA0vyAlieNHNGvPz5fNF+H1+fOsb38bM1Bwa/EGkkqkaTDcZ0RwKwKIY4bRaMHj8NJqCDVArRaj8/M0eXPG+bXA7CcjKMBv1MOio3iihWKhAMeoFSpgIuUHvdAFGowPhSBbxZAnDZ8fQ2d6ChlAQ0WQW77x7HNHIIj752w/AYTegYjTg7HwER8/O4fIbPoAcSgIjRIEByLI0BIMCW5nM5vITsNC72k4HsmrEC8+/jKPvHsMnfve3MLcwA4/bKfDeZfPgB//yEFxeJ/btuwxOp138yIQsg6eHcPjtt7F//1Xo7e7G9PSUgM7hwbOS7OOU/Z6eHkksMiXO92aKj1PyeX82HcfU5BhaW1ugGHVoaw6ikIrihmveB4VJ1VIF8VQG49PzMFjZ4FGPw4dPormlG8dPDeDWD9yGbD6NcHhJQA4BFzUhTIHLtPxsDoVsBq2hJlTKZXg9HsQScfgCAdkH2DAymYxh547tmJueQXdnB2OSePPAG+hq75B1y8QmX5sJVQ22ER7KAICiSFNMAh5xtZbLMpiSyeQk1dwQaoDKOq+uSuKd72kyGBGkmzkSBddOMpFAtliAjolMswmqQUGZ+6PJjmy+hKHhczBRl5JYQZ7+c5sJn/jM78Llc6LEfZUW2iohoIpTp4fR5gviwLPP4Iuf+TU8+p1v46pdlyAZzWApGsHmS7YjXS3C39KOX73xFiYXo/jtj9+Hs6ePw2NXkEtGsXnTRuQrQLCpC//zBz/BwmoKe7eux/49/fjZfzyOvdt3QlesoDkQEsiWKhawms3glaPHcPt9d2F4bB7vvHtC9rPPf/5P8Ph//lQS3FddcSUOH3xDdCchnxMoZGBSK9i+fTt0ep00v6Oz1mIziRLmksv2IE9/dD6LFp8PZoNenOkzC3Pi+XU7ndBVKpIKZkqXLnLyMiapiwazKAL0OiPsVaZLw0iU8li3exuWVuYRtFmQWJhHNpmFzd+Gf//Zcwi0dOFDd90OtZjGt7/5dVx3/c148aU3MT6zClegEVanSxLLiUwaisUkgFUAZKUi25vT7hD9TCS+ioDDIyAvnE6iZDGgkEmhy+6CEo7i+kv3wmEzQ5dOoNHlRIYN81xuzKdzOHx2BAkYULXZkVfLMnuhmM+JWZegmgMyHBDhfiRwks3ZVM6sUKTeTAq7XA6Z+ZGhN7ypuTaQpNfLc2V/b29/z9OczeZgtlgkPU89EAd+CJG18wghMNPzjY0Ncgzke3DAjelcvhdfl5+FEFk8zFTeFIsCrDmAxOMP4TNfl8dRPv7/Y++9o+Q4r2vf3Tl3T/fknBNmkIicmAASJMUgKlmWdG3LkiwHybYcrnyTn2Wv9d66tpWuZQWStixSEimRFDNFgSRIgAAIgMhhBoPJqWd6pnPu6vTWPjUF4fn5hf/RvdagBzNd3VWnvu+rqd/ZZx9uz/lP1fLiwjx+//Ofw5lTx3B9ZAR/8z++CruFmTcmqFTLJqp2aVuhJkzZvlV3A/pqkFjAsEBmOhGrwJRfWgL25r8gNPsMJiy479qxStKgqCYPbgbLBLk8v5zXjCtf09vbh5OnTkNRClJVwbUhRzsZHVBfV4tkIiXXF651za1tUtFz6uwZ7Ny9G/lSSXoEcF8JkhkjJuMIls1mVU3M33HdZtJXhyIzxijKtbkkVRRW2lmUC8gpOeQ5zm1uhBIFrMRKMFtcYr3DfeL4YHUQ40YrDIHYJpNc+zWwLHHV6W4oyitgufL3ZiUClQhUIlCJwK0UgQpYvpXOduVYKxGoRKASgUoEJAIEy7zZ1qAGn7WbYU2trN5M6lGgJFbuUvmPqmBWb7TVkn2tKzyhjF5nQLmok272en0ZxZICHcvLC4DF4sG3/9cTuHp1BP/6b/+Ex594DKuhCNq7epBM5wQeU15F5SoBQGtrC8wWFrxTdUbfYDOi0QQ6Orrw+i8PiUdxOpVBfX0jVkMhJJNRNDc1IRgMocrjFZAnXqBsrKQrC7StqnLB63Uhm4mKOvbc2XNS9i1wkKo23kQbTQiFQ+jr60cqpSCwEhbv04bmRgysG0RZV8b4xDjWDQ7C6XAgm6bHZwl2p12sMLQyb6rs+H4EOGw4R8UfoYjRZMOp98/i5NGjKCs59PV0oqGhHm++cwT1DY3IpvMC8Nw2B8y6HMzGEg7sv11UuLHwEu7YuxVGFGA26MQbliAhn6flRl6a6PE88dwVC0UIVtAbUCzrYDCZYTCakEpmsRSI4kfPvAi3rw4ffvAglPgKBrqbuCGOXBpHxOBBY/8mmExU89Enm/GjIpsjgCptq/iwEurwmJR8Rm1EtprAhTOXMTU9i8989rcQjgWRyafhsjlQ56nBY997XDy1P/WZ30QZBEe10ijv0BtvY37OL6Bl756dyBeyGB8fx+iV64jHEqLWa2xoQGCFiYVuXL16VRrjMcb0XqZafHZ6EtVVHridVrQ0N2Ds2lUY9TbEEgFpVkUwUtTRj9SJ+QW/eLf09PTi+vg47j6wX8a6QB2TUc5VIpFEc3MTgisrWJ6fE3uHlsZGmI0mabhGNbDL4xXrApeDCQwjtmzehNErV8Sne3lpSZTdbJhmsdqQySrin+qwGOF2u2QOce4sLi6KxQABssViVtXh9MLNF5mlQTabkwaIGrziNlSIMyFCRSm9ty16I+xWm+wXQVAinYHJ7kAso0BncyCpFGChbUAyBZ2Sw+zcFDLZBP7zV78iHr0Ej2ygmS+WxTrl/ZMfoJTM4cLxE/iTz38aL/34h9i9fgix1Qhqa+uhp2rdZUO6rODM6Cgmghns3bULpWQUxmwc6/va0NPdgizL8h1efP27TyKcBHoaqnH7hh68+85hfOhDH8LC4gJGRq8hoxSRLQE6sx33PvAwTp0/jyOnzsHpcuAvv/Jl1NZU4/DhIzh3bgT1dY2YuT6KZp8VbfUOPPLAHUAxh8mJKXiqapHJ5DE5NSuqSq49eqMOwxsGifvgtVuQiAThcDoFihHmquCQFj46saYgvKRVCUGfquvk2sdFryxqfaAgdjt6XUk8zRMZA4z2JswuB/D8K6/jC1/6Q/HdnpudxcWzZ+Cx23Hs6CWk4wGUbV7kjWax27B5PHB6PaJIt9vsMMOAdCwBYxly3HldAdFwWBqlcbkt6nVIZ9Jw223QZXNwlIH2ujpsa29EKRZENFtAzmTBSraAi1Mz0Lnd0mjR5LCKnQ3tIuwmm4wBt9uDRCIu6xPHocPhFJsIqpkJf5eW/HC5HfI7jjuuafRE5tgk0KWqmEpnjlufr1rU+wYDk2hs2GdXPZ3FHsKAqiqvrB/ZLBXWDgHTbNpHUCwq7TXbIM2bl9uxQabT4ZREluqnrCZd4vQrX2s8SFhKr18uSsHAMj7725/B2dPv4/rVK/gvX/0KHDYryhzX+jWAXMhLFQzPaqlcksRVvsAGjmsP2jxJBpXCdV7DVDWzpsoVn2Ta1DAJsfa9XPtKRVkDNesPuUquJRI1myn5fzYnfuKMH6twuM3AwACOHD2GIqG+xYoi35eJsFRGKicUJQ+TxYLVYAgdnd1imxNYDWLP3j3Q6VWQS7tuTbHMChL6/VutrL7RvNrXjD3WbKuUYllsN0TRXVSQz6ThcLqQLRqR11kwtxyDYnDLdUqSYFRDE1objer3BMr8ULG/ot81GwOqCmmtMofxqVhhVP7YrESgEoFKBCoRuJUiUAHLt9LZrhxrJQKVCFQiUImARIBWGBpM1jwyNVXWv2/ex/JsFSzzkqm7YY1B+JJTFNV7V1Rg7J1HFXMZ5UIZRhMVkPRvBJQiYDa58Y1v/kDA8k+e/gEee/wxhCMxdPUNwL+0gkgsDrfHA//ioijNCN86u9uRSiflxrtcJlhR0NHeiWefewF7996B8fFJUSUTBJtMegEXbMhHCwGCZVoTsJy6s6NVIFx74FxkAAAgAElEQVRjQz2i0VU47Hq0t7Xh0qVLYslA1RyPQfPJJPxgI7OmxnbMLyzD6rCjs6cLS8tLaGppRkNjvTQYJNQliGJ5dltb6w1IrXl4EnxSrad5LDNWhZIB3/3OY/BYrRjq7UJjXTW6urvw1NM/xVIgCLvVjVIO4qscWV3CQF8zsokIdCUTPvbwDmxc34dCLi2giCCfkIweu4ViRsAym8sR/BIy0HaDQIDAoqxXEwFGnQGsuC4Y7YDRBqOuBCty0JcyKBj0OHJxHKXqDrhaelDt9SCTTkksqY6ljzKV3RY2oYvFBPJIabwkEYooZMo48vZxUZbfdc/dMNj0Yrsxfm0Mfe09ePrJZ1BdV499d+6F22NHTknBV1WNZ376LJKJrMDjjRuHxSOacPWdt47hzJmz6O/vx9atW3Ht2jUZb1pDL54vNu+zWywI+P1IJaLo7GjBhXMfYLC/D5s2b5QxNT07K+OLMCYSTaOmtgHnzp3D5s2bceqDD3DgngOYnplBX1+fKLR5TqmMJrxua2rC9Ph1+Gdn0dfdJYph+rpa7U4EI1GZGgbkpXnczm1bkc9mYDLoceXyZbgcLiwtB9DU1IJ0JicK7UwyBo/bJdtxXPCzCOoYYyo5CdukmkCnQ0Nzs6pWbG7G3NzcDQsBHjN/TvtzNkdMxhLScJCgb2FxEWabDbliGQrPtd4IT209rk1Ni6f5up4ejI1ewvFj7+IP//ALaGyohYnATeZzHk5XFS5duorRiyO4cvYi/va//jFOHf4lpkeuoLu1A/Oz80grZmzcPoix6THcef99eOmt97F5/SaU00kkVxfF8qKvr03UvyWTDS+9cRQXR2dx+5ZNiM2No7OrE6+8+h527h7AAw8+iNmFJbz0+iGEoiW0tDfBv7KK+ZUwtu/cii/9/ufEzmJpOYhXXn4TqUQW0dUlVDvK+OJvPQqbKY94NIi8UoTXVweD3oKjR49jNRjGuqFBZLLJteRUEet6OmG3mlSfcIvlhv85/695w2rVBjq9mkiRpa/IRBrVr/T5jct55OtDoSCMjjpkdR489fQzsLrd+NKf/iliyQTCwVX82+OP4eMPPwynxYSLZy+gZHAimStgcn4Wy5EI8nrA5fXB461GXskjnUijxucTlXA8nURDXQNiYTZ6zMPjqxIPbY4tt82GDJtp5kto9VhwYN92FAwWvPzWO7g8OQuTqwru+nqkCGat9N81IRaJoqG2UY6H84cQkMp8rvuMBdcswmNWBcRiHIs2gZw8Tl4rNJjK19KSgvOf3vY1tbUIBFZkjHIM88E1geCYqmW+J58VJSf7wXnNbfkzvg/HPF+vrZGalQIVy3wtk3L8fIJs7iv3m8+cJ81NzVI9sDg3g/vuPYCZyTFcu3IJf/GVP4bHZacmWV6vXuMKMJv0N9THWtXNWsb0138ZrCXPSF8JhLXEqaZqvlndzH3NK2qjVg0sawkjTeHNfRfAzMRpGXLsPF7C940bN+HQm4fk2uZ0qeeCsDafyYoXOBsTEtSHo1FJYs3NzSOdy2HfvtslMSZOFDraaDBhZhLFMgctVdQqFNfJ92JVsQbDmTziaBZXjGIeiUhY7KWSubKA5Ym5ICyeJhjNNtUGw6w2bFThskGukQKSJTbq95o9iBYvvv7ObZsr99iVvzcrEahEoBKBSgRumQhULnq3zKmuHGglApUIVCJQiYAWgTPv/fj/pljWfIH5Gu0GkY17hF4JUiYo5q06IW9ZbijpCcmbYbWBD8ELFbN6USwLbCzmYDCyCJcexy5869sEy6P4lx9+C0/9+MdYXllFT98gFvzL0sSPik36fPImvLu7EzX11aKec7urRLG8tLSCmpo6vHvkGNav34TpqRk0N7didn5OPotgLbiqWltIJ3ujUbw7CZajkTCamxvR19eFZDwoEJol3VTSEbD4/UsCQfjFY6qpqcXs3JLYCaTSaey/9x7EkzHxP93I5klUqmVzMJtMAmrYCKyxsUFiRThzM7jSYD2BwvSsH+fPXsLyzAxqq9w4eOAuOF1OpHJZPPGvP0S5QCWyFW67C4vzU/i93/1PMCOHBq8VNW42pErDYjIgqxQQT2ZQoJ91qQifzykwuZjPi/cu/WDzShZmC5WbahNGwhV6ahKFlowOFPQm8SFls7tsOgZblRcvvHMS9eu2Q+9pEIWm5p9J/84I4U6xJHFm8zKed8JzqhvFyiGnw/nTl0SFt2XnNvQN9aIIArMkHEY7nnv6ORgtVtz34EF0drbA759DTXUd3n7zXfj9K6itrsHgYJ8kJUhhzn1wGRcvXhJ4zAQAxyUhLM8bv9e8W6toMaHTYWpyHN4qF0wU4+VzaOtolfPJBMjM3CxsdieSmRJ8vhqcOXtWFIMXL17E9p07BEATDoXYcI/gBEB4dVU8kmOhEKxGgzT2Y5NHKv58dXUo6/RIZTKoqXLCrC+jv7dH1Mr06x29OiJgn+OWAMZosogytqRQ1Umv5YyMFfrX8jj42ZxXtArg2FlcWkKW1hY6nYxjgl8CvIb6elHB8/X0PBWlvdEk6lsmMWKxOGwOB6YX/CgYTJhYXELnwDqsRGKwO5xob23G6grH4Cn83d/8Dxj0nM8l2R+Cdyp1D79zFMv+VVw9dwFf/MKnYNXlUMqlcOb9M4iEgti5czcSWQXt3Q1obGnBa6++h2wig0w8Kn7D3Z3N0OvzePTjjyBXKmF82o+fPfsq9u/bgy3r+uH1eRCJhkXRms5mYXO4MHJ9CsurUayGEyjpjHBW12DjpmEMD3QjEYvCYLDgqR8/h6uXr6G5pgp37BjC3m0DCC1PczSj2leLVCoHr7cGV65eg8HAcn0D4okILDYqOIuwm02iaicwJdAkzBU/ZaiVBjzvmiKVSRs1qUZXXFVJyvWOvu7RWBIOB0EgcG16CS8eOorWzk587JOfFBBH2Hd9dAQvPftzfO4zn4KD/tjLy3jt1Tex/8BBGO02zAcCeP/cOQQTSTh9NTDabIin0rA7XfKJso65q0BLZiqKY8mkwGaCVNCD11OFfDyBfCYMi41tAQ1IK2VYPT4E6Ffv9EgyjeAzFg3LdrRBICznuebxE25ybjExxmfCW9XTOCFVAxowlMoPQBIbXNsIjbkt7ZCUfB719Q2yzjIhxxhyPdSuC9p6StUxVcZ8aE3euB9aA1mpkKFSmOrmTEY+Q+YjbYZsNllrOE/4udqcoU0Ex/7C3Cz233U75qbHMTt5HX/2J1+Cy2ETxTI/V33fksSCYJTvRYU2n6kKluubXOY4EuhbrJcGtNr+aElXDTLf7MnMsaElJbTXSQKxwM+mDU9ePpNrAYcTrX1YAZNOpbF502a89dbbohQXD3Ra3JjNSCbURrK0GHG4XAiGI9I8z+8PiIf6rl27AJ1B4smKA45zuWbLPkv6d+0aTU9kg1zCqcKWJrNcvPRssFuCAUUo6RTsDpeA5aLBjunFMPT2GhhMKlhmBYcWMz2bTRIyr1lhsJJIe8g6ZTLJ/jMe+3durdxjV/7krESgEoFKBCoRuGUiULno3TKnunKglQhUIlCJQCUCWgTOHvvJf6hYvlmNJX7B0sForcN8mberLCNWmx1RsUzQwJ+pqrCSlCYb9WYBy2wWRIsEdqgvgTenTnzr24/j2rUxfP8H/4Cnf/Y0pmbmsG79BkTjSUTjCVitNvExTScTaG9vR02dTxqW0UpAbzAhnaKXpQnvHXsfQ0MbsLi4hLbWdiwu+aVpV1dXJ3JZRdTVVHgSTtDCoaaazaeiorrdtWsrpidGxQt0ZGREIB6hCtWw/J436AQp4hkajCCZyooqeNuO7UikE3C4nHLTHwgsC3ilJyqfc7mMwBV6j2pgmXHRAINWdp5M5fB3f/u/o8Hrw127dmLXjm2YmZ2Bt64G5y5cEGuIwOIypsauCxy4b//tuGPnJliKCWSjftT5XBJrpaRDOKkgpbB2W49CIQOrxYwalp4TNrKZYp7g26CWeOuoKi5AScVhMVtgtHmQLeqQzeVgtRBclpGDAS8dOYXb9j+ENGywWtWydkkcMIFgNGGFzeXsdoE73D/C8kKRdhgKsok8ZiYW8Pbhd7Fu4zBau1rg8blEUTvQ0Ytv/sO34Kutwz33H4BeX4TVZoLb6cGvfvkWxq5NYuOGDdi8eQMCK4sChEevjOPkydMCWwmBGVdCCzYK0yAzf0a1LK0HWpqbcPjtX8HttIvNRkN9rSjL2QyPgH12bgElgw0jI+PYvnObgJ+zZ8+KlyvtNgjGTGYT5ubnUeVyo9rjFm/aS+fOYXhwQHx4+Xn5YglOjwedvb2ihu7paMaVC+ekEZzDaoHP7cbxY8cElHNOVHl9CIejAmg8TjscDjWuHOvSWGutoZmmriRIy+ayojAnZCPIp/XFxMQEunt6xH6A22nqZtpo8HyotiR5AZO0/SBYPnr6DIoGM1q6uuUYOQbY4PHcByfx1b/8M7FUISHluaWasgwDzpw9h+kpP5b8i7jv4O1oa/Yhn03CZjHj1ZdexZ49e9DR0YqVFb+A9PGLUzh94iwaG5uhKFncddde/PP3nsVff+0zMJqNotZ+//2zsJos2LF9K8rlAqamxjEw0A+LzSaNBuvqW/DWO8fhq2nEhUsj+KM//wqCq8uwmMpQMml4qmrwzDMv4vBbR9Hb1oQvfe43YEYCxlIaNotFGj7StYe5E1qfEOjzO5vNjFw+g0KRc4KQTVXh8iFqUio/Zf6oYFmgIIGzUU2W0YpHlKFsaGq2Ipcvw2J1Y24ugL6+YTz/6iH4o1F85GMfgcfnQ07JSAPQd988hODCHD79sY8gn4jDUC5jcW5B1q6B4fUo6Y2YXPRjx+134NzINbx35iz9guDyVcv+W80OGHVGJONJsQLKl8tIK1m4PG6Z25YyUKJth7kIvUWHQlEniSadgU3gFFkzbWazxK6u2ifq4vrGJsQTyRvN+zheCD6pCibkpYJ4dnYWvb09SKcTYvPCecj5xtdynvCZ8SMc5nWAFkbxeEKSc3wPrrkE1VxLOZ/4zNdR6c1EAt+D66RWzaFZB3GMU4VPuM334HnidtqaqsFcfi7fn6+n3Q8btyrpNH7ntz6Nw2++gfHRK/ir//xncNrNkvxiMk2SpiWOj4KopjVArCZEVVm65qcsKS0mSdcSrJpSm6+5uarnBlDllW7NJ1urVLkZLDNe/BxRMBv0iEbjEi/C5PXDG3D03XelASGvIwTLbLSY4TmrqxOwTCXz8sqKwODASlDm967du2EwMmHFRpP0NVahPLMGVC3TV1qSv/REXrMS4fEwkVKU8W6ErlyEQVeETgC4AZmiQRptzi5HUTJ7fw2W2fDSaJQmo/9esazaYKjrFx+8xvF881grVhiVvzcrEahEoBKBSgRupQhUwPKtdLYrx1qJQCUClQhUIiAR+I8UyzeHRlPYEizTAUOUa9Q4saRYGvepthiiNluDMZpiWVRMRVbqllEoEgTrUCixHNeOb337MVy/Po4n/uWbeOmVFwUsd/cNYGZuAYUSgTVv0vPiT7tu3SDqG6ganhWVIOFcKBxDNBLD6Q/Ooa9vUBr0tbS0YiW4CrvdIvYQS0vLqK2pE+BJywbe9LqcNvj9i+jv60VvbwcCS/Ooq68ViKHkFLFAoDUCm78RWni9PgEnVANfujyC2vo6HLz/fkQTUbgJdixUrsZEDUYIRa9lhiQWi4pqVFNvMaaaApI32wQtOp0RP//Z85gfn8SW9evR2daK5eUltHa34+VXX8GmjZtw8thxtDa14uDB+/DaS8/iy5/7NJBehSkfh9VQQr5YED/aZF6P6cVVpJS8NCVMpRJoYAMsRUENlZmE/YQMVO4ZyB3KMLKZVz6Pgt4Mg80pTaAInst6PQKxFK7MBtC5cadYZeTXVLBSDp+nhzMbmemk5N1FJXBOVQASLAucy5Rx5uQFnD5zFnfdsx+1TdVQCjnxoe5p6cLj33sCNqcLn/jNj8PuMOH6+CgG+gZx8sQHOH7sFHZs347+/h4EQ/Rs1eP0++cQDIYFWtEOg4pFwh0CWe4DP3vLbbchuBLC6NVRDA0NihJvdnYS2XQKra1N6OnulHJwxlgpFHFlfBYdXT1oaaaqVo/Dhw9jz969AtCojiQEopdttdcLfaGISGgVweUABvt6xW+ZauO0khfF8mokAj3BcD4Nh8WEpvo6rOvvx+qSXyxEFubmxT6hprZO4Cpj19XZKsplPgjXqPrk8THGBEr8GX1pCXtpB6A28ysKwJH5Rw/adAZ2p1PiII03DQZRp3IQEh4tBQJwVlUjmEhhZHIa6WIZgxs2wWK3oVjKCyB+961D+OMv/T56OtuRz+bkuLLpLGZmZhFLpOBx1eGVl1+G3WnA8HA3OjqaBM7NTE5jNRDAnfv2QK8rwFgsYvLCOI4dOYmWti4YrTZ09rbj+RdfwX/9b1+E22OTRoZsRLboX0F1bR3eO/ouhob60d7eKqbdVNLGYmkcPXEGQ8O3YW5hCR/9zU8im0lAjzz05ZKokd959yR+9cu3Mdjdhi9/4VMwF6PQFZOwGE3SFNNqsYuKmIsWYZgosXMZWRvKlP6CPto5SRxpFgWadYHa4E2FZGwiSs9qQslCOS9wmfMjVyjDbPUgnS4jpxjx2mtvwlldjYd/46OiaGYyKpVM4O1f/RKLUzP45KMfwtzYGEbPn0Ffdw9SmRT6BwehFMqwOFww2d2iWJ6YW0Q0l0ddW7somc9duASb1QGDziiNUHn+Czo98lyLqU5FGRadHulIDFanGTaXDUtLATS1tAtUZkNMAkWz0SjzgUCd1RXprAKnS/X35lzieqSpkFkRQCW8ukaVkUzFBd7ydVriQ2s6ycSHavWgJs7oD8xECYEw5xETFBy3/B1hM+Mdj8dkjGp2Fvw95xo/gz7jUvmwpngm6J6dmREIzfPF9yCw5IPPXKP5O45XWv8w+fNbn/4kTrz3Luanx/F7n/9d1HjdKmBdU++ywoTKXa7TbBYpfvr0ohef7ZvBsrT1Ey95HrdqmaEB2l/fNmoVPnzfG5B5LWmhKd/5c83mg4k3wln/0jJWV0MSs/Xr1uPttw+jmMuhyu2WNZZVEcVyEdU1NQKgWWXgX16WxGowFEaWYHnXLrW6gF7ddgtsNrWyhJYtPBaudyosZ86R115AV6IneA4lvUFsLSiFN5SL0ig2ny+goLMiWzJhxh+GwVEPg8m61qBPBcuax7I0CVxLOrMSQ/v/zYCex3lXxQqj8tdmJQKVCFQiUInALRSBCli+hU525VArEahEoBKBSgTUCPxHimX+XFNnaSXQBFmsDZambZTtsTkf9XT0jCyWbkBmUeYWC2AxLq0w6BVQJl2mCYaJQAaw27z4+je+LyphguWfP/dzLC4F0Dc4hMXlZeQLJQESBBRs3rR+/TD0Bp34J1M5S+VWPJESVeKx4yexY8dujI5cE5XkSjAoTbUIkgkN2PBKrAbYdM5ivlESbTTocODAnRgbu4Ka6moBiVTDUsk5Mz0tAIRKMfoyb9q8GdfHp6EzmsRv956DB2GwUH2Zhs1uFWUZoYbZYBRlXDqVEEhChR3hCgGz5mHK2BLaEMYQbhXyZTzxne+i3uPF7h074a32Yn55ET95+ifwVnngstlx/70HcNc9B/HE9/8ZXfVu3L5lHQqxAMwoiCeuQgsMkwPRdAGXR8dgshjQ3NCIaCgo21MZ63LYUSzkYbdZ1VL+TEbsAOhDbbW7kNfppQQ/mcliNRrHEz9+Hp/5whdRtleJZ2s0HoGv2idwifEKs2GczSbKOq0xlarOy8FkMcNt9+HS2as49Obb2LBlE5raG+GrrcL0xBRaahrxwrMvoqW9A0Mb1qGjsxmL/jmYjWacP3sZZ89cxP333Yeenk5cHx8RKDU3vSSe3Dwn999/P65cuSLqcj4vLS3JuWOcTQYTCkoB7W2t4n97+dJ5BJb90KOIAwfugs/rgZLL4M2330HeYMP6TbfJuSBUoxUG/ZubG5tEtU6lPJ/ra2tgohoxk8HE2BhamhrF+5sgSimW4K2tgVIqYXBoGOlEFKGVZbQ2NaKhrgYOixkrS34V9EAnZe6z8/Oqv2w0LF7cBGMEW4RqBHV8X4I5flG5aWLCplgUMMXECi0WOOeWAyswsyx+aVmU2NJQLZWEz+eTmNQ3NIgC0mCxIZRII1vWYWYpAIvTDZe3Ct7qKgT8iwgGltBQ48NHH30EDqsVpXxegPbIyKjA5XxGj9OnT6NvoB2hyBK2bd8sx9PW0orjR9/D+nV9qK/zopBM4s0X3kBwNYaa+mb4g2Fk8hl85BMPoqenBQ6bAUomhUJOIeJEMBzD1NR17Ny5Rcr4ub7Q5mPk2hQSqQJWgnF09/Rj/ZbbYDKWYTKUUJAmbha8+OIbOPLOMWzbPIQ7d6xHV5MTVn1B9os2PATuFosaS44LxobqaPq8EzIWCmXoDKpKlRY4hHFa7DlHVVCaV8FZCbJ20bYgk8/CzuaHuSKMZhdmZldx9L0P0NHZj4c++mGEkhGpWqBydOzqVbz8/PPYMtyP2wb78dpzP8euzRtR6/WiZaAfb7z9NgbWDcNsdUJnsuLi1Ws4de4iZpeWkVaKuP3u/Sgb9Dh/6SKyGQVelxdGkxVx+hA7XUhm2SgzL5UJ2VgC5WIBVR434qkULDY7chwP8ThsdrsohMkYaQHBGx6H3QWn0yXrG9cmxoGglvOAiTR+Lz7dC/OwWNmMjwkH1XpGszngvKddBtc52gVRqxqJ0KpEbXyoJdK4rcDfrGqpQeshKsg1Gw6u9fzS1kitUoTznusp5wpBNj+b6ykBpqb+5bznWHfY6EmeQDIWw29+4qO4fOEsVvxz+Is/+2OxAioUFIHJbNZHyyLCVG3d0tTpvLax+Z0KmFX7i2JBkcaoGljmZ998fdTU0wJz2fhR9dEQCK2plaXvwJoVhkBowmqDAcFQFDmlgEQiheGhDThx7DhSiQTqqr0oM7nBBF2pKNY8TBCweV8imYJSKK3ZaOSwbmhIFPk8J1abWZr1Ccym6p7A3qgq79cKjmQ/jDqd2G/oTGZRsxeULPTlAsx6HXK5PLIlI8xOn3gsw+oTxTJtMOS804+c80MaJqo/o03GzR7LWgM/+SyjseKxXPljsxKBSgQqEahE4JaKQAUs31Knu3KwlQhUIlCJQCUC/29gWSv15Y2hCpJVxbKotqiTKwPFMm0w2ASJ3eVVL0e5wabhhZ6KVqOA5VK5KM376LGcVUqw2bzSvI9Q4weP/yOe+vFTSKTS6Ozpw+j1cZgtNoEOLO9XclkMDa2TG9l0JiPAyGYnRGOjKZuA5fr6JsRiCZjpXcsCfgNQX1+HudkFeKu8YlkgimKCVbtFFLb0HO7r60YmExOIQoBHJSw/kyo4wigCDUJgKU/2eAUE+GqqMTg8BLNVVZMR2FDhmctkRcXpcbkFMLCZl3j65nICtTTwyZjz/1J6DcDtcONHj/0L5sen0dXWKY0CE9kUllaWkc0k0dPZg6/99X+B0WrFpfMf4KWnn8TnP/URNFZZUc6lYDQS1peQKxtQNtkQS2ekhD0RTwhAIChsbmwWQE/bCkIAwhVajcRjLFuvgj+wgny5JB64y6EwPrhwBYObt2LnHfuRzgMletRaqJbMCxzi+4ivalm1EAgFgzIOCJmomqNliQlWscN49vkXUNfcgM3bN8FsMyKXyqCrpROPf/dxeHzV2LV3J1xuKyLRINpbO3Di2ClMT82jqbEJXV1taO9olnPy0i9ex9TUtNg87Nu3T0AUgZIkH9bUlQQaDrsD/oVFDK1bh0QygeamBnxw+n2UCgqaGmuxeeMwGutr8YsXX4ajtgUmCxsHKgLNzp87h71798JsMku8ONapnuzt6kQmERdQHwoEUOvzoq2lBVPT06jy0cc2jMbWVjS3tiIcCog9QS6dQmNdDeq8VdCViqI4piJehZdl2TebVR13HBurqytoaWmRMcPzR8jGMULF5srykqjhpbma1Yp8nkka+mUbVHgYi8n/6RF8fXpKgLSRZfAGIxKJJCKJNApUNRJCr4aht9rR3d8L//ICaqurcX1kBHaTCQN9PdgwPISm+no5r9PTM3jppZeRz5ThsNOfOo6GRlolJNHd0Slz3L+wgPXDA+Kj3FDtRSIQwTuHjyGWUmB3V6Glo1Vg9Cc++TCUbEL8r6OhMEaujmNubgFd3e3o6WlDTa0XZosRSr6EiekF5AoGTE4vortnEOu3bIbRUILVrJNYlmHCyZPn8aN//QkO3rUHdn0GD+zfDpuBYLkMu40guSDrEv3OCRJLVOqvJcIINXNUfhstMvcJ4WgrIIpOSZQVBb5yXHBcc3ulkBc1OH/DMZPKFXD0+BmcPnMZd+0/iHvueQCZQg56E30pygJ5X3j2OcyNT+G3f+MReC1m/OInP8YD++8Ue5+M0YizI6PweL3I5Isyh9u7e2F3eXBtbAKRWAJGoxWxZAz1bY38VIxcvopwJAWFdNxqlwaBtMll41BDsQy3zS6N2bguczwQPFuoqs/Ru9ouzU85RijlNsAgCnkN0oqV0ZpfPtcnrn0Ey5FIGHpDec2OIX0DQNMSQ/NC5hidmpqC21OlAs9MRnzQ6ZHP5IzWEJHXEn5OLpdVk3FrKmatYSDnsgqzF2T95eslWWQ0YmZm5kbzU81Ogr/nQ7yeXR7E40lkEgl88hMfFd/w6evX8Bdf+ZJUahCq8/XcF7WhHddudXvtWVMjawp22kvkcxlRe2sey5JouCnxejNYJrjW1Lras/Ze2vYqoFbHZjAcRTqbl+vK7t17cfjtt5GKx1Dr88Ei3s5l5PIKqrxeVVlttYpSmRU96XQWqUwWm2/bLJ7tzH7YHTZYLKq9h1Q4EOxqDfvWfK2l34BebUpapBMzr9+0htED2VRS5nlSAazuWozPBgArPZatv/ZXFj93NuxTbbE4fjSwrMXv5iZ+/NndO7ZU7rErf6+U1dUAACAASURBVG5WIlCJQCUClQjcMhGoXPRumVNdOdBKBCoRqESgEgEtAv9PimXthllTJRGCUoksPsp6qgsNAij54E0yQTP/zxtnqosJn3VlVe3Hl1NFDF1JwLLV6pXmfQRX3/zW1/CLF3+BRDqDhqZWLPiXAL1RlLEEBvFYRHxco7EoqmuqMTE5JU36MhlFyojPnruIgYEhzM3Oo7e3XxTLhUIWTY2NorhsblJh3ZLfL2COHsJebxVy2TQGBnoRDq9IGTGBQ2trqwAVWmEQcNjtDvGSdLtcmJ5dQLEEJNIpfOjhB6WZWqFUEMUpt7eYzFCyWSmdp6KVVhg8Bqr/NKsGTRnIZ8ZVAKLThVImj3/6+2+juaEFM9MzKBEqmPVi3/AXf/pl8a4NxSPUN+Mn//oYtq7rw5ahXhTEHoBeIxCv37LeIH66yyshBFeDArutJivGxydQ5a0WRXdDU7MAJ1rLLgWC0JvMiMQisNqtCMWiuHjtOvbf9yD6hjeIapI+u/QajqVisNhYaq2WvvN4qVamirDK45FjYcycLnpgGxBcjiCfLuP5F15EU1sLhjatg6vKgVQsgeHedXjsu49L877hTcNoa2tAILCI+rpGnP3gAq6NTmCgfwD9/d0IhQPyeWMjkwKOCHpZ/s2kBAETLSAYZwIsxnTrlttw+uQpNDU3CXRuam7ExQvnkM+m4LCZsHnDEHweJ06e/gDWmjbY3V55HeF4UJILA+rYuXJVlH+EtISE9B+mfyvhSyGbgc1skd+x4RybYNndbilV1+mYRCmhsa5aFM4r/kVsHF4H2hezvH91leNTfQ2TEmpzyBoBnIRzBDUEzWfOnBH1tNgHmM2o8VVhYmISTpdHfJNra+swcm1MYKdrDTCyrN0fWEY0FhNLFiY6kqkMjGYbIqkMYlkFZqcHIaoiGxqRZJNGiwXzszMILa+gvaUZtdU+bFg/hPXr1+MbX/9HVQWaULD/rv1445cvYaCvS/y6cxlFVJanTp1ER1cr6ut92LRxCIZ8Ga+/dggTUwvSfO72u/biuedfxJ//+e/CYtHDqDPgW9/4AR6+/16ceO84Bgd70D/QiStXL+C+Bw4irSgIRVIolK2YnPajs6cf3QP9UHIp6EoKbBaW3Dtw6vQlvPbKG/DaLdi9pRf9bT7Ueu2q9Q4TYPRZZjNKNhwTO4CyJEL4LOsWfafV5evGQ1NaajCQ445l/4RoJrNVFNZOjw/haBKH3j6C5WAEX/zDL8Fd5RPIx8QZfZWrnG5cvnAeP/23J/HXf/VVpFZXcOX0SSxNz+CefTvFliYDA+JKTuCwzmbB7HIATq8XQ0ND4r3rcboFkhtMBuSNZUkCoWDAzHwAR97/ANPLqyiZLDBabPBVVSOTTKGQzcJXxTHJc24RtSutcphs8/i8SOcyEhcm6Uo5rl1uScrwofkf85i5FnKec2xSXazTq+s6X8s5x/nCdZKv1ewsuA0tiqLRmPyMQJjjWZJNbEYYj8u2XA9VC+CSjHU+tPdi3Dmf+V7r1q2T72PRqGzPSgXxDVcU2Y/6+nqpHuHazuRMQ30D8rkiVpb9OHjgbizMTuLalUv4ky//AfTloowFJgg4HpgIpMfymrhY5rmmWiYIVb3wqcg1SELKwqaOay8WFfOaLze///dgmf//9/7LmoUGj1Wa+0m7Aj3CsYR4Yc8tBnDX/gN48cUXYTOb4HbYkEslpekglcqMIRMlVpsdC36/jN1iqYwEq3k2bBDVMc+P3aEq5aVqiGNXFMNMIKiN/KjUlwqkUkkqbEq0VOFFTdTKQD6TloqIXNmEgt6G6cUQ9PZaVbFMCwyteR8tMIyGXzfyo1+5njFU46R9cZ947m7fsrFyj135k7MSgUoEKhGoROCWiUDlonfLnOrKgVYiUIlAJQKVCPz/BcuEAZqPIgGF+JBKB3idKONUf0lVySx2GfyNePmWUSrwF4QyeugJJ1ASb1Kb1YdvfPP7okz7+jf/N/z06Z8goxTQ3TuAuYVFxJMpKfVfWQmIV/K99x5AMBSS96Uy2WA0EW9Drzfh8DtH4HJVocrjlZviYDgEj0dtoheJxMRnlsdA9ZY0mSoqaG1txsL8HAYG+xAKrYjfJyEHQSGh7+XLl+UGnICPQKSzswvnL1yCUiigpq4OPf19qGuqU2GDDtKgSy2ZLyGdTKHK5RJ4rYEYgmW+Hy0K+Ew4SiBCBaHX7YJe0cFatuD/+Lv/KWrtxZUV5PJZgeD7dm/Hxz/2KMwuemeW8NQTjyGyvIjPfPxRuG0mGEp5lApZKfOnPUOJ0AEmrK6G4fcvY3pyFlXeGhjNdgSCVLvp5Hk5GIPeaoZSLqG3txP9A72obWpAPKugrrlN7BPYjItw0mwyIpXLiIJTfFfXmp1lUmkpVadikbGgqrBUzovCrs7biIXpJfzsuecxMLwOW3behqWVRRRzeWzbsEU8ltu7ulHfVIeaWg+WluZRW1uP8WtTuHD+Cvp6e7F162Zp3qcoecxMzsvxMKaf+tSnxAKDJfh8EGp3d3cLtOnu6sTExHWB24y31+fF/NwMAovzuGPfDmSSUfR2tmFxaRlvnb6Kzp5BUbDzHK2urKCnuwcetxvxaOxGU0eX0w671Yzg8hKmro9h68aNogwlpEum0mhubRNIQ9V9S1sTMtmU2Es0sqlYNo1yIY+6mmrZt5XAKjyeKtVDOZ2SccD95rFQ5Uk4TpU7x+Du3btVxXuOPr8WSWbkFMJOs0BsAkiazKQzWfmqb2xEKBpGPBYTFSvHfSqdQVYpogAjCgYjwqkMEhkFbZ3tUPJZRCNhWAxGscRwO5yiona7nGhra0FHZwdOnDyBicl57Nq5G2dOHUdoeRG7t+/A5fOXkUhksGXrVly5dglOrwPt7U24c89eXDx3BW+88Rbq6+qlqVg2l8Af/MHvIBwJYdkfRCqRhsNgQSGRREdnE9q7mnDx8lm0drTAVeWF2e7BuYtjuDwyCbvTi+7BQXi9LjTWVsFb5UKpaMDqahw/+refIB0L4bOffAhtdTboi2lRmxMiWi0qAKWNiIBlVlOoWFnAPn1qCedu+OOuqXU1cKgBRqoxk9k0oDPBYLQjnsjh2V+8jtqGJhy47yCaWluQUdLSEJCKVavJhJXlAL7237+JT37kHqzrbsf5Y8dR7bBBl81hbuIaDu7fDyVbQLZUQtFsQKSYRcf6QfzqyEns2LUBdkLbdA42gwlsGVi2GpFOZlHIAql0EdP+ECK5IhJKEUarA2fOnJfmfjqzDlanav/BlZjHq/lue30+UbYz+cC4uB0uSRpwzaP6mGCZax/XJj44zwlYWeVBxbKs62sgVbNq0ZqRaj7KvuoaaSwp/u1GAlx1XVX9w1UIq/rw6gVKcw5o411TLRNI8/057jknWaFQV1sr1Qk8Fs2DXNT7a80Auf/VvmqJkX9hDnfs2Y1MKobp8VF8/rO/A7ORic7yWmM7FWRrYJkAmWsy30tVbKuKdYJSDSybjeprNNXxzQ36tPEjMHXt+nizx7DWHFB7nSQtWOkDHZLpHJK5vIDlO+7ajx89+aR4One1taCQS4vncTqpQvRsNifNLRf9SyjrVIgbjkbR29cHu8MllSsWKxvmmVRl9poVhta872YrDIJl2V/OAenCy30qwGo0iA2VzuzEaiyD5XBWwDITU7TfEbhMCE8LDLPphqcyqTX7KWhK5ZutMPg5+3durdxjV/7krESgEoFKBCoRuGUiULno3TKnunKglQhUIlCJQCUC/19gWbs51m4WBVSwbLasWmFoYJnvQwgsKi2dqoiiGo2+GeUSmwhRwcytCTuK0gTPbvPhH7/+XSz6/fjmN/8GT//saSTSWQxv2ISZ+XmsrNJL2Sa+x+FQELdJua9RyoBNUvJvFvWwt6oaz//iJbS1dcLldGNhcUk8kiORVVGnUZHH0l6qW2tralQfTxf9jp2IhMPYtGk9xq5fFXUc/W0JPfj99PS0AGUNMtGrNplMY27Rj46uTtQ3NsDhdiKTzUg8qIKz0H/SZIaDPqTiOVotwJXKMSk7ZnMlq6r2FV9KNrorKKJeiweimB6dwYmjJxEKx1GiQtJiQiGfQbmYw1/++Z+iY6BDvE6ffuopGIpFzIyN4jc/+ggaq90wlHNAKQeLSW3ulcrx/BiQzeQxPjGDBf8KXJ4aWBweLK4EceLUJWmqNrhlCwY2rofPR4iURa6gIKkUEE1nYWLDsnxBVGxej0vK9Zk4EL/TNQ9PNvAj4KXCl7GjwrxUyotlSnNdGxKRDH74oydR01CHBz/8AAxmPabGJ5BLZDF6cQQNLa1weOyoq/MKNPe4q3D+7CWcP3cZ27ZuxdDQAGbnJsUL9v1jHwgQJETav3+/qJQJ/j/44ANJUNDDlTCFSYhr10axsLgIo8mApqZG1FR7cfrkcQHKXW2NMOgKAmaffu0oNm/bjXAwJGONavOmhkZJCrCU3OlwCszKZlPo7urAzMQ4xkdHcc+dd2J10S8AqlAsiu8345XKZnHgvgMYHb2KckEBqIokmCsXpUlea3MLkomkNIrkXHG6nKJGJOijX/Tc3JzAOP6ex7Vt+3bxZaZvqtNuRTKVEijNxEuhWBIIlFUUmQ9Wu0OgnlLMSyzm6I2sKNLAjdB7ZmEZTR1dCMZTmGMDwuEhiTkbhc3PzGB50Y+WBhUEh4KrYlWwcfNGuKvceOvIMezcuROjly4gtLiITDwJl9VFEwG0dXUilAxjNbqMSDyMjz70YVR7a/DS8y9Jo8a21kb8xiceRTIZQSyREDUzwXApnoYulcZtWzZg974tuDRyDg9/5GHM+/1QykacOH0JRosHYxPT0Jtpy+BFa3Md2ltb4PWymsCHtw4dxhuvvIjN/c14+N7daGODyGwWxVIB1b4qaZ5HMKpjwmvNpocJJiZLuIrRRkKzRxCLBFoj3NR0jYkDk9WMlJKD3enB66+9gzNnrmPP7bfj4AMPIVfIw+ayIpYKw+YwI5/JwqIz4Pv//CPs2b4Jve0tcJuteO3559Hf2gaX2QBTuSTN9nLhhHjmpo0lZO0GtG3oxy9+9R723LkBRp0ehkIRiWBYFMO5MmC1OGCEDecuXsOhd89jZjUIq8cNi6MKhSKQiCVR1VIHe7Vb9W+nJYaSRyqRlDnLtYmKbY41QknaCREqUxUssJOA1aBaJHAucxsmPaLRsCixJRGWSt3wJaY9UDQaEWUyoSx/z0SUw6F6IBMM88H31qwwuL3avC8Ot9slY8xoNAlgJjzV1lzxFTeZJNHCc8V1mL/jekrYzLna1dUl54trNT/bYrIgEoohk0ri0UcexOT1EUyOjeD3PvdZEAyzaSmhMa9N9N9nM0ataZ+MER39iI1i68AHr3uyzuWzovRVm/qpyncVPKuwWVMsy0ZrFTzy7VqzPw2ya4kKeW8CbOgQZQVGrojlUAS7992BZ575GZaX/dgw1A8UFHjcLsRDEVkbaGljMluwGgxBZ2SzPmB5dRWDg4Nwe7wyb2nzRLh8s2KZ+6smBX6tWGZSjPtV5DWa12xdGXpaxUjzQT2KOgtW41mEk0XAWg2TxSEJCaqUCZUZN52BVjuqallU/RIbtbGhZp+lxejOSvO+yh+clQhUIlCJQCUCt1AEKmD5FjrZlUOtRKASgUoEKhFQI3D6yJNl3ihr5buaGkuUyXq1QY80A2IzojXVGm8iRei0dvPM/8t7lMsCBEgwigXVZ7mYL0Gn5814DqUyy2+NsFqq8Pf/8B0sLPrx9//413jj0BuiVB5cvwELC34sr9JewYvA8jIy6RQ2b9ood8b0m6Tu0GAwIRyOweFw4dz5S6JYZhO6hoYmrARXUV3tFWVrLquInQUBkZS1084gl0FjYz2CqyvYtXs7pibH0NbWKmXVVIW1tDTLtiocUQSWsgw7kcwgFI4KDNqweYNYYrioNtbr4KlyC9AiiLBarFKizAD5qnnDjzWfS6CYz8NoMEpZO+PqdrphNdsQDgTx+Hd+gGAgBAN9qamOM+hgd9jFj7O3rwt/9CefZwU0xkfGcPn8JTjMJsRDq7hj122wGfNwWUvQlTJqebPODl1JDyWdQTAQwej1GcwuhVHX1o1wKot1Gzdg89bb8LNf/AK5YgH33n8vZhfmUdPYiKJeL57B0kirkEeJ5foW+rWyeZddlN9UgVMRbtIbBNZTHSs+x06nNB+cmJyA11MDh82Fp576KQqlEh768EMCkKjqtBjNOHrkKAYHh8QXtL6hVtTCBKIXzl/E0aPHxAZi00aOhzlYLFacO31ezifBMq1RCGDn5+cRi8cwOTGJltYWTE9N484792E1uAKHy4lNm2/DieMnUOX2YHpiHJuG++GylbFlUx9SmQReOHQKRksVHI4qxOJprK6soq6+BlVVLmlMyGRBNp1DLBYRsFlUFJx9/ySGBwagK5ZQ4/NhZXUFeSoxCdjsVtTX1yKdTkqcmhobkMtmRMleLhJwAt2dnaLyDociArR7e3vXLBsM4vPLeKRTGRw/cQLD6zeKZ63RqFO9U3U6BFdW0dbaJnHw+aplvFOVXNfYCCWvCPzLEurRXzmZxspKCDaHS+wbHN5qFE0mzK2uoK6hQeaCzWwVhXO5UMT89DR6urulwRsTIhzP3T3d2LR1M5568kmsHxjA1YsXEQ9HYNKb0NbWgcnpadz7wL345ZtvyJhlQ799e/fh2HtHRCm+YXgQe3ZuFTuRfC6Px773BIYG12NdWzsK0QgCoVXc++ABHD99Avv234FMQYHV6ZIE1PH3T+HQm++ipPNI40yv14Nt27bA5XThts1b4LBa8P1vfwOBmXE8dPBOHNi3B4VMEvl8Gg6nCYqSkuZrJqMFujK9ZOnTTE/loqxDhTITYbSRUaSpH9XMXGdo7aPTG8XDfX45gEvTi9CVjRg9fwVf/uIfCjzN0ae8yolwPAJvlRuZVAq6Yg7f/fa/YeP6Nty2YR0MtN7RG/HOobfQUt8Aj8slzTQvnLuADd1DePaFF7F+71bYGr147chp3H1gOwb6OlFOZeGzuzAzNo5zpz9Atc+LvM6AdZu34sr1SbjcPhx59xha27ugwIgr0/MgA0wb9HDX1SJHOEyldSIu1ibRSBRul2q/wxgQ5hICZjMZUXTbLFZpxsk5E1hZQW1dLWLJhCjgaRnEpp9cD1g9QvBKAMs43fCKp7VCoSjjV4PIvA5oFRuaKl+rAuHY5TWFynI+mEjhesv3o1JariECZ9WKGH4ulcu01uAzLXcImrVmgCrchSjhbWYzPnT/vbhy4SzmpsbxR3/wBRRzWVEo07aIKmTaRXBciKWPxSLXOQ2oM0ZsiCn7ICp3VujcbO/App0lgdS87qlKbNVKifBas724Wd2tNe/TfseakpKiIJVRxP88GE1i245dOPTW2xgfH0dPV6dY1HBcrQb8aGqoRzwWh8PpQjgUhd5I9bAZ07OzGN6wEXanQ5r0sQEmj0+SJXk271OtMDQlNtdeUV5rDJxwnPtPu5QizfSL0uxWb7IgFI4hklSQMdfBYGLDUNXDXXy19QZJQtASi2OJvyN0FgMs8XZnNZEK3vl11/bbKvfYlT84KxGoRKASgUoEbpkIVC56t8yprhxoJQKVCFQiUImAFgENLGu+kdqzdhOsli6rYJloWS35pXKZIEZVPvEhvrFrjZAMRjYPKsCgI1guSjO9fDELnU7a+sFodOHr3/ie3Bj/03f/p3gsL6+soqOrW9TKpD38fN4cB5b82LhxvTTuo18obTAIfEKhKOx2F1559XVs2rRFPo8qrsDqiqiFCcipWA4GQwIWCYjT6ZSAwwLBWSGP3t4OBIN+VFf7BDIQIE9MTAjc0JpH0aKAqlL6zNIPs7W9FXaHAw0tjZidm0VdXS08HtUegiX39MQMRxICXAfX9cPhYNk1IR1jkoNBRyWcSaBEKpHF0vwKXnv1FZSpDs4qUKQJYBn1dXXinxuLxxFNRLF732Z89nd+GwWliFMnTuEjDz+Cf/7WPyKXCOEjj+yH01RAKZ+AOKqandApRZgpHS7qcH1iAZeuL6BoceHS+CQe/eTHsWv3DqQzafzq0GGEk0ls3L4VgXAULZ0d0BkNolqtq6nFytIiqmvoKxuT8nDCHI/TJR7Lot8rUmnsxrJ/SZSEhFNmmxWZdBaKUsArr7wOJZfHgw8+uKZmM8DpcuD1115Da0sraqqrRX04OTkpCsqxsTGcPXsWw8PD2LZtm0CnWCSGS+cuCdDm5z/yyCOiUuY5ZUKAqmJue/XqVTz40AMIhUMwmY0CXcavTyIUCGHy2hjW9bWjvtqMA3dtwfTMdUTzNrzz3lnsu/0gzp2/gqySR2trC6KxVdhtFpgMJtT6apFMxlHt8yAcCmFyZAzJSARuhwNONhazmBhi+OpqiIvEh7mnp1vmiq+6WvY3GFwR1SxBNOE0AWNjfSMS0YQ0MiM0zmRScHucooA2sQllGVgOBLFx4yZcvXoZXh+TFznx0mVjvlKhIGOWlh9KURG4Y2VjwEJBfIotdifm/QEsLi7D7eL5SyCezmJi2Y/m3m7UNzeilMsjx4SI3iDQOxmLSzO+1qZmsXPg7+ifvXP3NjQ3N+K5Z36ORx9+GK+89DJWAytoJJwuFmSf2dyOx8zGgvfdd68kkt479g7sVhM+9RufgNNqwzNP/VT8hxdnF/GJB+7Dy888j/seOoCkksFyZBXDt22Co8oNu8uBcCyChsYG/Mu/PovLV2fg9tYjEo+itq4e/f292HrbJgwN9CLkX8BPf/gv0BcL+E8f/wiavLQFyCNfTAC6nADWolKG0WCBUWcWWElQWjQYkSuWoORpMWARhS1jSC0pFcBURV+5eg0j41MYDyXhn5vH1/7yq2irrUEyGYPBaUG6lIeTUDmRht1owbHDb2Bp/jruP3gPlExamqTxzSLhCC5duIRIOCHzPrCcwAP3HkQoEcfI7HVkoGBo4zC2b94IGwzIhGMwFYBfvvo69u3cgXwiAZPPi6sL81i3ZTNYrkE18+G3DqOmsQ3T0SQuzS4gRzsMg0USNLJ+rn0R+nE9CwZXZQ6z0oAJt1g0Jop1JoZ47q12myQluJI3trZI0qK+rlZsXzjHmLTg9UC7NhAcE/ASHnLNvNkCg6CWc5LbcS2W/ZGxbZJtCD+pXuaDP+P3fB/OaW6reblLIspiltdwnaBCmZCb1hhcl7k+8HeRSFSat6aTSdxz1x1Y8c9h7Opl/P7vfVasaFgZQm9l+TwDqznYiJCAWAWxvK7xM6W5nWb/JP0EVAMVzTeYx6GpsLmdti3fq5DP3VAwS8Nb6n//nYUGtzfqiuLdnM3mEY6nEI2nsWPXPrz82utYWgqIXzQbSTY01GFhbgLNjQ1S6UC7D4Jls9kKo8WC65NTGFw3pK65Ziae1OoZNYFQlHWCiU+eF4JnscPgXBdVvno+RGcsh1gWMK71VOC5LsKMuaQVOoJlVgqJBQYhskkgM5Oker3qvXzz8d4MlrnNHVs3Ve6xK39yViJQiUAlApUI3DIRqFz0bplTXTnQSgQqEahEoBIBLQJn3vtxmYBK88vUlMvaM0GClPzyxpMbyU0o/6GWS73hZmMhUTivKZVoQUDQq6evKwGzkeCZza30yJd0MOid+KfvPIHRsev4zvf+Hj9/7ufiT9vZ3YPVUATzCwvo6+tDLBLF5MR1rB8egtVuRzaXRSqVEeVWmh6kNgeOHD0ugNluY2m3V8ByPk8vYDbVg+xHtc8n4GhxcQGeKhd6u7vEv7m62o1IJACHwy4wg5/JONDflnCGIOPatWsCTXKZsjQVLOnKuGv/3RibGBNwyCZ9DQ31ou7kBxKmxAmQ9Dopa+7p6RLVnzQOtNIn2SB+qFRrX74yimPvnsC+fXuw4l+GWafH2MiogFrVFxpIJJMwW8yIRFexa9dO8RI2GfS4c+8e+Oen8NQPH8OHH9yPpho3HFY2VMwjkU7DbjKglMkBBT1SWR1OnB9F2ebB6PQcfvcPfk+gXYb+vaUynnz6GUzMzaO2uQUrBDVWizSxY9wJJPJKFslMRtR9BB6EkFS06svA1OQUWpubRUU4NTEp8F9vNIh6fGlpBW+9dVhUcA8//LCAZ44Bgvy33jwk9iWOtZJ8bk9ri8OHD2Ns7Bp6e/uwefMmzM3Po6gUMDk2iVw2J3CLzfsILKhefPfdd6Wcn5CJsInbpLMptLW3CfCYnJhGSSkhuLSE7vYGVDlKuP/ADoSjARTt9fjlmyfgcFYjGE4hHImhta0ZDQ01UHJZuBwuLPsDqKurgcthxczUFJRkBjF+XlWVaitg0svYXFxeQmtHu3j7rhschN6oR0NjozQ3pOpeUXICcagmpRI6k0zDbDCpym/OlyL9Y12IJ+JwOt2ilk9nCKo41UrI5tJoqK8XZTG9rWORiIxP+jRLLYFeJ80tmUjJZHPIl4FcoYRIOC5A02yxI5xMobW/HyOzkzDbbXBZ7TJuQ8EQ3LQ6iCVkzlHp2tnWLskC2r3QUmNoeAA7tm0TuLxr5y5cunhRVOZWmxXhSETUrQRKPD+0b7jjzr146+03YDLqsf+uO9DR2oa//etv4JEP3YELH5yDRSnApc/D6XHjjgN3IZZO4MrYKHbfvkesUwh8+aB39GuHTuHcpVFY7HZRv9MGpL29Fbu2b0NvRxuCfj9+8fMXcM++LWivtqOxoQoWWxluj03WrWJBB12ZClR13TIYysjq8sjraLPARJUDFy+NQqezoK62BSOjkxi7Po1EPImFlQDW7doOl92GzQMD2Dw8hGQ6DrPLhmyJDUkBp8WOE+8cw/ToBTz64N2iBLewQZ4k13Qw6PSYnppBS0u7WA0EVoO4cm0SDc0t2LpjCyLRENw2K4LzCzh99DiKShEup0NsQXZs3QonvZItZqTNRvjamgUSE4EnwjGMz8wjUTbCVFWN69cmMDE2jniqgLbONihlHQwWK9umIpvNSENHJpOYtznH+wAAIABJREFUCDCareJX76vyIplIyLymEty/5EdLW5s0/nN53JianEBtdfUND2Kukxp45XpAOMl5wOsA5y8TaoTJqt2F6tlMYKtVwohthcUi55av5YNrJhNFfLS0tAhc5ljinOF+0baC/viEz/wsruViyWM0yvzi2sFzxc9fDQSw/459WF1exMjFc/irv/yKQNxUIoEiVbmA+IizaoBzT5rN6vXy/loTP75GVfka/kOwrIF17RrJ14u1hkmDtmoFkKrKVq08+NBsM6hY1pULSKVzolpeDcex9/a78fyLL2F+bhFtra3yeofdhmQiKHCfNjc13mrMzy2grq4BdqcT45NTaO/sQnVdrQp69awYUsEyQTHVyExoSsNA8RlXu1VKxVFZBcrUL1NxTRBdLhdv+HLL3wQwI1j0/l/AsliF8H1FuW4SsKzZYtzssaz5LDO2d+/YUrnHrvzJWYlAJQKVCFQicMtEoHLRu2VOdeVAKxGoRKASgUoEtAicPfaTMkGAplTWmgz9h2BZFW+t3ZTqVU4DqGB57QZd7DNuAstUHesNbCKVkWeWuJuMLvyvf3oCV0eu4fEffgsvvPQi/MsBUZhevjoqJdVNjU0CroKrAbS2NMPjrZIbWpb9EyiXoYfN6sArr74hCuaamjpRrMWTVAVCoEY4TA9Qh6hqqa6jdy4hjq/KI69pbKyBxaJDOBwS/05CC96UMwaaQo8QhJYDC3PLyGTzqG9qQP+6AbmZTqVTyGSz6Oxog1lusvWwW6xQUjmBH1QyU8lGyMz9icbimJqcxsmTp3Dt2nXU1jWit68fsXAYPrcHI5cvIbQcQGNtHVLJJBw2tckU1dowsBFbCrffvgctLQ144OB+lAppTE9cw+svv4BHH7ofZoMOupICozEHK4FCOgclk0ehbMX5azMIJBRMLi7hq//9v0lzQIPJImB5ORjGj599Fg9/7GNYCUcERh197z2xIhkcGMDdd98psJYgiI20CDbpyWo1m8WSIZdho0GLxLi9owMXL11EfX0T3G4Pnnj8h6KO+/SnPyO+1maLCS0tTXjllVdQW1MnYJnxJrxvbGzA8ePHpRyc/qq0vCA0ZgOr6yNjSCVT4rH6sY99TEAUxyzBElXm7e3t4lG8Y9dOsdzI5jLYsGmDsJTZyWmMXb6C/q4mbBpux3B/E6LRIJYyQDCm4PXX34HDWQOlUMLuPbthsRjFP5ZJETagJJNZPzyI/5O99/CS47qv/G+H6pyne/IMJgMY5EgABEAiEUySqGRLtqxA2av17+cN9jqu1uGc3bP2rmzJsmStZFs6simJ5FISxZwBEiARiDwDzGByjp1zqu7ec789BcH+F9CDM2cwM9XVVd9679XU591374fnz2NhZhbN/gA2bdgo0C1fyKFUqcDt8wpk5CQFVYKd3V3YtHkzZuZmsLi4gOaGRlHJJ6MxWeYeDUdR7/UJ8KMncL6Yh1pSRaFO0JbL03/bIH1LLaswW6ogZ11bu/QLQnVRG5sUaR/0SuWqAbvNhnQui3Quj5VgRKxVFuaX0dnZg3RRRVNPN965cB4dPd0ILS2LfQkVy4sLC+JDnownYFXMmBwfrwaAGdgfStIeCcx57SOhEIr5gsA4tomWtlbxtG5vb0coGEQiQXU7FdsMKUxh545t2LK5H8/95BlRbfM9fEYDmu1WeOq8qG9qxODwLezauxNnz52BTq/gU5/+mFjXpDI55MomZIsVvP7mWwLh0tmsAGcCznWtLTh5/DgGr9+E32HA44d3wGKuoFCkGjy1FvTJUDMHVNryGBiemcBqKopkoYCZ6UXE41nk87SGqGA1GIVitqCltR2tbS2wOmx4//IlxMIhfPWP/xBul12uucGqIJFOwWGzY2xwGG+++Ar+vy9/DijGxPajkMtKGCJ9lwlBCT6r45YB6WwOr793BkurKezZtQG7+jfCXtZh/MYtfHjmIh597ATCiQRmVpcxPjqDT588gulwEGmTEQ29XfD4PUCRfdwo46DR7kEsq8KiVqAm03j17XdxdXgcitsHvc0Jh7cOWU5s6IFUMk6aCIvTK5N09BFXiwVkGeqYSAi0ttqsElJKT28JQcxmBY6yf7Ntcpxjv2e/5fhIaMwJBW5DoMh2wU/2TU5MctKH4yHvKdwHt2FNFhcXxR+ZK0W4r+oY7V3zai/L78LhEBob6uVnhNQM5KQlRk9PT9Uzn0GbiYSMMVT0zs/O4OTxo1hZmMWtG1fxZ1/9I3oQIZdJ3wHiRkPVBoSKWx6zFt6ngVEJohUwXLWNIHjl8WmA+O7AR+1nBMucRNF8+TUrqbuD/rQgP5SLMKCCVDYnYaoM7zv84DH84vkXJZCTgFwmy+q8qJTzYq+zurwqY+/w0G10dXbD7nCJDU2gsRGtbe1iQ8P3N5mq6mFOZghc1tPhoiRWFRwMq8prrgji+YhrldyjeJ/hhCxtTnjs7FvxdBHLeSf0Jqf4O3PiWIAxVe8M71OqHtnsU5oy+99aYXA/NcVy7e/NWgVqFahVoFaBe6kCNbB8L13t2rnWKlCrQK0CtQpIBS6deepfeSzfbYXB34unIgOv1oTKYn1BoswHVL2+uhxfX1Vm3YHLBp14LCsGs9hZUHFZZBAdyihVDLBaffibr39HFMvf/cevixVGOBrDpi1bce3GoOynfg2uzk5Pobu7Ez5/HdKZDBMEZbk9l6tbzFacOn0G69Z1IZXMoLW1DQM3BxEIEBibwYApPviqBforU02ZgtfnljAngpCOjhZUKnlZak2YSQUoQ6RmZmbuABCef2dnJxbmVxAKR+H2eNDR3YX6xgZRiU5NTYp/aWtLi6g+CUHNBpMAQ4Jls8UsquapmVlcuPghZmbmYVTMWN+3UZadr+9bj5s3BpBJJuF3uxAhTF9aQkPAj0I2C7pZ02M4lirCarfj4OH7UCxlcOzoQVjMOih64PQ7p3DuzDl86mOPw+u2wGxIA4U8rEYFuXQewUgGkXQZl4YmYHJ58MXf/DKyubRcQ5fHh1gyhSs3b2J2aRl77j+I0ckpUYdm6dEcCmFsdAQf+eij8Ho8SCYTYtVByEklKwERg+IIKAmbqPSmfYjT6RaYdurUexK4SCsMQhYC297eHrz55hvSbgi2+BqCfMKo69ev31neTp9lwqZMKo2BqzfgdlWVjQcOHBBQRYX5G2+8AYZ9EU7RFmP/gQOIxuNynVPpJDb0rcfC7DyunD+Hvs5mHL1/G7ZsbEU4uoKFlIqywYFXX30XmRxgstjQ3NqCcqUkqt22lnbMzy2iu3MdWprq8cHZs1ienUdbU5NYYaQSSSgmg1hQsEtwQoQQ2OP1YF3HOnjr6mBQDKLUFg9Ug1HCKAnim+sbYDEaBeZRGUqjmWg8Jp6oTU3NSCSS4lnKmlM9OjUzLefPn7HObJeEbGxD7C92hx2zs3Pi+02VO69fKBRBJBRFmUBVp8Dq9uLq6AgC69qh2KzIxBOyH167xJotgsr+Wq6IqnpqYlLgPSdeeL3pdevz+sS+pCEQEJ9sCSmrlOHnhEMmi4qqokIFJL1pRThZRmdHGzZv6seZd0/B63JicWEe+zZtxOMPHMLc/BxuDN6Ax+vF8uoiEqkcDh8+gE2besQ6h+eiWOzQKWakcgUUKzqMT80hGI5haSWIZDwp1iLsf5O3buALTxyH3aaHz+dAPp+BXoLq3Mjl6J9sxNDIMOYWZtHctQGBlm4U8hXMz6/i8pUBeH1+8UU3mvVYCS1iNbQIn9cNv68JG/r60NXdiWQqLlYdnJih2ntieBRn3nwXX/iVT6NciMOop8oWMBkMUgeiSQJ62ptQ3cnQ0UKpgoqiyGQCLTNcRhPiC8u4/eF1bOnpk/5eqJQFfKNSgkMHlK1WXJudwpEnHke2lEVZzaNSyMFhcSCvArlCBY5SBSPXBqCzunFtbBaL9MjVm7EST8Lp88iEX7mUl1UD8UwB+YIq7YswMRmLI0CYzHHI7xcbDU4sceUHoSnhLf3ACYM5+cb+xhUCVCNrHsqEyOyDBL5sm+zT7KecNOJ9ghCYfYGv5/eExez73Ad/3tLSIhNHHJv5M76WcNdsqnouawGLGgjm+3DM4Ha8LVFxPTM1iU987HHMTU1g5NYNfPWP/wB2iyJWNFpQIyEq72gcxzQYzn1q9z4NFvM9aYWheT3f/XP+TlMgc1zjpBHtczRrKAnHE6XwL1XLmu8ygz256iSWSsskyvjULI6deBgv/OIlzM3NS1hfnBN8BuYKZNDW1oJYOIp17etw/foN8aZnKC198R1OF7p7eiQclisfOHEnliRrK2gIj/+txzLHXU5CVYMtGVRY9VqmlYfmNy2rJ9Iq5jM2GMwuscLg/V7gOwEzbTFoj2Gg33P1Zxqk15Tf/J41r3ks1/7YrFWgVoFaBWoVuJcqUAPL99LVrp1rrQK1CtQqUKvAHbCsKbT4AKoprLQHZC3hnfCKIFXUWmQ0tERYA8vywF6uPkhXlUtUSXFZrhkVlcBZRVHNifKxrFPgsPvxv7/2LYyMjeN7//QNPP3s08gXVbR3dGJ0bFIgXVNjE5YWF0WxzBA0wjuqkV1uqiAJR0xwOtyiWG5oaBKIVh9oEL9Jqtw8Hrco8hgCaDaZqjYMBj0cThsyqaq3rdFYQVtbg/hTUq2sgQqCEi755lf+zOv1oVLSYWk5KABvXVcnXF4PHE6nwBMqcdtaW0XFSyDHc6ef5/zCPCYmx3FzaAjT0wtobG7Auo5uCR7sW79BgCcD/WglMTs5BbvZBKtixK3r15FPpdAU8ItPK0MF8zordISAbjP27tuOhx56AIlkWCA5g9Sef+55DA+O4lMffxh+jw52xQC9WkIynsb8YgTxgg7vXbyOwydOYv/B+wFdSRR7BEgFghG9Hl/75t/i+COPwkylZakiVhlWi03O4dwHZ/Dkk18SiEPfWr+vThTCVMgW8lXAPDE+LlYdhFN6nQFTUzO4dWuYmVA4dOiQQCAq6uobAnjrrbcQDIYErLOODMsjtD/1zjsSQsd2RJ9lQup6fz3OnHq3Co5mZnD48GFRVvL/9FUmhCKgIoR2ON2iUk2korDYzPB5PUjFEpgdH0dPWwMO7duC/r5mlCpZrGbLyJdMePvUBZitXqhliALYLW0nhXQyDbfTK1YWTQEvouEwpsbGYTYYUV9XJ3Yg6XRSVJa9fX0YGxuFL+AXEMzPQEM9mpobBc6zPlaLBdNTk2htbkY6nkC92yN9hSCccFmxmAROsz9SyR2PxeB2uqoewIWi2GQUClVfZUIxvjgj1gAFWG22NR/dkPRTKp/ZV90ON1KxJEKhGNyBBpwfHESgYx2cHi/0Eo5Wht1qE5gn+kwJLKPfctUegb7ShE5cis/z5fhAwEyFus1qE6jM9kmbBafdTvqHdDIl0MpgMop63ON1YeP6HkxMjMDtsEHH4LtKET0tBJkpHD36gKibOWlB6Bfw+8QPnSA0n89WlZeKgpVQFKF4CnUNrSioOhhMFrz66ht48MEjeOnFl9HRFMAnTxzCyvI0mpsDcDmdyOUKAExIpvI4feZ9NLY0YvPWTUgVrYgmK3jhhVcwNjYtE1XrOjvQ2t6EHbs3Ydd9m1FBFeCW02UY9AqKZVV8tOmJzWDLVDSGb33t6/j1T34CHqsdTqcCtUIoahFbHLWYk77CWTmGofnqAihDh1Q6I21BFLF6nQRkxleCuPj2JRzdtwv5ZEb6TEWnF3uFQjKG8zduIcl+19OIHft3QTEBCspw2xzIprhCooxCKIJ0OI6J5ShmImnMxXMw+ZsxEwxBbzLB5XGKHYRR0cPu9IglB/svr3cmnZFxkmCYEwd3B+gRMnKc41hINa1mHUGwrHnws/1w1QeBMccI3gvYJwmK+SHhnk6nqI75Go6tHA/Ey7dUuqN85rbs14Sr3Ia+9OyL7OP81EL22Kc4BmjHwmNjuCfH9k9//GMYvH4Zc5Nj+Oqf/AFcdqtcL1k9wsC9NUcn8RVes7zgfnjsmjL5jrqYntwl9V8plnm87AcaQNXum2ZTNShP8xvm/mRSdi2HgNvLREypCBN97KNxlGHAzNwCjj/0CF55+VXEZILHjXAwKOcbS0XQ0tIsoZ3dnV24dvUa+jdugtvtwdzCPCxWG3r6+lBUi3IfY5/hRxUsE6ZXgXnVR7kahkiwXPValgTeKjgXD+yi9HUCf16rst6CqZgBetO/BstV9TLD+xjsa7wDlu9WK2vq75piufaHZq0CtQrUKlCrwL1WgRpYvteueO18axWoVaBWgVoFcPHdf67Iw+7a8t9/67V8x3dSDBnXbpVrXqWaFQbLyCX7ApsZDFRmynwFRj0D3qi5paIrJ+tuGd5ntXrxzb/7JwzeuoX/8w9/g+dfeF7C4Zpb27CyGkYoEkZ7W7uArKFbg9i+bSvyhYL499L2gh6yiskiYPnM2XOwWOzIZHKi4qLq0+fzyFJfHpPL6cby0pIs4Za4wYoKi5lL403Q6VQBy1wCTLBMyME6UFlHgMKH4ps3b6KlpRWFrIpkMoUN/f1ihzEzN4emlhZRWhKk6soVAYzBUAjTs3O4fuO6gEAupd+4cSN6128QOD46NoGlxRXx1lQqOrRSIT01jebGRhilOoCxUsGFs2fhsduhZnOob2xEOFNCTlXh8ztx6IH7sG3HBiimNd9M2jVUFLz60mt48/XXceSBHXhg/30w6/TIZfO4dXtSFMsXrw/jv//lX2J4dBilYh6DAzcwMjqGih4SQrYSDkNnMuN3/vN/xOz8EuoCAczPL4o6cWDgCkZHbuNXf+VXkVhTCnKpu8CiZBKtLa1SK1HYFori0Tw0NIL3z54T8Pi5z/2GeKaeP38OkWgYc3OzWNfeiZ07d+Gtt97EiRMPCdCgFQZtLfhx7NgxgbL0852ZmET/xn7Mzc3dWW6vqR95rfh/ghjCf0KTaDwEb8CD3bv2YHlhAZlYHGa9imOHdmH39l7oDEXMBGPIFAwYGZnD4moc8WQGzW0tEshIyGkymZFKEC4Wq2A5FEZ4dVWsSxr8ftitVrGIYHvitSdEa+vqwEowCIfbKSGPVrsVXp9Xjo11knA9voahYTIRo5MgLpUBW2ZFvFOnp6Zk+bpFMaHe7xdonC1W7WoI+wkcCXQI4qlYXllZXQtWzIsnssliqoaq0afVbEEqmoTJZEO+okMom0eipCIcj6O1uVHafSLOcELC3AwMqIaY0R5DgGA6Da/bI+/N4yIgJyejHQF9utVCAbFIFFaLFdl0Gq2NDWIPMTo2DquNthG0QCji0MH78N7p01jf2warxYDHH3oQ0dUFtDQ3iZcsA9USsRj0ugo8bnpM00LCJGCxWEiJpU00nsbE9AKC0TTMNjcsdqeEElLBSeuQp//lKTz+4GF0dTaiIeCT4UotlHHq1PuYmVvG4SNHsG3nNkzNT+Hp517D9FwIOo5ROgW5Qhl2u0NU1rliCvvu34mDh/eirbkeZlrz6nXi2R2KhmA2GmAolfG9b/wtbDo92uoD2NDbi2gmgmg+ikP3349yWRWfbrYRnd4o1h10sI0nUqL0bPP4UFQLKBoqSOdzMsE0dWsUo1eH8eDuPbh24SoeuP8BRMOrcDoUxDh5E/DD0VSP4akR7Ny7FZlkHEuzs3DbXPD76lHJFpBOZPDz186gY/NWREsGnB+4DdicCHGyx2iEx+uG1WqW9kPVKvsk+yfHefZlAmQJ0pOQVp1YynCSgDCY7UPa8ZolBdsE4TD7Lcd9AmV+5T60+wn3RUCsKXj5lfvSrC80wExgzNdzf4TbHHP4//n5OdT5vHdAN9srfZi5woTjNN+P4zY/2LdoeXHyxFFMjgxhZnwE/+1P/ggOmxnFfE62kbwAKokJmNegr6as5XFrymUtiJBBj5piWQPGPG8J4VsL/asGE6qiVNfAsgamtfsp31uz0KAKnSsTYvEU0tk8ovEk9h84hNdfe1NqZzIakU2nqgphUzUYkasH+jf0Y3xsTCxnON4szC/CZLGgp69XvMfpfsHJCgkgZLCgwPLCmpJY98vbt8xJ0Q6jJO1OAgwNBuRzWTmuqr91ASabG6NB3pDsYoXB4+E9kYp6+rrTO59tWfNY1sCyplwWr2eg5rFc+zuzVoFaBWoVqFXgnqpADSzfU5e7drK1CtQqUKtArQKswIXTP6xoS3o1wKx95e/5cMgHTcqbBCSvJfiJrpHK5Gq6mCi4qKTkh8qQJAZH6bgEWSfhfeVyQYAzrTBMJje++Xf/KEre73zvr/Hq668iGI6go6tbwvtWg0GBB0sLiwiuLuPg/QcQjkREBUqwXFTLiCeSaGpswXM/fV5CsUqlClyuKmijKpYKNsITKm6pvKyqsByIxSNw2CwCEFwuquAMAhEJKTZs2ICFhQWBlFSbaT6eYvdRMSKVSsNfH0DP+j7EUykB13V+v8DrZDyOSDiC5372U+RRwYZN/ejq6hDlNFWo9GKmzQZV3OfOX4ROZ0SlqMJY1glUW5ifR32dDxU+0Ot0qHO5ceHs+7CbTFV9ncWOCL1rjRU8/OgxbN+xGQ6HTQCCw2qHmiOwzOLylcu4fO0i7GYjNnZ3I7gSRDjCELIo7jt0FK++/gYymRTyuSLsDgWf/9IX4XA64A3UYWxqAnMLCzj04IMIx+ICE/7vcz/Dv//KVzA/N42JiQmEQyEcOXJErjfbBq8/7SmoHoxEIujr7sHtW0NyLd55+xSy2YJYYjQ2NiGTTaOYzaOxtVGC6ug5ffz4CVy4cEGAMcFtS3ub7IuBXATVVL9SHUcP6pbmFlEs8lrxmhCu8HUa2CKw8njr4A80SMAa9GXEEnGUiyU0+Opw7cNzOP7AHnS0+LCuownxnIpbt6cAnQ151YAUPanLKhSTEclkXKxVYtEEvHy/bFK8gcPBEEr5PPxerwSzRUJB9G/YKJYWBGGJXAZGswkdXZ2YWZiD1W5DR2cHmhobxYKAlhMMxaPtiY0GqJUKlsMh2FwugcaE0IRe9QE/piYmEA2HROXav3kzVlZXZTJjbHIKiXQagUC9+FgT8tIWhlYxhH42u1UUv2ohD6fFinwyi2Qyg+VwDI6GJgmCC1EZ6ax64caiMbET6evtxfDwMOq8PmlXBNcCwwtFsSkI0dJDUVBc89TlsXvdbrEqofJxaX4eaXpTqyrsNgZjxgVSptMJuJwW2e6Rk/vR090Gr9MEt92ICiEfBw0qJ0sl8WDOpFMCeQnFMtkU/B6bTDKZLE5k8iWcu3ANl67eEhVzc0u7eL4+/MgjGB8dxyvPv4Df/sqTsCh6saN45+3TmJ5aAHSK+ErHMwnMLYawfVe3wHyuJJiZXkUuX0Y6TTWvGSazGQW1iEBDHfbs2oZHjh1CBSXoTRxPTKhks3jxx88gMhfEJx59EKfePI2DB3fCXu/Gj156EZ/85ONwOR1ihyOq3EwWJrMFoxOTsNmd4gdvzmXFDiENFWVFL+2klCng/FvvIb0SQ2Iliwfv34dMMgN/vRklvRHRbB5927bi8s0r2LZrM0daLM7Pwetww21zQ1/Ro6I3oKRT8N1/fhqqyQ5XYxu6+jfj3Q/OY2k1TPIoAJerADiUpzIZ6U/JdEomvggF2ceoSOc1YeAo7VzY33gfIAjmB+Ev7S44uaStatFAotY/CSe1YFi2A0688CtfpwX3sT5y79Dr5XfcH9+DryVE9vvrkExUldIcX7TQPr6GYw/be0dHh4zZVFxzW/rPT47cxuTILfzRH/webGsKc01FW1XlE7RWH/00Owye9x2l8tq9j/7TVaVz1YtZmuraJKy2rQaWqS7XxkW+l3aM2l8av7yvVj2Mk8msgGXaQB089ADefONtGUfMYjtDlbYFOrNRJlVGb49g08aNMgnJiTfuX2qo12Nj/0aZ7CnRwdugr16PasouCMarAbzV1QgEx5x0lfBdWtao1ckt1oKrAwiYtfMiWL61WJTwPrPFKj9naB9XhFBpf7fHsgbZuY32WQPLtb8xaxWoVaBWgVoF7sUK1MDyvXjVa+dcq0CtArUK3OMV+PC9fxGPZc1f8u4QPz5M8wFYVF5UNVepctVjmS6VmoC5AlG/EQBWGREVYUYYDSaUinzcZbgfvZiBIkGq4sI3v/mPGB4Zwf/5h7/GCy+9iOXVILp6ekVxGo5GYDFbRC0ZCQexbesWlCplAbQGgyIPubkcPTs9ePmVNwQ2O+xO8fXNrKmuCCWoyuJyXS7TpzcoVcpqqQC30yEP0zYb/aOL4snM33P5Nc+XAIRgQwuqIoiREDy1hIbmZvFXbmlrE2DEZds7tu8UwPEXf/YX6OrpQXNXJ04+ehI3bw5IABMfwqlavnz5MhrqGxGLxrG4tIL6ugA+PH8BHrdHFKZqPofuji4UuDw8V0A6FsfQ9QG0NDXC4XYjHItgaXkRdQEfclkVDrsZikIrDCPampvQ3dGNzt4e2Op9WJydxqu/eB5Omx25fAlufyPs7jq8+uprsJiMKKtZlOn7arLjN7/yJNxeF2LJGFrbWzE7N4eOri4EQxFcuXodvT29sNss4o987do18aImzCEo0WAMAS9rtnvHLty8cQMDN25KEBUDy6hs6+tbL+pjQlv7GvjM5goCTaiEZI3F1zORlP0QGtPbl5BqYX4BXqdTrEb4fry2VPEx4I92HFySz2tFwGwy2+Dx+rAaXsG6rvY1JXoWHqcLifAq2pu82L9nMwx6FY2t6zAzG8TNWxOYWwwjFI3B6/fCW+eGy+UQNV46nYPDaoHPacPszCxWFpdEodxY50c6mUQxlxVbkEIuJz7ECq0eFCPUSlmsLTp7uqVutP/gudAigf3JSXgZi0hNKkYFgaZmhGMxdHZ1IRGPiaVEJLgiS+YZ9lYXqK+GxXk8ErhIVXygvkHqRVsMep0ywGxmblaWv9cH6pBPp6BmMijnSxJclyqUkCwDMa4uMJtEiU3443a5EFwNwkf1fTotwWaEYhs3bMTy8hKKtLo6qCBNAAAgAElEQVSgfzjV0CaT2KcwvCufy6NIlWq5AhsnfHJZxEMrmJmehcVkl0kUjhP0EVaMJThtBhx5cB9279gENR+D266gyGvJNpBMwagzVIEmdHj55ddw6PD98HpdUIxl8fNWTDaUygaZnEplCvjFi6+IZzFDNbu6erH3vj34ydM/Q6mYxtEHDuL24BBWFkM4dPAQxsan0L91E370zLP48//xh1DVuKxYSKdp22DA0nIUy0sRZDKcLGrE0PAYpqZn4fG48B/+81dkMoTqXn25hPRKEH/75/8TX/rk43AYdUilorC6LChYFCxl09KO/X6fTJBQeR1LJjE6PgGr3Ynu3vXShjOrS2hurAfMRpRE6goUkhnY9BaszCzj1ZdO4cSJo3jxpZewd1c/tmzehEJJj0Qmh2Q+hZ37tqNQIgjUSThpNskJNbOMkUaTWbyoL10bQDxdkOve278Vi6EYPrxyDTqDgmyK4LxR2pTZakFeLcLl8cg4y/5IOwyGZXIyUFPBEibznsBJP7Zb3ivYLtgfaYNBKMx2Q3DMc9TUyXwdX8Pfsd9qQX7sB1Qba0pp3jtYM82WiMpc9gXyX74Pxxgt6I/vTTU8rVQ0Cw5CU1phnDx+BEMD1zA7MSqKZZNRJ97fYj2ypsQmSOV4ooXUaoCZ32t2ULxfyP2Q3k9rAFqDynf7LVeVyGUJz9PsL3huHMe011VD86o3TFE3G4xIpjJIZ3IIRaI4/MARvPjCS3LPM+p0otSXVTYmRayCRoeHsb63V5TLnes6qisTmCOQy4llECdCdAajWGFIwJ44X5TvqJRFiby24ojjBFd1sB5sOzyequd0NaSweo+vQGeyYyJigE6xw2SuTjpw8lgL7CNY5n74JlV4XYXK8v53ne+JA3trz9j3+N+ZtdOvVaBWgVoF7qUK1G5699LVrp1rrQK1CtQqUKuAVOBusKwt1dUUzKJQWlvuq4X3/VvFcvVBVCcP1FXTRsgSbx3oN2wFyqKbQqnM5dY6UJ+oGF341rf/STyWv/Pdr+Gff/QviMYT2LJtO8KRGIZu35agMvqQzs1MY/PmfrEDIHC2251ihcEHXZvVgTfefAcGA0OETKJypOcswSXhBCE0Va60UqACtljkUmsrvB43VldX4HRa4HSaYbNZ7/gr84GYgJKAmZ9UhW3btg1DA0NIJJPiZ7ll2zYsLC6hsaVFtk3GU1hZXsHw0BCOHDuOilnB3n37cOHC+9izeyeWlhYEjNFuYPT2qECWfL4oQU0EC1Q6Hz16RMDl8sIiFALxig75eAqD165LiJ/LbpaH/0w2KxYD9KItl8oSXEaP5gZ/Ha5eugRXfQA3F+YEODX63DDrDQLhW9Z1I5XJYWRkFOViDs0NdVhM5aC4ffjSF7+AldVF+OrcMJqMSCTj8PkDGJ+YlLDE5cVlfOSxx3Hz5qD4Dz//85/jyS9/GVeuXBEoRGBKGEO/4907dmJk6DZef+0NKIpFLFEYWkZvYLalTCaJilqCzUUlZ068VTVlG68Za65Nbojqr1iUn1WoGtfpRQHKdhmNxkSBri2x16AVvXJpN+D02JEtZGBzOhGPJdDX3YfeznW48P472LltPZx2BZs2bcXk5AJOnb4AndEmas5AUwA6YwWh8Cq2btmG1ZUgPE4nAh4X5mdnUcjnMTM1hX179ojCmjCVoXz0XRYFt8mICsOtTEYUS0U0t7eJNUVDY4OogIu0NDCbUCkWYKRq1WRCJJFEETr4AgGEo1EE6nyIBFcR8FV9kKlOXloNorW9HeEEw+NcYh1DiwUuGCBYzmYIto3ICYA1Ip9LIxEOwUq1fiQOlPXQm20IF4pI8TW0g1EUGA1rStEV9gdnFQ7p9OLvzGtDhSjV+OFQELv37EYyncbi8hJcbpcEf2UZVsnro5aQYqggSlhdDgIVLq1XxUYjyVBCMIguj89++lFs7u9GKReF00LoTHBvp7gcZqMJS4vL+MbXn8GXvvwYRsfGJASxs6dVgFmlbEAFRlQqBvz4x7+A02WT4LLF5RUMDAzic1/4Em6OTiIRC8Oi6DB0YwQPHTmM9rZOzM0vYim4hGuDA/iL//5HyGWiUHMpuNxuUWLTjqCpuQ1msx0qhzK9SeDyuYuXcH1sDtt2b8Z9e/agq7kZtz64gNkrV/HEkQdgLBeQzsWgGorw9/ZgcGZOYOmOHdtk8ooQnlNrP/rJM3j4scdRrFREXVvnsqK+vhpwR2WwzWiGUdVBgYJTp8/C39yG0fk5PHTyKN57/XWU8xkU85DjO/HoSRR0eUApI1/MygSImq1aEdFnV8+QVFGN2xGLJfHG2xcwu5xAIldEPJOFxWaFqiqw2V3QmxQU6SOsB5weN3LFgkBhep6zT6VSSfh8XmkHvC9QNcz+zrbC/3MbzaeYIJTno6l7+T37Mu8NVMRr32tey5pNBPs5t5NJizWbCe6zqohegdNhl4k7HgP7/9TUlLy/HKfNJvvn12g0IufO8L5bN65iZnwMf/GnfwKF8F3lxKauGqhHGCqRAfo79hSaHQbPUe5ldOamZUe56k+sAVft+O5WNleBKjeqWmRon9o4xn1xGw0sa/tKptJIprJYDUZw/MRDeObpp2U79olKSZWxVm+xCPAfuz2Cvt4eTI9PCFgmxG9qbkI0FsPmLVuQK+QBvUH6Po9b4TIhnmSlejw8PgaIaiuMqorlsvidV2E7cxF+6TEtQYN6C8bDOuhNTlHcy3kYGBBoFuWy2VS1xbkbLHMbTcGuTSw8uGdH7Rm79vdmrQK1CtQqUKvAPVOB2k3vnrnUtROtVaBWgVoFahXQKqBZYVQDfqqqKg0sa0uEq77J5TsK5bsVyxqMZrgYPyT8SA+oxRKMekU+dfoKimoWej7gU8msuPD3f/8DAZd/9+2/wvd/+AOUdVzuvwWzcwviU0zP1nw2i0Qijk2b+qmnwsLiAhobmxGNxSWkjTD5lVffgMvl5dMtWlvasBoKwum0w2q1CYDo6OiS5cP8oC1FNBpCV2eH+Py2NNejsmbRQVXdgf0HxNaBYIFQI51JV4P52toRj8URXF0Vr+SW1jaUKoBiNsPucGBmegYDNwbwyMOPwFPnw+ziItra27C4OI/e3m7EoiHxseVSbaqTx0ZHsWXLVrGCWFpeEXBKX2mftw6rK6sSNtfe3ILQ0goy8RRmpyYRX1mA3+WEYrQgVyiiJEuYDQhHwrCajDi8bx8K6SRyqGBweQmhSBC//ztfQS6Zwosvv4poLIX79h7A7NwMbg4N4CMPP4yLt8cxH8/gz//sv2FichQ9vV2YnplEnd8HQo9CUUU4HMX09DS+8PnP48rlK+jt7cWzzz4rgU379u9HLBqF1+cTxTVr19zUBJOOVhIpWC12AbN+fwALi4ui+IzFYmJVQkjEAEY5d6p2KxU47A5YbVb5XqAT/+l1d0LhWEOGJ7JtxOIxFAtFOQ4qIOkTWwUoJvgDAdgcVgHLioXKd3rYlrBn1w7cunEFhXwCs9NT6GxvQ3A1BoPRDn9DM2K0V2lrgsFE+xa9KJAZQpiljYrVLGrCpfkFLC8uYH1PD1KJJNKJuAT5mRUuw0/C4rRDsdmgmE3w1fsF3Mn//V7UB+rlWGkfsTo/B3OxIGpEKAom5+bh9vnEyqW9rU3afjYRRyISQUd3N5bZJxx2rITCMNvtcLjc0BsI6rNYXFhEx7oORCLR6sqCSkmW0peyGeiLKtLRBEpqBSaHS8ByslxBOJkQRSPV/LwG9EVm2KSPQZWVikx+jIyMyHJ8Qi76IBMoLQdX4XS5xAqB6uIGfwBT4xNi9ZGMxWFV9FCpjI4nsTCzALtiIgqG12HG537tE0jGV3D12kV89lOPwm4qS/CkvqSDvqSHxWjGKy+9AV+dE+2dXWhsacbps+dx4pHD4p3O9kLltaI34e+/9V1s37JdrGgIbs+eu4yjjxxH0WDGC8//FB89eRxnTp1GqVCuKsoLKgxmE/LlHJ788q9Bl89BzWYARSce42q5OvFBBadBZxBwli+WUNQpiOQVzC6uYGR4CMHZRZQjcXzukcfQZLeimImhUMngzIUPULA7ofM4ceL4UQldjEbDsDntWFqN4MKlD3HsxElkC0VEIiFYbAY0NtRzqQd0hRLMtAjSGRGPJjExN4dnXrqEgw9txpFjD6CcimB+ag7tDeugGEwolkqwui0YGLqOazeuyYTV+t5+NLe1Ip1Jwet0iILeYlbEWqHIc1cs0BntGJ1exI2b42hv68PU9Bzi2QwmFxeg2G0w2qxiL8LJu1w2B5fTJaCaYwknGZxO15oPfQnRSFRUxOvWtWF6egZ2u01WiGiQWbufcOKNNiq8h7Dv3+3lrPkxc98cb7n6g9dAQvuKRZm042oShmYSmvN4MtmMjAscS6i8NVvMMi7TQoYq33w2g099/CMYHryBydFh/NlX/wRGfQUoV+02xHZDp5fxU5s01VTMDMCTSS7pQ1wFYJC2f7cNhgaW775PamCZYFazwBCAvRbWd7d6V6Ay76XlCqKJJOLJNFZDEZx8+BH84Ps/kGuZisdh1EPuFSWjsQqWR0exsW895mZm0LluHaamp8VrmbZR27dvX1MsG2Q8pDpZPLJFfMwQXa7MIfiurpbQPmgRxYdfWbHEdqij8rr6W3qd58sKpqIG6M0uCQnU/h6gkQhXLNBmSqaV9XppHxo4vxP4u+ZDfWzf7tozdu1PzloFahWoVaBWgXumArWb3j1zqWsnWqtArQK1CtQqoFWA4X3akl3toZi/05YIax7LfNCWdbXyXFymyO6OQpkWEWrplw/qfKIlWNbDKB7LpTJDkSoo6UqiBLTafPibb3wXU1Oz+MbX/wee+dmzWI1Gsf/QQUxOTiESDMNuseHW4CAamhrR1tkhaqtkIgZfHW0rlmEyWWG3u3D2/XNwONwo5FWByVa7HZHIqoBLBvp5PF7xxaW6lR7HiWRUToPq6WQ8itaWRoEnhBhcAk5wyg/ND5RwmtYPfIAn0Kmr86N/01YUuYS4XBaw9dSPfoQTDx1HZ2engNue3h6Mj4+jrbUVkWhEHr6pKqTCrrGpSVTQt4dv4+HjxzF49RoWV5Zx6coVHH/oBDo7uzA6MoLJiUm0NDQhl0ojFg5j8sYNuPQK/E4vyjoDUtkMjFYzjHYz4rEIlFQWD+7di5nFBdxcnEeikscf/rsn6ROAHzz7NIyKHdt6tiCnFvHW5XPoaWmB0enF6OIS/uAP/xDRWBj1zQ0YHR9DZ1cn5uYW4a+rx8jouHgdf/HJz2NmZlq8Tnn8zzz7LD7367/+r0K7Jqem4KECNBTCxo39AjXCwbCofGkzQpiytLgoHr12h03gDtsVA/9Y75nZWVGWiy2Dj5MFEIU2Va9ULtNeRWwwXE5Zpk/VHQHHzZu35DrH4wkBYoH6evGG7eomKJ8RpSShNFXeJCdU1K8uL4sf6+FDD0jwG4+J1hoTk5MCs3L5qrUFQRAVj8VcRkByPBJFaHkZzQ0NElyXE5sHo4AxQrzt27eKAlalcl+nQ0dfLwqlktgNUC3P4zIbjTBXgKWRMQzcHEBTezvc9X5k8nnx/S1mC3DZnVAqgNflgUHRw2BRYORyc6MBBbW6PwIdekhzaXq+WEA+X0A6mUGWIXw6nYRAmnUG5JNpTE3NINDajpReh4yuglAijmwqjYb6BtmecInnQFsRgj1akbDW/KBq1cQJgDDVqs619mwURSzhPpkV1fxUjdJSpqyqCDidWJmcgDmfR4vbBbtBh4dPHoPJbsS7587iY584DpNSBFQFFqML8xOLGB0cwvjwbdQ3+NHS1YL50CrC6RQ8bh/qm5qxfddOPP/889jcux6nX3kb7Q3N2LtnD5JqHudu3MCO/ftQ0pnx7I+ewhOPPIjWeq/Ayms3hrB5+3aMjI/hYx/7KHweB1yVAoy6MqJqASWrhc4jsOkU5EMxzI1PwOWxoaGzBQYbVz/o5FzZfl554RVUciV0NK5DS6AB6VgILpcJuVwMwUoZrdt3wms3oRDPwaTokK8U8c6ZGygZVezdsw+GkgHXLl2Au86Fnu5eWExmLC8sSzBh38YeVDhOllWM3h5Ce0uzjFvFiipe435OoBVKcJqtMtn04YcXsWPHDlHx+nx1mIvFYQ80Qs0DYxNTuDJwBaVKAft398NIm532brG++fkLr+L+nXvBpMKK1YqX3n0P9sYmDE/NIlfWo76+FR6nD7OTs7A6LbB76JOdQTabQ0tTq0wiEbqmUpywyMPldsj46fH6xTWC/Z/3DU4o0QqE9xVONNFaQgOXZpMi+2xsbMD8/AIUxSjQk4CSkxZutwetrS2yOoCWDWxbXPWgqYlZF45D3J7jABW5BMupRByf+dQnMHzzBmYnR/D7v/ufYDEb5f7B8Yi+wrRHktC6NYgsIHXN7olAluM6A/4EwlZKAoJ5DPQm5r2P/9cUv7I/w5oSeE39q03Mcr8yWSFWGdVPeX0FYi/Dfkxrk+VwGA8ePYZnnnlGJmfsVgssilHCO2mFwRBQgnze+1jbtrY2LC0to6GxUWq1c+fOap0VA0wKLahoRVGFxjwPLSyR3u2Ezr+E41V/aZk4LtEuh31Zd+d8VJ0Z4yEdFKtbVlawXmKNxfNf2473NS3gl1YsWvghv/J9ub8je3fWnrFrf3LWKlCrQK0CtQrcMxWo3fTumUtdO9FaBWoVqFWgVgGtArTC4MN69YG5+tCpPQRrHsvclg/bfFKtiqBoyvDL8D4qxyS0SFFkt1Qml4r0d2RqX0UsKHRc624ky7DAaHLif3/t7zEzM4fvfPtr+O73/wG5Sgn9W7eIHURoOQif21MNSiuX4fbXoYl+pJUSUumMKOoy2TzqfAG8+tqbaGlpx8pKEE2NzUikkkjSK7itFfNzCwI3CvSCLRbl4bupuUF8O7u7O7G6sohyqYDODqo9I7KMW1Ne0UOYYXWEKPS9JTTN8vVNrahvaERdXb2Erb351ltoam0WKwvaSKysLGHXzh24eOGieF/eHrmNQD09W4clwG58YgInT54UkIpiEes7O8Vr+u1Tp7Br7x4B0ISw01NTAh/q/QEMDwwiu7SE0aEhWA1mNDjqoJoMMLpsmGN4l80Ok0kPXSKFY4eO4r2bg7i9MoNf/8jDsnT/r7/3fRw8eD/mh6aRzGQxl4nAWgZae/pwa2oKT/7Wb4oHcKaYvbO0enDwFvr7t+Lsmfdx+vRp/PZ/+G3k8lkBG36/Hy+//DL27dsnEJK1I5RkveiBynMjlNy1a5dAcqqaCUNKRfWOBylBlKZsa2xslP0yOJF+qQTwhMFc/i6qxnxeQDLVwwQWhP8EoBYL7QQacPbsWVFH8zj4moMHDwp04rUjdOP/OalAxSQnCRh2x2XzrS3Nsj8eG3/H5foEWDw2BmTRv5mvp9oxn0mhkMmKx6nTakXA6xUlbDC4KqCJ2/GToI0+t0yszJbKcNT5RIns9rrhdrtECRhcXkFHSwviS8uiYjdaTIiwHiaTqIKpfKbf8OLcvHgXF4oFpHJpUcdTuc9JHJvDjnUdHTBQURoOw+Vxy3nmM0XxnSU09xOoB2n5kEc0Ekc0m0V9dxdC2TRsHjdS0TisVqtcO04e8NoRHLH+vK6aUpN15bnxd6xvNVTNv6YUz1W9YAEBhK3NbSgV8ogsziMyOwN3uQRbsQCDWsaWLeth89px+KGjMJkLyKVWoK+Y4Xe34Hvf+D4O7dkpSuLbt4fRt2k95sNhJIpFPPiRR3D63PtweNxY37cew9cGMHDhMrLRAh597Chae7rwjX96Fl/+/38DV68PYXF6DMfu343O1noQYGYKRQn9o+q5tbkJZoJKQI6fvshlixm6ih7p1She+OefYv+uLfA3+TEZXMC6DV1wWx2wGBUJE6yoFVz84DKa/K145423sWnjemzq70KpmETF68F8JoftG7tQTJaQTIbRtK4Zv3j1QyhOA3wuL37+1FvYt7MNnjoPFhaWsLQQRntrA+xeDxK5FB792GOIRcNwWhSombT4X88Fg2IXUudwIRtN4Mr7F7A8vwi7zYk9e3bKuLSuqwMzkSgW01lcGhpFKBJHT1sbjt2/F163gkI5A1Utw2F2Y3RgFK+9eArbd2/A2PwC9h45inWbtuDW5Ayee/5l5AtAR3s3zIoFoWgIDp9dQCLbkMNOJXa06hdeYXheHKVSQVY5JBIZOSa2FS0oj/cV9lVOGGmTdWI7YTDI5B/bFFc68CvbItuWFuTHn8WiEZm4ob0I+ybbGm0guA23Zb+urm6AqJhT8Rie+OhjmJkYxdDgNfzXP/ovsJgUrLHQO/c5KtN5HLzXab7Ad9td8D5IyFypqOJ3LgG2aytytHvn3a+XoD5OXK19aPvSFMJ3g2UzgbValnaZ5wRTMIj79h/Ac8/9FKvLK+Inr+ggKzP0ihFub3XizWpzyLlTqcww28amqsf8nj17UCqXxONZvJQJldfOjapkgdvlipxP9XiqntB3Ww7xsHmP5M+4Pe+FWVWP5ZyzCpapejZU/ZMJjEXtvWbvwZ9xcou+0Rqo1q4/v9bAcu3vzVoFahWoVaBWgXupAjWwfC9d7dq51ipQq0CtArUKSAUunXmqoqXXa8ol7SGYD6Hib1uhiq58J7yPgI+ggZBZCzoqFlXxX5TlsFxSS46sV1ApEYTRd7OMCuGy3gSdwS6KZSqPv/13/wtf+8Zfw+H3iTJ5aXEJRhjEczWVTIqvcqCpCVaLCQ67FVHCMJsdhUJJLDDe/+A8AIN4+VbD+3KwWIyyRDoUDEugVXVJMKrQMxYUWEP1XDpJn16rqLoIQ5aXl+UrH7D5QEyQQeBIRdj1gQHMzs9j9+49sFjtMBjNMBgV/MtTT+HkIyflnOl5mc2l0drcLGCOXqqEy7eGhuGmojYRF89iWgwQjlbyRbQ11sPpduMXL76IDZs2ScgfvYo3btiAD89fRHdnJ8r5ApYmx7AwMYn58VkUEhkEmhoRy6bh9deJ8tpqNsOQLyKbzKF9wyZcGrkGp0nBr//KJzEZWsaZ986jwe5DIp7CajYKXVbFg4+cwNvnz+HYiRM49OBhTMxMwFtXB6fbhXdPncGxow/hg/c/wMWLF/GZ3/gsfHVejI2NCfi+cOGCwAfCYw0cEXpQ0Uygqynr6NW6MD8vQCgSCt8J+tICnrgPKsX5PSERoS6BEX/OffF7WjYQsiQTKYGB/CDYcLnccn0JVxjeSN/lkZHb2LptqwASAlaHwy4q5O3btmFsbBwbNqyHxWpFLBpDJl0N/qruyyXHzP0TnBAyE54S1npdTmSTccQjEcxPz6KjrQ36ckUUywz5I4Qevj1c9SSm+j2TEtuDt86cgdXtgtPrRW9vj4TqmRQDjHqdqIXT8YQovAmTef5sd1TAsx3SFoTKekLfSDQGtaSKHQuVygzsoqeqQTHKa2lNwY3p802rhNmZOeRzWQHheppO0z5CMaNkMCKnGJEz6LDCfuWtQz6Xk30QtHPmiIpkgm32a4JsXgPaZdByhZ7eHA/4weOlmpyQilCJdQ6vhpEIJdBcX49bVy/BbzbBmEnhE8ePwmbQIRhchs3nhGoAdu7sQTkfgREWuK0+/PA7P8QDe3bBVC7JcZvsDmRVHfIMZHMCl4fHcPjIffDX+WGCHiPXb+L1l87C6TQimkugtbcP2/ftwU9/dgqPP3QfNve0wYQiSsU8VHpQF4pi7eJxORALB6HobagYLBiaHMeZcxfR392BcqIIv8WC7q5OGF12lF1WXLp5FZ94+ATikZB4SXMFxsLsCq5eGkRbcztmJifw4IP7UCymYPb7MROOoLu9ESZYAUMJZbMez/z8PWzZ2Y/hazfRHWhHo8eCZCqBmZkgOtbVy+oOVQe4631I5NNYv7EHmXgcbptFgODAyBh2bNmGbDiG1376Etr89ehZ14mLFy+jd30vFCrhnXa8ffkCVKcNmbIBPd3rsbd/M2x6TkXkUDKVkS2qMFTMsMCMYHAFI6NjSOUL0Jmt+PDGIOy+OugVK5aDcfgD9bLiw2KzIJlNwuujRz0nHYFcriATi2wLRhPtL0oywcP+l88ykNMmYwDbM8dT3j/YrzRlL/sbxwX+XoIC/f47SmXecwiY+XNOYvi8HgGi7I9U0fO1GnzmduxzHH8aGuplNQQDUD/18Y9hZGgAS/PT+P3f/Y+y4oATOnc8lsXionzHN1lT3GpqaLFzWlPyGnjfok2UXox5/hWM1RTImiqZium7X6v5v7O/aKCX45JCsK7XI57KoFAGViNR3HfgfvzfZ5+Tc6j31cGgA1wOu6iDPT7eOxJwOJwyecNxkiGbTc0tci/Zv3+/TPoyyJUgmWD5jjp6LUyPN2vC/KqimAC8eo5a4B6PkcfGcZfnw3E3kS0hoWuAYuM4y/t2FSzzk9eeCma+D7evBnVWz1N+twbi+X3NCqP2x2atArUK1CpQq8C9VIEaWL6XrnbtXGsVqFWgVoFaBaQCVCxTVaYplSXQZ03tJMoyLhcmQOZacR1XBVeqyiS9QVRSouzSG6qAee1hvEIEXQIMekUUywQPOkMZeTUPnYGqTA++9fc/wOpqCH/1P/8Uf/nX/wvexnq0dqzD8tIyktEEOtvX4dLFDyW0T2dS0NPdybghCb2j/6/X64fN5sBbb5+G1eoQ2OGvCyASiyEQ8CKTScv++/s3YWxkVB6gqZrLZBPw19VBVRkmpsJqUUTtxiXFtLIgvOBy/rm5OWzdulWUYnxQXlpdQSKZQm9vH/bs3Y/pmTncvDWEfKGAtnXtMCp6AXx79uzCzcEbAoi5j56eHiwvr6K5tQXhcEQAAWv5/vvvY1v/JixOzWDbju0CiJ/68U/w73/7KwJhxsfGEPDVIRqOYENvL4LLs5i8Ngi/zY13zryHYiIDl92FksmADFQ4KgYB50tLqzBULMgbVSTjIeQKOXRv2YiV1QgK0bQATZ1Jh/6ODqzbvAmvn+2JT0QAACAASURBVD2LTdu24tOf+RUMjQ6jrXOdKIdvD49i7+59uDU4hKvXruLQkUPYsm2LqJKpmBscHBSV62OPPYYbN24IbCZMIJzlOfPcWbuebnpMV2vY2twifs0EQvwkxGDdqUhcXFpCfSBwJxSMcJWhiawFFbNup1vaHgGwBCaK4pnq2hyGhoaxrr2jCqPSCdkvj5GKSEJnHg8BMT8ISDhZsGHDBgm4Gh4eBtXpbMecCNCUuNyO++P7e+x2pKJhrCwtY2luHn1dnajzehFcWRHLCU6oBOoDcpz0ms2rRYRiMbR0dMDp8yEYCcs1rvN6MDM1Aa/bJXCHeEfRG+Gw2eChn63BKMv5wzHap1TYgaRNZdIZpJJp6YtcFVAhRGKwmI4qzYKAJk7A0JZiZTkkPt1zs9MI+Hww64zwOd0oFssIxhNIMozMYUckmYDP65VrxvPm9SAQJMwjrGN/Fgi25s+qATNNgamFnGlhivx9Kp4C0iXYFQWDVz/EyYP7sTo+jkcfOIDo8gK8HifcDXV4/rWXUVdnw6999nGkYml47B688/JrGLw4gdY6Cx46egjBcBI6swuvn72E3Q9vg9ljQWd3F3KZnIByWnwsLyyhoakJK9EwPA31SOQK+P4Pn8Yf/97voJyOwljKoZjPStBnRadHvpCHRdGLijmWrGBgeAGTU5M4dGAnsqEIzr95Dru3bIHX74bO60JgfTd++NyP8Vu/9kkYKkVkUinkc3k47V6EV+Nw2T149913YbMZsf/ALty4PQKXP4COtgaEluKw+xwomnR46tm38alffQIvPv1T7O7egjqLHqkMwfKsjHOcKDBYzLDXubEQXsaGTRtQH6hDkmF0egOuDd7E4X0HMX97HC/95CV86tGHoGaKmJ6dw9Vbszj++AEMTYwhalKR0ZXwiYefgEVPew8VkVgYnV1tMtFQYZBnGZheWMLAtWuyguDAgfuhlhlYmsH03DwMFgssDhfGp6aQTGcwNTsLs8WKppY2mBROpplgd7oF0nPFBic6kskESuWqJ3EmlZGxQOu3mh0C+57WhiRsb02dzLbGyR32HaqS+X9CZLZrtsd0Kgnnmnpe8y3mzzWAqa2WoFqZHujlYgGf/PhH8eG5cyhkY/id3/4tAcsk4rQ/qvqw61FWqytzNOsHzTP57nwBwlezYhDbDO2Dx85teV6awpfnIPtknxav4l/aS2he01rYn1hMlUviTx7m5FaBSvoUDj14BN/73j8gFomh3u+XsYCTIGqpCJe7GlTo8dZJbgBrxPsOwTInIblCgxObDGzlNZBwwjU7K07KacGBtF0hXK8eY3VySAPKWi00xTLHyGSugjj8MFqrYFkmskwmeY1MKqyNDVW7rLXVSmsKae09ud/j+/fUnrFrf2/WKlCrQK0CtQrcMxWo3fTumUtdO9FaBWoVqFWgVgGtAvRY1sCy9lAtD8kMGFpTIwlorjpgiGqxCpb1Akir2yjiUcsPTbFMBbGuYkBZLUt4n1EBcsUcoFNgsnhEsUwrjG9986/wN9/8OpyBOnSv75MgsrmpWfg9PsxRiep0wuZ2oa21WawwCDQYxKUoFphMFpw7/yHMZgKxjKhWDfKwW5KgvkgkJgo7QgSejyzRJicn6NZVA4rq/VTBGTAwMIC+vj5R1hJ2Un1LiwQ+QPNhempmFvFEEi6XB9t37sS+fffjd//L7+PQ4UNYCQZFCcuQqy1bNiO4uiS+wYTUhJMEAAMDg9i5axeu3xiAw+kQxezK/IIoD+eXFsXa4PLVqzj8wGFs3LgB4VAIM5NT2LVjJ1YWF3Df7m24fvkykFexMjmLCx+cRy5TEIUxww4DLU1IplJo9TejnOQS6zyyahrLkRVkKyWoagUWnQnGUhllNYe927fB392LN86fg7vOh8998fOYWZoTW4+V1SD00CMZS2Ps9hhWVlexafsmuDwuqQfrRKDx8gsv4bOf+zUBtRqYpKctATd/RuBC3+H1fX0CL1WqRtdAKJe/d6zjRMKSBO9RYc5GRqjEumdzWfHHFchZKEpAoMVsFUCsqezEU9tqE3jMgD6n04l4PIpgKCjH2d/fL6Cb2/Mam80WgbDXr1+DzWZHY32DtFfNloPHzNdxG6oiCbAIwn0uJwxqEcl4AhO3R+H3etDW3CxgOsrQRZ9XlMa0PWGIWCKdgl7C+xqwuLoqAYJsjw2BOrjsNrS3tmB5dQXJkopCrgA9w9iMCuq9XrS1tYqyPZKIwWgzi5c2A+jUgiqgnKBZLByKRVGWcxKEYYUWq0U6aCwSB1cPvH/2DHweD2KhMNLxJGxmO6wuN2C3weR1I7TmT6sBOiqXWScCK816gH2B9eNX1oXBggRVhM+0LyGYovc4/ZcF+kEPh86MgSuXYVOAAzu3YP72IJrdDizNRfHQkR0Yn11C/64NCEUXsXVrHxSTGeViCXb6WeeymB0bg6FixK2RBRRggDvQhL0HN6KCggAxKiPLBVXap1pUoTMaq4DeakEsVcAbp87hkx95CGaGhZZyUKg0NRiQV1WxLCnQUsRqRla14PR716Evl7G+vQFuvQGFSBwrc4to7uqEwe9D0e3AS6ffxGc/8SgK2ThMRqOsbjDqTUBZgYH9yWjC++ffwwwnkfq6sHPHLqCShVpUUDEbsJSI4Cc/excfeeIRTFwfwvTlIRzasVmsS6hE5yQX1ac3R4bQs6UfsXwaO/buwuTkOHo6OzE9PYVUJoV923ZheXwav/iXX+DJz3xKQj2zxSLMLheuj97G2Pw0Gjd14OhDR+HI6zE+MIq33j2LrM6Fii6JI4cPYOOmfrx17gOE81l8/ONPwG6xopjNw8CptVJFwiBBRatBj4piRDydwtJyEAODQ1heCUpoalk883Xw+usFPBtMJpno6+jslKBTTlyxH7KNsM1wDKx6LCdl4o4gmH2fkxrsY1zZQcWxpj7WvP01z+/VlWWBsGz77J+EqhzHCaHFfonXX1URCgbR3NyEZCyKRx46joFrlxALLeP3/tPviEVEpUyLh+p9TYLtULXB0AL87n5f3sc0EKwYdVDz+TuwWFM189wk9I7tQWHgH+ddKzK+aTYY2soXzRZCUzBXyipsVgtWQ1EwiYBgmZOVf/etb0vfZbinxWSCy+HglK54vrPP2x1OjI9PyCoG9v+mpmbcvHULhw8flkle5hiw73Jc0oL02F810E2wXAXO1fufBvu1c9dew68chzNFHTJKC3Qmu9SJYJnjsTbZxAk1LYOBns60cdJWNGjAnud89L5dtWfs2p+ctQrUKlCrQK0C90wFaje9e+ZS1060VoFaBWoVqFVAq8CF0z+saA+8fJjWHob59U7oD8OJGDxEfwsqNGmFAR1UeUClOksvD7qawrmqiiqhUlpLptdVoNOXUCwXUSzpYLX78K1v/wC3b4/iu9/5G3z1L/4UnRv6oFOM8Lg9mJ2cgdvuxO3hYfGXtDqdaGtrgUHH8CNZxIt8QRW/45deelXUmM1NraIAdLhcApb5ACxQmUo6vWHNF9SJXJ5hawb4/T7ks2nYbSYBiASW/EpFLMEHQQfrQisAPjzHEgmMTUxi9669YoXBIKV/furHePSxxzA6PiLBb+lsGlu3bkYuncL1G9dw9OhRAdRUTaulMuYXFrBxw0acOn1alMtXLlxCe1Mr9ty3V2p54dJFfOGLnxeYefzYUQG3fT09qKgqgqsL6N+0AVcuXkK3vwkD127gyqUraK5vxOrSKmJqDo3NLYgvBrGhoR0GE2APOPDhwBVs3rYdkUgcCzPzcJjMcBiAhoAP1pZ2vHPlOvxNDfjoJ5+A0WZCLJkQiOH1+DE5MomZqRmBJXavAw6XQ6DGpk2bxBLj+Z8/j8989jNSW9aIQJbny+25FJ6Qgf7IhJZUCBPMElhQIZxOpap2FYmk1JntjUCa4EmzySBM4nUUKC0K2sqd7zm5wfbKMEWqm9taq0rr9vZWCeejsk/zC6bymfCKamTCKb4P3298dFwsSXi9Cbh4Djy/27dvCzhlHXhuXqcDAZcTt28NYXVxWWBlb1cXzIoJJbUgsIp9hV7HVrsNepOCMH2dW1oxMj6KXXv2SjjZlv71SCfiolzO0a/XZhV7kOhqEMV0Bju2bBE4ZTAbUayUEEsn0NjWglgkIbCV78P9c7KC/Y31Y1vp37RJVhMwlIz2M7du3sLNWzdhMZuQiSeQT2UlAC+nlrDj/vsxsbyI2eUl+Lw+GQZYZ9aSfYDQTkBdKCSqb74HryXrQ9WkBtwkiLKxUa41X0eYSNX1/NgErl2+gCOH98HvNMNUTCEyOw1TxYB0KozfePILSOQz8Nd5UCkVxU6DqxKoLHZYTChkqcw2YXx6CTdGZmFQ6vHosfWoFBlIaICuXD1PhmeWacOhmKEzGGXi66XX30FdYzf2bOuHUszAaTYIUIzGE3B63Mhk6dNdglrIwO5swPTUEj545x0c3bsHlVgSjS4P0ok0MmUVb126hVCpiBMfP4qNm3qRycSJslEqFiSUVDFYodeboTLTVNEjlY1DMSgwGxWUVYYhmgGrguV0Ak///CzuP7QH2dUY6o1OTA1ex0ooAqNiwf779iKby2B0egLpsorHPv0E3j5zBYvLI9jcvxmoFGE2ldHR0ILOQDOmbgxh6OqA2AWF4ynsP3oQb33wAU5+7DH46z0olwtwme341l99C3v/H3vv4SbXeZ15vpVz6qrq6pwzGo0MkAATSIJZYtRIpGzLkmWvLIexNetZe2ae9c7Orr2esZItW7YlcxSoSIkixUwQAAkwgMjoAHRA59zVlXOe5z23L4TxevcfQBUePNXdle499/u+W/d33vOeHTvQ3NyKlXgSz736DmxeN4a2t+PXfu3XEMzE4HDaoStVpCGghjYnOgMytA5BGTqrGVlaJmh0yGaUhB7X3fnFJfzshZewGYmhvqkFVptDlLdOlxsa+hVvVbmoFQkcq52dnUpTx3L5us0Nn6cmLrgecLxxLPNnWW+jUUkMBTfWEQ6FZM7KuGfDzGz2uiUF12vFHiODUrGISqmIRx68DxfOnEYxl8AXfvtzsJpNyGXTAlNVayeeE1Swqp63VDXyjap8WqlQYXy9ie1Wdc+N4FQ9l+p1iu+zqn5Wz6XXIS8tpWirwfjKc/Moa/VY2whJQ9jnvv+crHU8B9LSwu/zwmTUC1jmuklP5fHxCUm8LS4tS1XM+MQEbr/9dhlD0rhPr4ORY3ALKPMkyG1n8oe2Ksq2MdFYuA7VVZW1Cpi5/0yuVnRWJHR1gMEq6mQCdDXRyn2mhY6StNODfRa4Jl+3ydhSQ/N5VbBc/b5ZjUA1AtUIVCNwM0WgCpZvpqNd3ddqBKoRqEagGgGJABXLBHuq+osX7qrfK6GeWn78//JYpt9kZUsNBY2ALlXBxIt8Ql2dhqo+LUrlAluOQUP1V1kDo9mDb/ydApa/9Q9fw3/48/+IurYW9Az0I7gRRDKaEEg1Pzsn3rE2lwsNDXUoF/MolenrXEIqlRVo8sabb4sal7YYuWweBpMJ2azinUtPynA4Ig2RFECsg8msl4t2g0EniuVoJIjuri4BGQQXhB1qQyfCMoJF7rvFYsO1mVm0trbjwC20wljCiy+8hJ37dotylOAwuLkBi9WMRx44ImCTMPPWQwexurIuClzCaAI5evzysQ9PfYi1hVW0tLWgf3AAk9cm4fV7sW/fXoxfuQJfTQ3YaonNAK+Mj6LW74PLZse1yUk01dTi/aPHceaD06irb0QwuAmr2w2v0w0nvVALORi9VhQNwMIswakTrW2dKKSS2JyfhT/gQaWmDh+MTaCmrhZ33HsY7T2dmJ6fEUW42+nG8bdOiO2Alb7T2hIcLge2b98upe60wjh79qwA+F27dgnIUBtAEgJRRcyYszw9HosJsC8VSyhSaetwCIAhVGamgGCTikanyyUwV23qx/feWF8XZTzVcA6HUykJd7vFaoPN+1KptOLlarVjczMEl9sBs9koMJTjVxra5XKyndwGVb1HIB1c35Axws8juOFYV5uBEaAQ8khDR50WNTar2JKE1jcQ3dxEa1MTmhubkEzEpOGh1+eVOUBVP2GjyWIFR/3E1JRYiPT19oj/K8FpT2cHNHodCgY9nA4HVhYWsTQ3LxYZ/N1kNUNj1KGsJfMrolioQK8xiCqZY5FzlYpQAWHSQAvih0y/6Wwyi2wuj+WVJUyMjyPg9aFSKMGkN2NtM4R6Qr5oGOuRCAJ1AYkLb5IEyCuQXPW5vXbtmsB4xoYqddUTV7UM4bEgiOe2cJuokI5vBPHuO0fx6U89BqcZaPHa0exxwm02ibd0JBkXz+lUOAoTk0T0gDWaUCrngXIehXwWBpMRiXwJibwG03NLuGV7B0zlojQ0ZPM8aHWo6PQoaTVbSmQDYpEYnn32J/jiH34J+VQC81evYn3pGrp7ejC0ezcSmTSK5SIMRg2MekiTw1g4hleefxW3bu9DjdECi0YvzRSpfk6Uiwjl0lgMbWI1mcCjT34MlVIWmnJBGv1lUnlYLPS2NqCEEvLlvHhim7QaeV6lbEVWU8bk+gqOvz+JvbfswsbcEm7fvg+adAzf/IfvoqGhGQ11AcRiUSRyKZg9Ttzz6EM4NzyMzXAI0UgMDqsBt9+yAzV2G9xGGzRpgmOrJGkmp69hdmUZ3UPb0Nnfh3ImA2OlgtHhYZx49RgO7tqD+voWlF1uvD1yGXmdFl/4rc9hdX4B56ZGcPc9h6EpVWClxQXXa2jEo76i1yBVyMHhcSGbK2JtJShKWre3RsZ1MBzF1LVZvPL6m7DZ3TCJjYpdlNdMJHEN5dhgsoVzivNVtcbg/OL4oj2OmpBhMoPrrGrNoCqZmeijDzoTU1wzeOO85vupTey4bnAtbWyol89bW17CIw/dj8mroyhkEvjUJx6Hw2YRmMqEoiiNCaDLivG+alWhgmPVm1ixhmBxS0HWqBsb/Kl9BdQkC99H4LSO/sUleV9V2azCa/XrhlQCcSzrtUgkUihXtIgmUggE6uWcqTTaKyOZiItNC33VmeAheCdYnpycErBM3/i29g5JitFjWafXSSUOz0OS8FKribY8kWmRwfWXTfsUlXfhepJI3Z8bFcvSINHkQKhYI4pladhnNMhrlaRtBSazWXaLjzGBS9sWxoS/q1VPPKZVsFz9slmNQDUC1QhUI3AzRaAKlm+mo13d12oEqhGoRqAaAYnAjR7Lajf4G8GyqmYi0CI04wUlFYOUSBIsK2W/SlMjNvPhBWU6k5ZSdSoPddChWMoJXNYZtdRqQW90imJ5amparDD+4Ev/FgfuuA2BRqXLfSVfht1sFTDG0n8COpfTDo/bCb3BKD7LhMk+Xy1OvHNKfqYNBj2VWWJuthjEl5Pv398/gGuTUwIMCc6gKcFmtUCjqYhi2eW0IZdTbA+4rwRpauMpwmlpJFcoIJujujIvyqw777obwyOjWFpeRW9/nzRSo59pGSWsr69i1/YBfOyRR6TpXW0ggIWFJfztN76Br3z1q1K63NHRIUDurdeO4tibxwQO9m3rx45dQzjx7gl88Yu/i+/+92fhsNlw+M47RcU6MDSI82fOoKurA6uRIArhGPxGG156/gUBEg69BaOTk2hpb0Wj3Q5tNou58AoqJj2afY3YWA8hXSpi/57diMzPAWYgWNRidGYJXQN92HfHQWzfPYTT584KlE8l0/jwnQ9g0hpFSehtqsWR+4+IcpWAlk2jCCXPnDkjYJiqREIegpvGxkYB6wTQVCYT/LD0nZYWahMvjrVCNidKOsaYIEYFUv+yLJ0gaWZ2DjabXcYbS+onJiYFMBE4U13ncrqRzxeQSieQyRDUBKRcnu/Jscn3JyDl57IZYzqdwdjIqNi4qLYOnA8EOBwn3Df+nWDaabVgeW5G/JBLubw0bBvo7UNetltp9sdZQA9f2gL4agNw1XgRikaQymbE23XH0HZoyiWk4zGBy4duOyTHg17lLH2PRsMy1gm6x66OweOrEfi8uLiEQF0DtFr99fgwBpwnPE6FEi0edDAZTTKGddBjZGwMc/NzYtHhc3swfO4iNNDB4a5Bkc33LGakCnkYzYqXMo8TvaZ5HJlc4T2TA5wHfIzgWFX08xg3NVEVXsTM9LQca8ZZYLTJhGQ4ig8+eAePf/wIamw6dDXUwFEpot7jQiaZlOqDSCIBt94MW1mLaCoDh9uDfF5pupnLJCiSRapQhK3Gh0S2AH0pDRsbh7H3Z0UnyuuSTodYLguPzyf+06++dAKH9u2C39eAv//aN3D/nbegoc6L5dVVTM4u4pO/8WuIZ5OwWPQoFTOSLCimsthcWcfp4+8htl7Eg0duhcvlRDaXgclikmajqVIZJycXsPvAbtS4jdBriihTPZ+vCFQlWI6nEqBjtt1uBZhEK2SgKdlQ0GmxkozhuZ+fxD0P343hc6P42OF7UIht4nvfeR4tDa2wi4VJCZ6ADxvJKGrbm2H1ePDya6/DZrHBbtLhzgPbsL2vF5H1TVh0eph0ekTDEZw5dxYHbjuIslYDo80MXVGDN37+S9Q7XXAaTLg0egUPf/IZPPfqm0hpdfi9P/wDGX+vvvIibr/vLmk6qWVSMJOF2WTGS794CU888SQqOq34hCck0eaWhArVqSTnHOfJTBZavVHgMhN7LncNytAik8sLUOa4ZKKO84f3nP8cR1w7WF2gwNWyjFfOHSYqOKY4jvi7qpwX72INZC3nY3wdgSerQ/gavp7rifj8azRKA7+lRbHCuHzhLEr5FH79mU/C5bCC3WSZWORcyefyYmmiAmFVfaw2F1StLOTv7Pxa/pUf841fG/i8G32aS8XC/2SDoTbHu9G3WRTDpYLsV1yqNbR0IYHX65f4MMmgN+jgcjtljr//3kdoa2uXmNQG6sRPnusffbmtNruss7fccgusNiuKshYZriuWGReur7xx3+ipzW0hfCZoV7dd3ScVLPM5slZaXFjPOqEzOwQmEyyrjfk4DlS/Za4X/A6gVpGoFSfq5x7ev7t6jV39vlmNQDUC1QhUI3DTRKB60rtpDnV1R6sRqEagGoFqBNQI/P+BZV4wquXBBMuUcNEOg1YYtL9gKbqijFKUXwTLSuM/Amf2E9JBU+FrCooiURw0DDCYXQKWJwmWv/aX+L/+6i9Q19qM2oZ6bAY3pcyb6rmZa9Pw+n0oa7WoC/jFK7NQLGNhYRF1dY3w+wM4fuIkYrEkamp8yGZysDnsKJXyAryo7mptbcPK0rJsH4EHvZ6pgLNRxVbKw+Ni47/sddsEqucIL1TYSHuF9vYObGyGBC7zc9hE6a2jx9De0QmLzYZ8kSDShHgiDp+/BsloSEDqo48+ipHRUSkjP3r0bTS3tGBoxw6JaW9vL8ZHJ/DhydOYnZtFOp/FLQcPwF3jwuDgNrgcdnz9q1/BX//X/4rRkRF4PV4kUMDc6gJ2dPfgw9Mf4I49+7F2ZQrJpU2cvnQBxUIJ2VRaSq2HOjsRLiQxNTeH3oZOxCJJrCXicNitaPV4kNHnkKjoMLsSRP/O7bj9yN3wNdRi+MooduzYienJaRx7/W0sTs/jwIED2HlwL6LxqChX2axv//79mJycFOsKNiI8cuSIxI3KQgISAkiCH0Kh+bk5ia/fq1hRqGNqk4phm6KGUy0XCK15PAgqCaMIegk26f9KRS5BqKKsrQhopXpdQDT9haMxeH0egftqkz8CZqqbuV2ExdwuQir6Ldut/GyTAFR+Jo+5qmDk5xCyCrQ16OC2W8HtTSeSiIVCMOuV/aGns+LnHZb9LUODKJXYBMY+n/iSUsl+5+2HEA1uwGo0IB4JoaG+Dv5AAOFYFGUAFocNZQ3gra0VhTY9pWenZ8QL1mSzI5ZICLiem51DfUM9fF6fwCSqEFXfWDbtMhktOH3mDJwuWgTokE9ncHVkDD5vLSpaPZz+WpSMelHFbhscFFUkEx08JjxutCxQm/ipilIlzkVFbW82C8zj31RrAiZjGGOryYJUOIEz753Cpz79cfhdBvQ0euHRAVbaVtB1oViC3mxGaH0NLqsNDpcX6WwRK0traG30A6UsrBYdSkz8VCpIMxlE8Gqzw0B4mcigotdBY7VhfGEe8VQWtTVenDz6Ln7nN34Do2cu4PS7H+Dh+25DLByG21eLcKaAlUgMB+86gGI5i2IpAyPXokIJdrML4Y0Y3n7zOLo7e1DI5eBzO+F3WlFIx5GrAMPxEowOM/bt7kM6uQmnxYJSoYx8voKKRgetQY90Pg2jxQCdtgRtKY9i2oiCRoOsQY+vfvtFHDxyCMuLK6hz+9Fe78HCxBJOHj2Fg/t2I56Ioau3C0aXHVcWZtHe14ef/eJFDA3ugK6Ux8HBTpj0WkxPzSCbSaK7qxN2mxWLiwsYHBqEwazA2LXVKF74/os4sms7/C4nAv29+JufvgBPWydcrlpsrK5Bqyniltv2YnCgV6Aym0CyyerC4jL+4i//Gp4aNx57/Ak0NjbB4XTBbrUgl01JJUZaGgAygZJHOBKHTm/C5eFRvPHW2+jt24axiSn09vbJXKOdjJrcUe0SOH74GM8RyURCxhLHHec3vZi5D0wWcX6rljnFQh6ZdFrWA445VS1PWM3f1eRHOBySRpqh4AaeeuIxjA1fQCWfxqef/oTsAxNAOq1G1iH2Cbjxok8FxGp1jtp4jicxeizT4kOtyFBh8Y3N/lQwTbDM/RHV8Za9jwqreb5VLTY0Ffrcc79TyrmzWEZLaxtKFSbActDquZaFpVLk+PEPEAg0SGwCdfW4fHlYFMz1DQ2iIr946RIOHz4szT7ZvM9kMor1E29iZ8X9LSsq5UpJSQTTqoqGUtftMrYaK6rbx+cwzrTC2MgTLDvlWLGSQFV287uAolRWKk4ArayVKlRWK0MIpO/Ys6N6jV39ylmNQDUC1QhUI3DTRKB60rtpDnV1R6sRqEagGoFqBNQI/H9ZYRAk8YJRQHr2HgAAIABJREFULZMlWNbolOZHGuqRWY7Onk8lgi0FMBMsi9pLU6FATErG+a+CksDlsqaMUkUHs8WDr//ttzE2dhX//K2/wf/2n/4M23bvhN5sQjKRhElHZaAWSwuL8p6OGg8CAT8uXzyPoaGdWFhcgtPpQW1tPX758qvo7OxBLJZAPkcPZ9oZ1Aj8YqkxVa5xAkeBynrkcmmYjFRxVaSRl9lEv2WfgEX+v/HGC2denCv+yXmsrq2LSrqntx///Ox3cO+R+5DKZHiJjnKlJI0GZ2am4LDQiiEmfqGfevppfPjh6S2ldQ7//TvfkRJiljM/cO+DcFpcuHDpIs5eOIeNzQ186ulPorGpDpvBDbxz7BiefPxxaXI3MnIFPUPbMLM6D71ZDxf9eWcWcN++gzj+i1ehq2hx9tw5LAU34G+og70ENPS04YMzZ+GqWFAp6pBnfFMJ2MoF2Js80JhtGL06if6dQ3jmc7+OWCaJik4jqlu72Ybvfvu7qLG5lNg5THC4nVJ2PT09LX8jgHzzzTelkd/jjz8uwIil2XxMLCRMJimNJyQi4MhlsgIeCEZYik7lJ5WGfD9CSsba7/fLc1R7DIJgHh968ZrN1uvHiMNM7DPYkA6A0+GWcvpYPCw2JxynTC5wW6iqpjqTj3ObFU/tOOoD9WIhooJsgmdpSLexIc9hkkGgcyaFGqcdqXgCs9em4fd4UONywWomqI7J9vG9FcV7LZLpjABlJkTY1K25qRFulx01DjvyyQR6OtqRiEfh83hgsVtxbXERFrcTFqcDWbGU0Qs0spst4qtBdfFmPCpgyu/zCSDn/vHzuI9seMn4bm5sksHi6sQkvAGvwKgro6Poae9CT1cvLo2MIZkvoH2gD6v0ra0LiH2B2liNSRTOG0J57g/fm8eRP/NLMkEXHyf849wQ4M+Gf7mcKNMNGgMiKxFcHRvGox+/FwtTl+Eza/D0Q0fgMRmRjSdRLFfw/M9/AaPbikwljdvuOILz50fR39OPwa4O5BNhmHW0zSlDb9JLgzqjwYzYRgjdLR3IpjJig1EwGeX/T37+C1w4M4s//cPPosHuwOk33kAxlcDOwQGkkgnorXYUjSa8cfIc/vDffwGLq3MoVXIQ54AiYDJQoazBP/7TT3D34dvw2isvw6Y14dG796Pd50YknsB7GznYfE7s290FFFPQcz3L0x7Hjiy9h+kpj7KolguVLGw6DXQFO3LlMgomE77y7RdRcejE/91utOKug7sxc2EcixMzWF1YwPbBbRjcsR3L4SCy2gpMLide/OUr2H/gVpRTaRwc6MKbr70Cd40Hh+++UzzdafficbswMNCHVCIux/+Vl05g9MI47r3zIHYO9eO9CxeRs3kwHUtjbjOMg7feiv3b+hCwW1DOZ5HJpqDVG5AtlODx+nH6zHlAo8VLv3wVG2txAbXdXU1oavTj4KFb0djUAL1RjwybR7IRZ6GM2bkF/PjHP0O+UEJzRxf0RrPMdyYpWJXBRJJqLcSxwrEmNglbVQSqnYRqn8Dnctzy9VwDwqFNad5HBT3nJcc91xWOQRWe8tzD5zCRMjV+VcDytfFR5FIxPPOpp+CgmreYF6sKNYmlqnf5HqoVlNqU7kY4auCx3KrUUZNOSvJUUSur1RVi41EpK838xHNYqZK4DpOlFwH9jVmzQ2sbJRac5zx/cs5RpRyObMJiM5LTSiXLW2++B6+vDlEqlmupWL4i5w5WwrB65vyFC7jvvvuQL+RgNimNZpkwUKuOOC5UmyuKrxU1tgKXVSX1jfsvFUk6nSTKMkUtwqUaUS6rimXum6iW6dtsNMp7K8plRbF8Y+zUpoVVK4zq981qBKoRqEagGoGbKQJVsHwzHe3qvlYjUI1ANQLVCEgECJbVC0wVEqkXxqoiiWooXvxKKbQ0AKKvq1Z+V1/L5nS/KiWmBpMX5PRYZuO/LcWypsI+UQKWv/q1f8LoyBi+971/xBf/6Pdx+713w1lTI5As4K1FMZvD5UuX4Pa4YbCaUVdXixPHjuHOu+5CMBjipTG6u3rx1tETAgmtVofYIRAsmywGgYKTk9cQ8CuN2qhSM+j1sNpM0tQsl2OzpxwM5AFbajJeVPOimSpawjsCEl5Q09uXzQvnFxbh8fhw5IGH8Fd/8d+w68A+pNIs5XfIhTq9pQk3Ctk0zEYjFpeXBTp2tLZKuTqb+Bl1OgyPjYlq+urVKeRzii+m0+1EJBrB6uoSfvMzv46T776DQi6Lf/PUU+JT7K+rx+ramtiFjM1MYrC3D3NXrqLFXwtDsYgL75xCeGMDFy4Po72rDyYj1apJhJY30N3Wjc1EGjpPDVYiIWSTCdRTWY0ypuYXsHfnTvzWFz6P4ZkJNPUovp1+mwfR1RB+/rMX4Pb7YHFZsGffHgGuVOjOzc5LQ75z584JRGEzv9tuu13sEerqAqI0FtDq9WJ9bV1eV+vzSek2Y8vXpBJJ2LYsSFSIr6pkCS05Dvk7j5/FYpVjyN8JYdbW19HW2i7l4vTRbmpuRmjLYzmTSV8HUKUyy8GNsDuU5nNU9cbiMdTUeJFJ0SPYK+OWx1q1zpBy+TxtT5RycbNRB4tBh7WlZawtLKG/p0dUjPRgjSXjoh6lGjAei6OhrlE8jqfn5+Dx+8TOggkNs1EPn9uNbCKOhlo/rEYjIsEQOro74fR7UdBCGqax8V80nkQ4FIbNbEMiGoe/sR7xTErmKxXKovB0u+Fxe8RagHPN5XRidZU/68SmhZ/Z2dmBqclJlAslGXsLS8sIJRKob2nG3NIi/IFaAXTS2NDv37KK0cj7c7+zuayMfx4bQjH+XheoE+sRWojQ45p/Z1JAPKk3NqHNFnH5wnk8fN89SEXWceGDM3jwzp34xIP3oRCL4qN3T2NlbgEPPfYxmLxOHH33fdi9AYxcGcNvfvbXoUMOZmMZqUQMFhOV7GUBe+H1CHzuevzohz+H01uDps5WOGvdeOEXr+CeO/dj79AuLI1NYfrsBazOLePw7Qdgs9uQyOUAmwUXJ6/i0U89jniKTToNKOWLYG+6UkWPisaMH//0FezZsxuxSAQmrRbjl87DS09urRHXQiv49Gc/Db2+DE25CLPWgPBaEJfOjSFfysFV60NLdzvctS6UyllYdAaUMjqBzpF8Fkc/GsVMcAmDQ7vw/qmP8KmnnsT5dz/E8vQCvIT0ej08Pg/imTjuvPcuzCws4O1jJ7BtYCe629oRXJxGYn0Nt+7ZBafTgmQ+hWw+gx3bBlHIFaA1m/DeubPQFCrY1tWP02cuoLa+Eac+vAxHrQ+7Dt+J5oEeWMxGGItFWKQBXUbAZS5fhtnkRLmsRXAjhNffeBMLc/NobKyHkaB2ehLprDKfaDuze88+9PUPwGq3YX1jAyVNGTNzszh/4SL6t+1ENl9CkB7k7a2yxsXCEVlg67dsZYqVsjQypaqW85FziEDS662R5ptMFHH8sVqBY2ttdRVNjY2S/KGanoknznn6us/MzFxPghBiE+yuLCzgwQfuxfTkVRSzSfzGp5+G024hURX7I24M5zXBMue5usYoql6dAl63VL304ue6btBtWT/R7ki8hHnJqKh+OT6VMwg/viggmdvN9UMF0P9S5cwGgwaNdstyia9RLkHbGLN8FjlaqTBpW67g7WMfwucLIBQKo6GxCVfHx8V2iElMbsP58+fxwIMPolgqwmjQwshtpYUHG+6yqSg9pdkwUAyjt5oHqqplxkRLF3+NWNsoz+HxULYtmioirvVBb3GLEpr9C1T/e2kIKD0YFDU0vw9wDVAVzTf6NVetMKpfNqsRqEagGoFqBG6mCFTB8s10tKv7Wo1ANQLVCFQjIBGgFYbqo8yLUV7A8+JQLpRF3aQ0JhIbDF510nKyTLUW5Hfl4pl/K/9KsSwX2tQ160U9Va4UUSrloNVpkC8CNpsXX/7KP4hi+Z++/Tf4t3/yJey/7RAaWlowOzsHj90lpcIjly+ju7cLMGhRKZcwNzODnp4+kHGn0lm0t3fh9dffgslkk22NRGLS4CgcC6G+vgEL8wtwOlwC3dhAzlvjRTIVg8NhRzqVgN1mRiwaRnNzkyjrWKatKuoIMFjeT6jGC2bCX0JveqoevOMO/Pj5F7D/llvFooAX5Z0d7VhbW5X3ppEH4QfLu69dmxIQuby6AovZjCcff0ya1A1fvgxfXQOmZmdRyOeRL+QR2gziow/fl0ZvLocD8VgEf/zHfyygt8Zfg/XVdTQEGrEZiiAUjYqCcPraBHb2dWF9agrzV8dw/tQZ6LQOWBtcONTZjcT0AkpGI967egX+9k6Y/T6MTIyjVWfFfC6NmKaMT9z7AO688zZ8NDOG9p3bMDczh25/I8bODOOV19/ALffeKc0Xd+/ZJQB2cHBQYC7jQSUwm7wtL68IDErE49Kgz2q1wGK1SjO0UHBTVK8cKA6bYj1C8M/jQpikxprjjs/bt2+fKPMIi/h4Z0cnVldWFP9usadQbDEIbzKZrMBWf22tgGWqxwmRqXbk4zyuVC3zuFIpTVDKz+BxpVUKPY0JVwmz+BpCa8abn0UvU47v2WsTqPU4EFnbwMrMPOr8fvhr/bA42MgsJP7aBo0OtR4vroxehc9fC6PVjEy5gFQmjRq/V6B6LpXG6sIiOlvbUefzI7wehMlqwfzqIjwBL4o6QGM0wOPzo6mpBUuLy1hfD8LudqGusV72lbEjmD9/9rzMO1p6dHV1icJwMxRC/8CQNFWkZy2bE9LSgDC/p68H0Xhctre2vg5z80pigGBa1OAWJm/qZGyyDP4aVel+nxxHg9GAcCQsMafCsrGhccsfFgIHuU0ES8VsFmYUcOKtY3jg8D1YmpuDxVhBcHUaf/6//hG8Oi0+ePkoNiYX8PDDjyBTKmNkagZWvx+nRy8inI3hyMP3YHCoHz/8wQ9g1JlxcN+tqHHpUeutx5kz4zjxzgV84pOfwOiV8zhx4gSefOIO3HP4NqwsreDbX/8+fvORBxFe28SVkRG0trWhoa0F0WIGiXIGfTv6YXPRPiQPTb4s6m4tG0BmC5idW8QLv3gTh2+/BQcP3opoIiYN7KggbfZaxfKmwCaHehNSmwn889++gHtu246BbduwlohgPrQGh9uEbQPd0BS1cLt8WF7bQAZFLMcjuDo3i8aWbkxMLKBSNmJjeV0SYpWyBi3NzXC6rNi1axtmZyfluM3PLWPv7luRSKYRDC6gzeVEnc0Ch1kPd60Tk5PjOLDvFrg9fizFE/inn/8Ef/g7vwanXovVYAHf+f7LqG1sxx333oWegXYkM2Ek4hG47Ip9TL7MJJgJMujyehx99RguX7gEm9UMt9uKfC6Bfft3Qmsy4L3T52SNXV5cRyKRhdZgQmdPD7r7u6E1a1FEHheHL8Gsc0CrN6FYKSGRTiIZj6O3owvxUAThzSBaOzqgt5gxR4W+0SJjh2OZ85Tzjb/TaoeNQbkmMBm1tLiIwW2D4vPOuajOa/FoLxRkbnMMcw6H2Wwzk8aD992D+ZkpxCNB/PbnPgMHvceZFK2UwEQTJw491o1i7aCT9YoXgSaTQQHQkmiUMx/KRSVhyv+qsvdGb+VfAVQFLKsWEOo+qc381L8LZKayectqh/vA7eJ6yPmXSicFKivz3IYT73wIu8Mt62BHZ7fEprW9Tc4tBP2nTp3Co489Jkk8i8kgUFhtgqh+pvpVR4A6G6FSPc1/BNq0tGKiQSqRqKoWQo5sJotQIosIvDBYXVJxY+FaIJ7NCrjW6fl5ikpZtf9Qm/fxb9wm3t9zy97qNXb1+2Y1AtUIVCNQjcBNE4HqSe+mOdTVHa1GoBqBagSqEVAjcPbk9yu8CObF8o3N+/4lWBat11ZJMH8QYdf1M6dGLkzVi2+KmcUwVqwwFLBcLrPEH8jkSnA6A/jKV7+JsbFx/N03v4wv/emfYN+hQ/DVBRAORRDw+hENbYr6taunCxURYVXEhsDr88PtrkEsnkRDQzPeOnqcvZXgcLiQoALW4YRBDFRpzVqB0WRGNBKR0msCSLvDLApgeiybjFRalURVy5soN30+RdFWKklJNmEpYSR3WBr5FSto6+rCD370U9x7/wOiTg1Ho6jxuOSins8z6Y2Ip1NS7tzb0YnjH55Co8cHLRWACzM4tHsfXDUepHL009SLrzTVzrt378L5c2fFGoI2EQTM24eGBGJeHR/D4MA2TNC6on8Qy6sEWXZYzAaEVhaxo6sdH7z1FqLLIVz86ApS5gIeGtqBIY8f80uLOL80g0ShiFRBB62ugDv6BnFyZRUppwtP3fcQbA4rltJhdO3ZgZHLwxhs6sTlD8/j4vAInv6tz+Lq+Aja2tukyRfVyASXBMocMwI9Ojpw8uQpKesnKGes1EQFvYypXiTkpR0GoRGhAxt4qZYZBMaEvXwN1XLSbGqrrNztUqARb3wdFeSErOqYjcfom6w0nWtqbhQvYtWvlceUAJVJAgIUgiy1dJvbqPo28735OLeHZfiKxUtZgE80HITTrMfy7BzSoRjamlug02thtllAT4X19TXYLRbx7M1nCzBzf4sF5CpF8d+ldyoVmwVC8FweTXX1sBpNSMWSCNTVYnF1CfXNDciXiySX0PGxbBa+2nqkszmEIhEUykXxC6cFzfLSskA4NiGz8rNyOYHDuVweDpdH1M5NTUoDRaqyW1pboDcasREKwmAxi6XF4tIimhqbFAUirUcsJnlvgjfOI6qTqdLnvWILYlU8rL1egXJUKxNQEkIzhcSYZlIJaNIJXLk0LJC9uT6AUHAZmeQG/vOf/jHK0QiC47MY/+gSSlSjJpPYu3cQ9fWt0OiM6Ojuxref+y7uuP8IvvX957AWiqOruwcuYw5mnREHDx3By798CwcPHcRbR1/DjqE2HLnnNhi0Ghx9821YoceOphbkE2lsrAVhMJjgCtTC196CCxOj0FmdKJSS2LdvD4qZBGhzsMl98teBwtPp6RlRhu7dsxfZQhbQa2Xtsus1yOUL0OgNyOeKmL06j7mxSdyyc7cAOLPLjoXQGkKxDQRoG6PTw2Z1oyYQAOh/XMwgkkkjU9DA7a7H88+/jI899iSe++GPYTFbZRyXilk89NARhMPrSCdTWFpaQ7mog1FnRCmbRDIaRF9bE3xmA2pddiRiUVRMBqwnkojmiugd2o6BvjZcvTKGV974AEZLAJ//3S/A7fOghCwKxSTyuSwyySyMBgvyxQKujF3BxOgEZiam4XE4xf97+7ZeWK06DAx0wm43SoPWRCIHh8ON9fUIFpc3cPzkBwglUvDU1sHu9WDn3t3YjEbw6kuvYd++A/DV1wqY31hbg91ogVXHhokFxFIJmGxWRGJx8YyPRKJit8K5qvqu0/Jifn5ekkpMAHG96e3pETsbrsWcz0z4qF7g1xvOba0V6ytLePKxj2N8bBjpeBif/9xnYKFlQyEPvV6rwNStua6IeJkkpYKaY1gBy/J/K2kqVk43NOlTzw03gmLlZznhXP9iwf3hTWw/ykqlhfoaWmEQLHMOc+4SLBMUc58z2bS8l6yLRjOOv3MaDqcCllvb2mWM1jXUy/Op7n755Zfx1Cc+IesrE6U3+hyrzfnUz1WtOzTMzG4ljPkY57xSiSRFSLLvfL9wIocwvKJYpjqZftyKInnL8kIU3Yolxo3J6Os+zFv7XwXL1e+b1QhUI1CNQDUCN1MEqmD5Zjra1X2tRqAagWoEqhGQCJw79VxFrCK2GvyovpDqxbR6cSqXolpF6aSUAStXoYoVhgLlCKjk+eSr7KdWEjdmUbtWKkXxWs7kS3A56/Dlr3xTrCq+9e2/wZf+7N9j+549YvOwtLQMq8GM1aVFsBS5t78XY5NX0NvbjeGLl6Qc2GZzYIM2Ah3dOH78XbHBIGjUaBQVlUZHn0i9QDXCMgK0zWBQLrpj0ZA0oqICWaspw+VkAzeDADJ6IhN+Ejiq3pnqRTNBANVahVIFPQPb8LMXf4lDt92BbL6ABSqbDTrs3btXgIeeCi5okc3nYDAbMNjVixMfnESpUECtuwbTC3P45FNPiYq5WKmgr68Xw8NsytQq0OTZZ59Fc1MTcoUC2tva0djUiPXgivgRtza2YmJiEtu2D+HC5QvYvXsnhs+dxq7uLqxMTWL8zAiC82FcCU7jYEsTHu7dBrtRj6Amj6JOK1DSTQCRyeKHY9NwbN+Duw/djmwxi8X4Jlq39WFjPYjuuhaceO2oeMzu2L8H/f090mSQVghU/1K5vGfPHtlu8Tg1m+VnQuVAba0AE8aQgIIAlMCIgN/tdAmEoO2E1UI4qQAWgmVFhWeQn/l6/kwlLi0fspmM/M7PymZzAjYVtV8FOoEbJgFUOgPVczpRn9Oyge/F0nH6s7LZF4+nYt1gFHjD9+I9t19Vp3Ms8HcCcI4FWmGgkEU5ncXVS8Norm8Qi5ZYOgGn2yX+wvlsDhYqqU0WBMMRgc60cLE5HZifn8PQ0HasLa+gUijCabOLJYpRx32lz7cRVptFVMMOjxvJXB7BaBRrmyHUNjTC4rCjSEuQfEHGMMc6oRL3cXV1Xbab80aAOCrSGI0wWKfRyrhu72iXBoGxZAJGqwX5UgG5bA7bB7bJvhPEz8zOSnwcTqfAsFQ6jVAkLPEmpGasqbClBQaPA48ZobbYb1Q0AsXWlpfQ5HFg9PxFZOJJDA30w6AvwuXQ4tbdA3DptHCUNMisR/DiKy+irb8dtTW1KBe0WFsJ4/CRu/H68ffw+DNPYGxuHpMLq5iansPw2fNIx4Avf/k/YGxkDCdPnsDdh2/Bgf1D0FaK4sn++stvoMZixUBDAJpCCYUsXY/1yGo0uLq4gLQGMHtcaGltRiadws7BDsTjQVhtDhSLZWg5t+lrbXeIVQqV7/SU51wmddZodQL5jToTpscWkNoIoqelBUnGxGxEIpfCqfffx+2H9sNssaGlrRvHTp3CnfffjUgmhbymgmgii9OnL0nz0mA6hxJ0mJi4psypZBS3HdqPVDqGdDKJpcV1mE0OLM4s4PCB/ZhdmkYuE4VbA9wxMCDNPU1+D45dvICl9Ti+9PtfwGY0iP/y3/4Bd959Gx578mnAaEI0EUEyGYHBqEE8EoPD4kA+W8KPfvgz8eRuCPiwvb8H0+OjuP/e29FY7wUtc8vlLHK5FLRlKmx1sFhtkhTUG+2YXV7HUjCKs5eu4trSGpo7e7F95268+vLLCNTXoaitoL6xHoVcHhadDvPXptHcUI9iuQSL0yaWLH5vrcxBtSGk2iiT91w3OLYlwcQmmG63zFkm+JggokKf8Fn8xVdW0N3dLXPd6/Fg4uoV/JsnH8PV0cuIhTfw+c9+BnaLGYU8k0gGaHVaxfJFwKpSjUObB1oXCQyuqI39FDsno15pLKpW9aj2ONIEcAsYq3CaeUWp3NmyofifKn62YLacJ5Wyn+tq/3K5JPZBTHplcxlJUIotk96IN4+ehNNVozSUrW/AysoqPN4aWZvcbg9++MMf4ulnnlH2w6DYcKh2FSrM5nxWvawFqtMbWmyFSgKSJQ4C1Mtiy8GzO9dfBSz7FSsMswU6vaLcVtcAqph5flW9lK+Dcyartvyk+blVsFz9slmNQDUC1QhUI3AzRaAKlm+mo13d12oEqhGoRqAaAYkAFcuiHt1SLPOCUi1rVeGyXITz4pQXzJWyAo23nCWV5yhN/OTxLa9K8WQmlJAuRDTNKPKSFrlCBTabD1/+yt9jfn4J3/j7v8b/8X//ZwRaW9De1Y2zZ85CW6lgc30DNosF3lov3L4aNDbU4+L582hv7xSVcC5fFCuMt44eQ7FAtbUByVRGLrbT6aSoaycnpgRe0DvDYVc8dj0eql3T8Ho9UhrudFoFqBGU0gaBQI7qMJYlE2wQovJx7mc0EkVbRxea2zvx7Pe+jz1792N5ZQVmqxUWixkWswndXV2YnZlBQyAgSmaqVXva2sUn99rEhHhrDl8ZQzqVxOC2AdR4a0QV29vbi6vjk+jr78dPn38eJgsbzCVwyy0sh4+jf7BbrEH6e/qwML+IuoYGJDJppNJx+Bx2rM9NY3dPL957+ShyawkMr47j3m192GVzwZTPI2XVIUuUVSrDWChII6uXFjax7vDhvvuOIJHPIKkpQm+3Ip/NI+Dw4o1fvgqt3ohAUwOaGxvQ3t6Gy5cvCwi/ePGixCgQqBX7ktpav6g93zlxAjt37pS4EeBYzBZprEXASTsSs1Hx6WRsh7ZvFzCklk1z7BEeEe4TshD0MPbpVFpgByEznxsI1GFubl7UsxxvBOGEqhyH/gBhMMeBW96bgEptIEbFI0GHApItYn9BKwnVU1ldEtTncF7wuX4vvZFjyMWTuDZ6Bd0dHfDUeAQoUtlKcE5gnE2lpQlarlDC0uoS2rs7EY3HxCqlgcCNJfeEUYUiErEYGusaEI9F4bTaYDdzO7SiVA4nk2jv60U0nUGyUIDN6UQwtInGhiaBn/SwZbJkcXFJQFIymRIQzs/JFwnN6ECuESX+yuoq6hvq4fS4kcnntgoJNBLbproGSQTQQoPAjRCd9hEbwQ2Z31QoMuZMAtCiYG2N3spsTKb4XudyBfnc9bUNgX2z16bQXONEcGkF64sr4kt926Hd6OtrQi61CY/ZAAd0yG8mcOrtd3Fg/17k8hVojSa8+8EZ+Bp92HVgOwxWI+xur6wV8XgWyXQBdqsTsUgY58+dFuX0F7/wDHKpKIxaHcr5Cs6dvgBjuYwdbU0ILq9jeWkdXb09yECD0fk5LMdiaGhrwuD2bZL40CKNYi4pUJz7lM3mYbFZRclbKLGEn0pTxZ87L+sjy/+N0rQvshbEydffw0N3345cMilJj1giCoNRD7P4ZFsRaG7DpfGrGNq3C5liFhoqugtljIxOYXFlEzmzHVa3D+fOXpRGePV1fhiNGjz22CN4++23EY+lsLoSREdzJwrxBDoGOjB+9TJaXA40GEzw17jgamnATHgToWgYY4cmAAAgAElEQVQah3bvxrd/8DwcdR587NEn4AvUY3l9DWabCYlERFTdbPBZzpXxGu1IVoPo7+2GSV9BLh3BA/ccgqaUhsUMFPIZlEp58Q6nPzdfl+eaQU9d6KAxWJAu6HBtfgPzazG8deJDeP0NoojfdWAvoukk6KVcLvK1FdgYw0wKXr8XyWxafPDzWVYeOGQOMinB9YAJEs5V/q5aElH9zeSU0nAzJo1UOU4l4eTxCHAlYOZczabTUuny9KeewsTYCFYWZvA7n/8cnDargGUmnAhHOXbVc1yBSmadVkAo/YhFqbx1dhObp19ZKMvywH4DVPfKz1tK5uuqZ52SaFV9m1WFsLquiOUEm9xyMSuXZT8UkF4Umx7uP8Eyt1MsMzQ6HD3+vjSqpZ+1z+cXCxpaeHhqauD1+vD6G2/gyJEjcu5iN0q+tTTX27Ki4DaoYPn6NhP6ctu3wLKWaSfuKKG3lp/LNTKHcLKAzZIXWpMTZotFzu9Kg0Ot7CPBMhO46vvzXoXMqtc076vN+6pfNqsRqEagGoFqBG6mCFTB8s10tKv7Wo1ANQLVCFQjIBFg8z7VB1K1LhDrhy2Flaq6Uq0wlCtqlv5qr1thEOgVCZa3yn7ppcyqYPqHUjWp0VakgR9LfqV5n8mNv/7yN0Vt+fW//Uv8p//zz9G/cwd0JhPOnTkHq8kswOjQwVsxuzCLIkqo9ftxbXIK9fWNCIUj8PpqpZHeK6++DlRom1BGbaBeLnQNBp0oQUulCmrcNZifm1PAY7kMP72K19dgNOhhs5vR3t4scEKFmiqsINxQAQEtBQKBAIIbm3C6PGhq68ALv3wFjc0tovCkEs/v80lJtZVetbV+rAU3BBg6bDZcmZ7Ag4fvEePOl19/FYcP3Q6b3Yr5+Vk8+MD9OH78OLYP7cD6xiaMZrMoHo+deBdzCwvYNrgdXp8P/loXWEJ9ZWQM+/cfwOkzZ3DLbQdx7vwZHNi7C8tTU6h3uREan8X6yCQSxhyi09N4Zt9eWFI5xPVA3qSHrliBpViWBmBnUiWcDsbwzOc+g7nNNTj8XmxGIrCZrLAZLTj21jGBi/sOHBCP0rpAQMr8p2euoaurEx999JHYTOS27BIIST766IzA57vuukuGCuFJJBSWMnYC5ng0Jmo7xpxKRJa289ioykPVQkP17iW4TMQTol5naTyBMdW5hCrq2KR9CuE8kwuRaFhgPV8nyQ6t9rrikJCYgIr3tJVgw0ECZsJr/o1gh8pHbh+PP+E2t5OWCfU+D9bmFzE7Poneri5EImG0drZjYWVJytqtbHKnNSBfLEFrMIraNRjehMVmUew0CMvNJoQ2NtDU0CgNDWnpYYAGfrcbmUQC5XxBwKbOakXnQD8i2SwuXhkTsEwAzqRJLBqHzqAXGEl7BlHRF4qi2GbSJ7i5Ls0VuS+cLyybZ6Mvs90mVixmmxU6k0Eakpm0egFyyVRSgDL3PRqLiUd1jv7UsZgAL1qesKElY8650NHRKZ7aTNo00NOcDdoATF69gt6WBsQ2Qli4NoMahw379g2io6sOVlMRydAGau0ueAw2nH/7NBavLuD2I0fgb23E+5c/xIHD+xFNBeF2W1DM5qEralEs6FEyN+HSyBW8886bcDsM+PznnkG5kIZJp4GBalq9BcHVMF78yU/RWevHxvIqtg/thMfvh85ug6e5Hm+cOoG77z+CYqkAg54q5AIMqIhqnPYsVrsV8VQSRU0FZU1FrBNoV8KkgdbCJmUVlIsVmLQm0Ch+5OxlnHvvEhq9Ftx2YD8qrPrQVJBDGQW9CVZfLYanJvHxpx7HzNw0IvEonG4vdEYbXn7zBGJlHVKFCjbWwwKt+XnZbAJH7jssx2RqagZLi2uikLYYzegf7EUyEoShmEMlEcNdtx+C1ePCj174Oe6+7z5cujiCZFGLO+6/D0azERa7dQsqRwWqci2aGb+GN15+DeVCWXy+bWYTKqUU7r5zP2ocRsRCq/B6HJL0YnM9rut2uxOhzTDqG2qRSFGxTmsXLfRUU69EMbsQQjRRwrETH8BWWwtHoBb+pkZEE3FRvTOGJvr4FgqIxiNwe93I5LJIJ7Nip0PYSo9kzkvCZM49zlvOf8LSZIKNLENK4mJ2ViofmKRSG0qq9zx3hTY3YdAAj378IVwduYyNlQX8/hf/Fzis9HNOizrXZOax/JVlRbGYVzyJt4CwqHYJdZkPpZSX5zCdAnrVCgnaafCfCooV5XIJZpPhuq+waqWjqpfVJrd8H9UKg+ccJm3o0d7R0a5UAmTTimp4C2off+dD2OxK4pPnN1EeU30vFRW1stZ2dnWhpsYDLZsTVirXLYVUlbXaPFAF4QWx+tBAr1O3JY9yqcAUsCj0+fxsPo9IqoCNvBvQ20SxTrDMeKvJOKr4lfOtArJvtAzh3/hc/q3avK/6ZbMagWoEqhGoRuBmikAVLN9MR7u6r9UIVCNQjUA1AhIBKpZV30jVY5kXhGonefXimReV0sBPVE06+S865C2LCIIuQkh5L3rFiiGzVhrZQcMCfUWxXKxoYTS48LWv/xPm5xfxt3/3VwKW2/t6xLt4fm4BrY3NGL18GY319cjk0tAYdWKbsDA3j6bmFlFKFopluFw1OPHOKaRTtAZwSxk7rTDyuQxSqSTq6hqQSWcFONBOgWCzUMgIAKZnLBsKmi0Ec4rFwI0WGISBvCkKLY14qdJPslAsoazVY36ZJcl+8Z6cmJrEzh1DosDLZTLoaG+RWCwtLKC+LoCSpoLQ2hp279mDbCGPSr6A7t4eLC7MwsSyYb0ei0vLmJtfFJh8730PIhSJYmRsDCaTBbffcQfW1uaxc8d2TIyNC5CJ06/UakYun4VBp0Wdy43J4WH0eGpx7d33YKu14eypd/DIzl1o0NqQArBZKCKWSKPW7oTJbsG60YRvv3kM//tX/wLHz36E1q4uhIJhtDa1YHlxBZcuXRK4U+P1YvfOXbg2NYVt27ZhZGRYIKbT6ZDx0NzcKCrv/v5+HDt2DOFwVCAlLSjYsNBkNIlvNME0wbLqo2yzWgWUEJIQGjP+vPF3xpzAmYBpY30DbpdLABTtSqamrmHHjp3yGP8XCyVRsYo/drkkcJmJAIJu3nh8eWwIkBWQQx9hNvNrldfxcbXcnUCZEIe/Ux0pCkMtUMikEA9uYmVmDgGvTwCVs4Yq4Kwo/yrFEkq5gowNqo4JcwulArw+LxYW5mXfi1TCahSISDDF8vJiOoOWunpo6OlcKIp/NdWtOpsNsVwWFaMBXn+tbCNBLlXhyVQKdfX1iCeSoiRlNYHFQg/kqAAxUWaqtjRbxqldfb3YIOi22+Bwu7C+uibJG5/Xh0w2C5fbJapRqp4pe+Q9/y7+61tKS6vFKiCJoN/loj1BRqB5JBqTioC11RX4HBboShpMjV6BvlJCZ3sDegaaQTtqm1ELfbGEepcfpVAGI6cvI10owOSyob69Dv4mN8raLMxmPVAoQ1dhYzUj5sJG/OTnv4DRUIHXVcHdd+xDe0uDAMtCpgin2YFSvoz4ZgRXL4xg7NIYHnr4fvG3ttQ4kUIBq5EN9A91A6BaNotcsoyluXVs0JbB48K27QMwOqxIlbLIFPIo5HLw2Jww6nVIsvGoVgtNSYNirgSr3oRMMo2VmVlEVzfQWhsAsjkYrCbEigVoXR7MRWLQOx0Y2rsLwY01nDz5jnhmH7zzbhw7eRpnhscQTxeh11uRyyoJApNZi5oap/xsszswO7OIjVBULFWYNHKbTSjmUwiG1+B2OWAzmjAxdg2/8fnP4BvPfhef+8Lvoqa2HnpaBWvL0BsID7XQlitIx+L42Q9+hEI6hUMH9kNbLmJhdgoP3X8YNosWJi0Vq3mBi9l0Djotm7U5kcrmxS+chR8VrpdmPYyiWpeZitlZ2s1UMHltCcfPDyPQ1QObtwbpYhEuTw2im2Fkkyk47TaUygVkS3lR+6cTXIdpWaQ0eSNYVmxuspLM4HrBOUtvfJvVJoknVijwOPA5fL5ql8N5zvdiM9DVpQU8/MB9mBwfRSy0gd/7wm/zDCQe/YTGbETJz1PWdr2cCwTWlnh/3eRJzlW80WaHthG8qUkqWRO2ACz/rpwjiwJq/7WbapmhwmVaYTDOXIO4LaVSQdY1WauKOblXYLAeR99+T5KZXBd4z/mWyWakySYTTWJjVanIOm3QayQBJ/B6y6NemvUZDLLtvBH2a/RGSWBWinn2xYWmUkA6mZB12kBVuvQTyCNFi5q0FRqDXc5zemliy/9GJTZii2O87h3Nx1QbjhsVy1WwXP2yWY1ANQLVCFQjcDNFoAqWb6ajXd3XagSqEahGoBoBicC/BpZVL1tRTdGPkY2HtpRSrBImVGbBsNhibKmfRAWm0Shd4zWV64plXs+zARbBMi/u6XuqNzjwla/8A2ZmZvHsd76BP/3z/4i+oSE0tbXi8qVhbOvtl7L6/r4+zC/Oo1ApygX11dEr6O3rFy9lvcGESkWLDz88A5PJqvik6vSiWtXQciOXQzaTAxu/CRTWaAROUzlNqwSX0458PgOr3SywkdCCN76OME38enU6gbhSrlwso1zRiEVFW0c3Xjt6FNDqxbri/Q8/EBVqZ2cHAnV+bKyvosHvl0ZptEJw6AxIlPJSyn/H/luwvLmOWq8Pba0teO/USezYuRMTk1NYWFzGd773HB54+BE88eRTGJ+YxKXhEezZsxsdHU3iYbutb0BsKHr6enF5bBiDQ4NiEbJr2zbMXp1AV40PmyPDSMY2MHZlGp1+K25rH0QhU8HZ2XkMz87CajSLL+nA/r342g+fw59+/f/B2+c/wuD2nZi9Oo3BvgGMTUzi5PunRNlLJW1nR6eojqng3bFzB37y4x/h0cc+LtCUdhgsTTebTdDpDBgZHROwTJXhxvq6qD4JfQguXQ7Fw5eQOJ/LCRghJOJYY0k7gZKqHuY9YXAkHEFXZ6ccj4mJCeTzRVEuEjbRjiOfK8gx4jFzud0ClvmeBMN8j4WFBVHPEYrzRlUkPyceT173c+V2qF7LVOxzWwmnBXhnUhjs7cblM+cxOzGJGocTg9sHkcgkYXc7RVFpM1sELgdDUdgcDiwtLymeqfmceJhSMdnU2CDbNDc7K9DcW+PF0vwCGusCsJstWJ6fh5GwuVJGSauD3mpDhAkEkxk2h10SJ6WyMh+5r2xUmc6yxN8gDfmo5LRZzQiHQ7Iv9Q0NAsDZ2K+9uwsagw4rG+vwBfy4MjqGns5uAfZWmxUWq1XmAX2VFZ90rSjxOW8I7gmXN4MhGQO1tQFJOrCJpuJXSwimBW0FUC6gnC0guLCKhekp9HQ1o6XVj4GBNtgtBpQyWZgqerHJsFuMzDnBrNFDQ69kkxaxeBj5UhG+uiYMX5nC6PgcRq5FZLt6ugPobvOhr6sJrY11SISi8Lp8yKYykqAx6c24NjaDo6+9iQceeAAlFGF0mnH8w3fw5NNPIJ2NwW41wWrQ472TI/jo1CQ++/RjSIQ2MTE9icF9O+Bs9Itdg1i2FEr0+IHBY0WKdiN6k3g3M0n1ykuvwGW1w2tzoMZgRnhxBW6/B//40/dgqNFg3wN3AnYH6PS8d+cOpBMJHH/nJJY2QujdvgvLa+tYWlpHcCOGYlGDeCKB2oAXGl1J1KucR1QzM4EFqwmOUgUewj2zDnCaRHXt0ZswMzqBBz72CH7wxsv4+BOfRGNjMzxeO0qVPGLhELyeGhigxff+8VmUMkncunsb2lvr8dGH7+C2W/ejqSGAVDwiySmqilllUpLcggFmi0OSHKliDlomBstZmA0amPRaSaCZTTaQgyYT9Jlfw4XZdYzMLaOxqxvBRArJbA5tLW0Cl00GPYrlIjQGDRwuBxIRxQKDY47zhOsF56wKVQlcxQ89lUJjQyOWlpZk7nCM8/msdCDE5HmBz+PzWQExcWUMjz7yIGamxrG2PI8//oPfg5FN++iazfGs08pzxcpBz0oXxT6C45t/4/O22vvJtjA1eqOdhJqAUreT96pimT77vN1ogaEqllVvZuU9FbBMGxDOH9pOtLa2yPrGRKHYUWw1xvvly2+hobFF1lee81ixQcU31yiPR7FRYrUQlcZWiwJ8leSvApJ5UxvrcY3l+Y2ZByaISvkctJoSNOUSctm0APwS+btWL+e2UDyH5ZgOBgutMKwC5Rlrnv+lQd/W+6iQXbXEuNEOgz/ftW9X9Rq7+n2zGoFqBKoRqEbgpolA9aR30xzq6o5WI1CNQDUC1QioEfjXwLJqAfGvgWUpAhaPRqUJkGo3QBRBlSMveNm8r8wr1DIdlimJKqFM4ETArOHFqQtf+eo3MT09i289+3X8uz/7Ewzt3YvWjg5cvTqBbb19GB8bw46h7ZicmhDFMi9Q15bXsHPXbnmOzx+A2+3F88+/gHy+JM3MDAYTzaBRKuYV24UYS6tr5eKdStm6AH/OikLMarWgTIWeHqKQo9qTkEMFnYwPL6KpiOU+ETAQ6sXiSXT1DeCDM2dRLFcEdIfCYSwtLsLv90mTu+bmeoyODGNgYEAUZFRy1gbqEA4FBWBQnba6soKB/n7kCznEojG0tXdiZW0N4xMTMFlsOHP2nMAlp9st3sa7dm3HytIi3A6nNIujwjQYDcMb8CMZjyO+GUJvWwfmRkbR76vB+AfvYSMdxOz0PJ4+dA9MCeDlM2dQCfgEVKZCYTz04IP4x5/+CL/1X/4MFxZmcWDfLRg7O4ztfdtwcXQUF6+MwGwyIxmmElaPnt5eAcn0Ke3p6RTFcltbK6auTaGrqwPj4+MI0Nt1ZU1sJlpbWxHcUPaZ0IgKZSplCbVHR0cFNlOJpwJrwlbeqL6japjghf+bm5oF3hIy8/lU57Lpnqoqpz0Ex5/4YifjAouYKOCxFCCj119XpVMFqTSygoAtKoDleKyuCrQh8Bb1n8Eg44GQyONxIRYKIhOJYfrKBNqam2G326A3GSnKRyi8KWDYRKmo1iBKYoLu1dUVtHd0iF9vMpWAlSrBSllpXGizKVUB5Yo07+N4zWRSYjGjYVO/TAY6o1nGm8liIo2Sx7K5rDSSo1UFwbLRbEK+UJQydcLrVCKBGo+ibBQVciIh/soen1cgp9Nbg3hSUUqa9YrakM3AVPsBvdEgMSesSiQTYvUSj8Rht9lRLJYEuHd1dWP62jRsNrtApnAoLApKehNrDRqUsyVUUnlcoeLdpofNocPQUA/qamsEOmdiKfjrnShr0rBUDPBbXdBm8zBpK6IQTucLgNmOU2cuYT2Swbunr6Cjsw2pZBCffOIwsskQdg0OQlfWIh1LwmJhVUEJmooGuRTwg++/CI/TA2iS0Fn0OHz/nTBa9DCbtNCViyhnc/jnb72OW/fth6UCeGwW1NR6cOLc+zj40N3SaM+s1yO2tokapxNZLT2XdShlizDozbg8fAXReBz5TB5rs/Poq29Gnc0p4yRUzGIhncH5xSXUdnaJKj20ti5ezEaTFaFEGgmxMNFBCwMS9JBO5lFiE1QUodVXZF/X1oIwmWxIZXOIpVPwGM1o9PmQzCaR15WlKsRc1iETjcNXV4+kpoxAUxP27NuNMvIwGDSwmixwWpw49fY7+ODYMdy6qx+PPnQXzMYSCrmUrJNifyC2C2Vlza5oYTCaUSwBxTLEVzmajMFg0MJlM0FTLqKQTctYTsapcrXCoDMinspiZi2Ft96/iIrFDE9jM+ZW1lAXaEI6mUKRTSJLefgCXrFe0UMvil2usaxQ4LxWk3hUJHPeiSVThZ7PeYGl/J1gVAW9ahKQf+d/2rUwIfnkYx/D3PQkVpfm8O/+6A/wP9h77yjJ0vLM8wnvIzJsmkjvXXnb1dWOBgkaaGCWEaAZpFmNdnZndzSyO1rtIHdWYuRAgCRgACENRjAygLrphm7aN11dVV2+Kr234b33c5735q0uaf/Zs/9W5Dl1MiszzL3v/e534/7e53serTRAmQ3QgN6gl1UN9BFWfbRFXSshoKzGPwXLqseyCk1Vi4t7wa2iRG7CoFdC9+4N9VND8+61wtAwILBF//CsXJt4PWITTgnNzP8TK4zvPfUcBodGZfUAJwFCdYZt0vOYimXOmZmsYlHidbvkudxGgeQHK4xUsCxWVa0W6jzOGo0AZb22Bb2mhVqlhpZWI8e8pTOhDh12wgmU4ITxHrCseFMr/uuKWvnAb/ng/VSfZRU28/sjJ4+277HbHznbFWhXoF2BdgXumwq0L3r3zaFu72i7Au0KtCvQrsD/b7B84P3IG1TenCrLmXmzSR9lZWkzwbLqsXyvYpn37U2NASajC3/6mf8qoW+f/+If45f+069gbGYGgWAQ+3shAcsLd+7g9KmTWFxehM6k+DgmadMwOITFJULLIeTzJbz88mvo7u4VFSu9Zgm83R1OFHJ5AV9ULedzOVGzKX60JVH7USXmdNmgN+oEEnK7CTr4XZYXNxUAODQ0JMpYk8Ei1gkb2zsSjLW4uo5QOCr+w4R6iwsLAgh6g90YGxlAXdtCOhbHUG8/UtUCAlanQMird27i/PFTAoSvXruGJ97zBBYXFpFIpXDmzFm89vprGBoelSXLrM+Nmzexs7ODmdkpPPbww6KK9Xs8WFpdxtDEGBZXl3Hs6FFcv/gWHjv/EEIbmzDQp3NrF0uJdTz1wuv4+UcfxYypC89evYIdQ0PeO766iQ+88914/q1LOPPxDyHcrGFqbBpLV+7g+OwxXF+YQ6KYxeL8Aqq5gqjYaHcyPj6GGzev4SMf+ZcCMqemJrC+sQaXyymQaGVlDcdPnMZzzz2Ht956C488/LAojmkFIeF7Gq08jiBpcGBAfFOpDGbduZ+Ex4T8EkZ1AJmzmSzCoZAAYCqNacPAbSGMIcxu1JsClTkk90P70OlpKeCR17wX6PD4c5wSvBB0M/TOarVJCBhBNiEPn0N4QjAsEKdSQT6fRU/Ah+3VNZhbOvEAZ2OiVK9IIB5XwOu1WlGC0x97PxQWWw7u/7lz55BKJpQxpqenMaGfQWAavYmNRgPWN9ZlHNJLm0FwDocLqVQGVrNN/HdNZiMSyRjMFjN8fnrdFpEvFuT1LAdWFGarBSbajojSNSJKa4Jlq90mj+np60WFQMugE9B85a23MD42hs5ApzxGVTNSDUlVKEGnx+eVc8Bld2FvZxcM5GTteX6wGcJVAjyW9IqWEEaTEQanFdVCBS6dBbloHGtLd2A0A2Pj/Rga7BXv7tX5VXT3etHd60E5W8DWwjKGujsxNhCExaiVcLI69ChXNfja33wPL15ewZlzp/D+Jx5CLLwKk6aBQxNTcFoc2N7chN/vQr2RE2Co0ZphNlpg0pnF+9tkMSOeTsDtcaGYSUHfaIjK+Etf+jaOHjoNS7MJh1EHo92AqkWDvLGBrqE+VItlmJpaNIoVlLU1OOxOtKotlCs13Li9gIXVNfi8fkwPjWDhzat458kHEIuGkG/VMHj6LP74a1/H9NlzWF5dR4fZCqfJglQ6i0KjhWSxiFwmDr/HB03LhEgkJU0kKqxzhRTcng6x/AmHYqhVG6JwzWXpTe4Tr3P66RJM0nJGqzcgly/g8JGjcHd5MTg5hFI5K36/NpMNflcAn/7kH0NXLaHHY8LPfOy9KORCYu/AZgFXYrBZKI2zRks8vjWczxUnIzm+iUQMBr0efo9b3p8BlGzeWK2KFzePVyqdQ66gRTRTwVf/+99icHoWJqcPmWxRFPW0Wag2axLwx/HssjlkDPHcU61oeG7yZzZ4OH7Z/OCKE45nzgecP7jagOemCk55ntGGR3zSKxWkEzF88Mn3YX1lAXuba/hPv/rLQJPhiwpY5raqil6CZQUI6xVlfp3qZcWnmHkA/GKAHuvzz7/UpuvdDALxZlagsgqXVQD+z5/batTRaihNGgWUNyS8lV8MaqWSmq9DO4of/PBlDAyOyJxF5M1asoHD+YOe52wgbW1vy/67OxzSoFI9lfldtaqSVQhcOgGNgGV5TItBgmwA18VyhHN8k+NQY0Q6V8ZONAGjvRMGk13xVTZQ5c2wvv+3YlkFyqJkvscmhPvUDu9rf95sV6BdgXYF2hW4nyrQBsv309Fu72u7Au0KtCvQroBU4P+rxzKXxvMfvxiUR4jHMDD1q8Ql7gfeuFR9UemlaWlFGUYDjBbD+4hOmlqxwvjMZ76Ezc0tfPkvP4NP/D+/jaGJSdg6XEgn06IIXbwzJ77F84vzcPu9An31Gj2mZ2bwwgsvYWBwGM2GBm9cuAiPx49UKg2LxSb+szarRZayb21to7+vXzxhCSQIYzIZKl+dcvNerhbFY5kKWEJS2gtQPUtArYK2er0mS44r5aoAv3yhCJPNgZX1TYQiMQwOD8Pn92N7axORUAgWqwUnThxCb0+PqEwJXd/12OOYX5oXRZ7FYMTaxrrADAafhcIRgQpUPesMBoyPj+PmjZvw+HyiEN3Z2RXwt7ayglgkjKnxcRw9fBTrW+voHx5EvqJ4laJWRyGdFSg/f/UqTrsDeOXGa7i1MYdhrQPvGziC3XIeL6zPIZyIY9BsxzvOPYqrm1twPnAUxt4Aerzd2Li9guOHT+CNq5dhclrx3A9+KDDQ0aEsW6/SIxpNHD48g+npSezt7QoIY5gdrSwyGVo3KAF5L7zwgiCZocEh2V+xcEilBYYQDvFvfBxV4QRMW1tbUn/CCapmuV9iT8EwR4NRnsfgRQL+QqEor8fnkgXR1oIgmMpgm90mz6Pykcu3qV7mzwwepMKPStxWk3BFK7DU6/XI+FLV6T4fx1NK3l8B1BqkYzEs37mDwa4e2EwWRGNRuP0esa3I57JoVKvocLrQaCjwJ5VMIpPNYHRkVIIkBXKajQIFueyfvtXxWFzgb7lWgcfvQZQ+qgzaM1uxvbkDp9WBdCINj7cDxXJBrGeoICW4SdEKw26XMUPFssPlBAF8sKtHwDzVl4RW9FSuEbgaDQj0dEs4Hc1kHU4HCr412BgAACAASURBVNmcAHYG/NH/mbUoVUrynceZIIke1KAjBH3ItYoKkt7KtOWo1bgSgV7bLjl2RqsZhVYDtXIN5oYOtUweO5uraLXogW7GUH8QA8F+bC1vYHdrCwN9QQGJpXIeZpMOH/rAYzAZatDUK9A1NdA3ddjfz+Drz76FfLWChx88grHBLly7dAFeRwccVgdOnDgKjbYKra6CWrOCShMSoqiHTvyQaY9DD3OaIdAkR1uto1mq4Jvf+B48Ti+Gu3wY7PSjWC9iKx/FkXeeR0XXQqtSg65cg1GjQ4028dCJqlOnI/TWomU0CViP70Vw+7WLGAsE4XLYEc1lUHE68dTFSzj12OO4fv0W9A3ASzCt0SFTrsLocCKT2kOtTLUqj58GuWweWh1gd1qlicDVET5fJ3xuH1qlEnZiYRr+wqTVwVBrosEmGiGpyQiX04VquoBHnngEgZEuaOmvrKUe2oBiqoiv/NkX8djZEzC1cnjvT5wGWnm0mjpZ4aFpag+aBJDzhgGE/Edj4iaoAm+gUarIeWM2msUShJCxftBIhE6HQqkoIZj6phmxZB7f+eHzWI8kYfMG0OHtBrQEzxkEejoRTUSg1WthN1rFQ5kNHX5nM4NNPEJiqo85P/Dcoyqa45nNJ9WqhvM0x60apkfIyrlhe2sLtXIJH3j/E9jdXMPGygJ+7Vd+EQat4jUt3v9Q4DXnEyUzoK74EvMI00ydc6mqcG61ZM7g31Qri38ehKeCZUXpLBG3/wQs32ujwWulgGcGdGq1so+cc9jkHBsdkedRzW00GeT9CoUSXnjxDfQPDIvNDP39pc6ium4KWCZwv33nDgIBPzr9Pjgc9gOAzOt0Q35mc0BVUXMbaHfCL6qV0arLuc1zvqnRQWuwotLSYy+aRLZcg97ihcFoEY9lRaVMH2XGXuIguI/WGMrnAjWwT1E1K5CdP7c9ltsfNtsVaFegXYF2Be6nCrTB8v10tNv72q5AuwLtCrQrIBW4+PJfS3ifulyWN4PqDbB4Kx+oknmjyPAe/l8Fcry5lRvlA2XU20qllqhIjQazAOZGsypBUryJF7BsdOJTn/oC1tY38Ad/+An84ac/hcOnTsNM0BANozvgQzS8h8nxcdyZX0JnTxDlYhE2swl6vRE3bt7C1NQsdndDWFpeBTeZarup6Rm5mZ5fmMPw0DB2d/cQ8HeKTQXBJX0oK5Uiero7EQ6HcOjQjNzIE1TQf3Nycgrz8/Oi8iKIJOAgkCbQKORzGBoaRiQaF7BMG4wfX7iMB849iGgsJvYD+3t7CO3t4eyZUzAa9BgaHUKhUoDTaROosrW+gSOHDguYf/ofn8LxY8cENNI3+Pz581jf3hLrAYfRgteuX8b5s+dELby8s4VTJ07hG1//higMHzh7ViwWFpeXcPzEMVy7dhWHZ6exsrKMHl8X9le24LGYUNraRHx7Hctri/jYuQfF9qNl0MBIlWIyj5bFjrdSWey7PRg7exw22l6kCwgEh7G0toCh3gC+8LkvIl9oYerIDHL5jADk9z/5BErFvPx/dnYWK8srAscXF5ZxaHYWG6trAsipSn7qqafEG7VSqWJocECsJiSozGSCzWITkES1MX2QCZUJWqhCpJcz4RFfY+7OPMbHxgU2K+CEzQmDwK54LCY/E4wQTrk6nOjq7pLHEiCJlUZfH5aXljE8MoxGvSFLySXgirDwQCGphlzJ+9psMlaokOQ2WLmtBiPmbtyA1+lEd8Av45RknGM/mU6jOxgUWw2TwQS91oDt3W3oTWYMDA0KQKJCsVEtY3RoAHvb26KmT2ZysDmUMK6BoX4sLS+J+j3Y04uF+SWxenE53UglopidmcT2zo5A/RqD/ppN2J0O7O3vy7lrtSq2Gd09fdIYMRsNSMRjAoCcHPv057XZ0NkbxE4ogkDAC02rIvvZ4fEi0BlAOBpFZ3cXtnZ3YXc6Zfk969Hp9qFSKMt5UipVZIxy+0OhiDST2EwQf9h6DdlSUfGn9naiWanKPl+/fAknDs1id3UVA13dWLpzG+98+BGszM0hm8vgIx/7MC5eeg3ve9+7sLGxhKnpUdTLZVhMRmh1ZuSrZnzly3+LySE/+jo7sb66gn/78z+H3/rd38LP/Oy/Qk/Qj1a9DJvdiFwpK3CQzQhaO3BesNucKOZLMBttoInst77+32Gs1NHT4cTc3AI+8r4nkS2V8e2Xf4SoUQetxYJf+DcfhddqRKtVRZnqXodDgYD05zWZEI7GEQwOYGdrD6t3lpGJpxBks8tixeUbS/AHO9E/MIBsvoCFuQWBcS6PF7lSGYVKGZ3eDqyurKFUawI6gtSqbFu9UoHJaEQmn4XWaED/4CDsRqOMDQLCWqkCfweVwzrkyiUJKKSveDaVwbs//JPwBt1w2Z1oVhpwWxz4xlf+Go1CDlNDQXT7bTgyO4xWvYB6U4GbtMavVpti00Gfbart2aTQGbTyD4SgrRYMeiUATlH166XB1uHuQLFUlHOIimRNuYFSvoxirYmVnQgu3l5BrFjH5PEzuM1VJkP9yOczMBr1yGQKAoPvDeDjvMC5gOcixxDHFO0teINGAM36U5nL34ufusslTRrWhdtlMhrQrFXx+KMPI52I4NKFS/idT/yqqLe5hIY2EQS/VOeyfmINcc81Tgmco0pZWYkj10EGbuoUKyZeF94O/lOuhWrwrfRrNKoqWPFZVhtjqo2GulqCr0kWS4sPNgh4bZmampRrTq1eQ5NJBHq9XGsuXryFvv4hyQVQ5yg2qLjdrB/n1vmFBfl/f1+fqNrZYGOtZIWGAGCtKNHvQvCaso8aHVcdMTywjmatAaPRhkyeYZo+PP2jl9E/Ogm9wQ693iTNV6r/uV1igSEwmV7QOqm/GtrHOvGL+6wC5rZiuf1hs12BdgXaFWhX4H6qQBss309Hu72v7Qq0K9CuQLsCUoFLr/y3Fm+WeUOo3niq3ozqTTcfJ+F8BzeMApYPPJYFPAPiyaqCZS4v5uJqLRSFoyiWUeNtOhqUwmmt+OznviIQ41Of+l38zu/9HgYnp2FxOlEoZBDs8olH5ujQiAAcm9MjMG6wrxcejxera+uw2Ryy/Pr27TmJQiJYpI8x7Q2qdQXO0GO5s7ML0WgMfq8P6XQKHncH8rk0fD6PqIu5fVSn8kaYUGN1dVWABVV0hBWEglTE+f0e8eGt1proGxhGNJ7E6vqmLFmnspiP4w02w9h6OrswPTuFpqaBw8cPYX5pDsHeHoEZyXgc42MTMOlNuPLWJQnqSmZSMBmMEki3sraKwdER+J1u3F6cF7uL8M6eqENr9Saef/4F8W4eH58QGwWq3Ww2C/b2aSNhR71UQ58/iPmlO5g2WBGfm8OFmxfwU+94HJpyGfVaVawcLC0dCpUSdrR6vJkr4dz7fhKx8D76+keRKDSg0dVgRgVvvnIRb11dxvl3PITevm4EOn1YWp7H2NgIQqE9ARs6jU6UrX5fQCwT+mlpsr8vQPfSpUu4desWHn74YakfIRSBMFWI4r8NyO8Ik/mdQIkwWFW/8TjQzoSqQR4HjsPl5WUB/hxzrDmXzhMCixKRdgwGHcoVxYOZsJmPpcUEQQdBFtXCVLEb9UYB3AQ6SvhcTdTNfBzHBLeBf3NarKgVSthYXoLdYobTZhU/U3lPgkbC1XwBeoMRFoMJ9VoN0SRD6BribUxFezIWk9A4TaMGOxWWVhtC8YSo0Rl2SUUzzxtCPcJbnm6dXT3Y2wvDbNTBYTVLXQiONrc3Rc1J8Et7DEX1W5Z69A2OYH9vH9UKAyuV4C6qm92BAPw9PRIIaLTaBPC5HUo9+cCe3l4B5VT3GkxG7O7vQ0MFJ4BsIoNiNi/153lmNJlRrTXg8fiwubUtgIn/WO9SrSpnO/2OCa/KxRJS4Qg2FhbQ6/UhF4vCotPh8MQYojs78Pk9sNpMKFcK6OvrgbPDhtcvvIqP/8xPi0UA66vT23Djyg38+Eev473veifq1RpmDk/jmR89i5lDUxgfYzCgEYVcGnojG1mEiFShagV45nNl2O0uFHJl3Lm9iDs3l/CB86eBUlGCAu0aMxLpAm5Gw6j0dCOeCuHD73wMnS4z0rkYDGYbqrWarNDg4wn2rbRySOWRSuYQ3o8htJ9ENJtGWaODx+tDX28vopEoGk2IojyVzcHl9SIUjcLtcSPg9mB+cQm5cgVGqwN7u2F02DqAWlPm0Wq9ipqmCUeHCxazSRprVZ4HXC3SOAiaI9hsNdHZ1YX98D4efe/DGJ0dhVVvga4O5KJJfO3LX8GxqTGYtTWMD3Xh0PQItBp63ddlfmtSGa43I5nKyHzMRgmbDAaDXhT2VrMRRlH86mUs8FrB2vI84typ+pfLTVSlDgNV2ek8wokM1vdTuLMVQaKqgbOrG8GBAUTjIYGq5Qqbllo5v3jOcWyr9jM8p9XrTaVcgpfK5XxezlXODzyf2XBSxmNTmoaJRFzOu3wmjUfOn0Mhm8TS/E380i/873A5bAdAWVmJongqH6iH2TA9WE2hNlVVBS4fS9skWmjwb6q1jmqloT5eAdBNXoXuAuW3lcwURiu5BCpYJrzmqVUsFFEtl1EuFXH40KzUlE2vBppy7kVjCbzwwgUM9A8f1F2ZA6loJiDndYrnnKxgSCXFzsTr98qcyLlLVMq0p9JrZUWC+CrzGt7gmaFBU0vXda5UoNc7f0fPeCteefMq0tUWegbpEW6HQW8Sr3DONaoVhgT0HYTlKoF+ylyhfgaQxp1Ogc4PHT/cvsduf95sV6BdgXYF2hW4byrQvujdN4e6vaPtCrQr0K5AuwJqBS6/+rUWwZTiv/j2TbDqFcnfqeqre8Hy3YW/VGZxqTBhjk6xviAkMxpMaNap4NKBTKJer8hS70ZLB53Bgc/9+Vewtx/CJz/5n/H7f/gH6B2dQIffD72eHp5VZJNx+L1ebO+GMDA8jngkIh6fhAvXb9yWG2yd3oSV1XVRTFptdlFR0gM2X8yJGqxcqh7AkAY8HW7ZrkqlJMqyRr2GnmC3QAkCQu4/lxUTRHLfeWPOfxJyZjYjEY+Ipy05XKA7CKPFjivXbogH7uTkpABpwo/+3l7cvHYdBqMeDz5yDv4uP4L9PYjFo+jp6pLXK2QLODRzSILw8oWsgMfNrU3MTk7L9lycu4EzI9MotOq4tjyPk+Oz2NnfR7FSES/pSxcv4/jxEzh0eBZXrryFU6dO4MrVyzh8eBbzc3M4duQY7szdxLDegsZOCM8+/QM8+fBZdOjM2I6EMRfdF6/jB8ZHYPL58MU3LuKXf/c3cfnymzhy9DRuLG3hyPEpbC/fRqPUwl988RuYnpnAmbOn4XQ52GZAvpDB2NioAOTpyRmsr28IGN9c3xAIxp8Jkgkinn76aczMzEh9VbWhz+sT9TBD/Kh6Zv0ISai2293dlYA/1lPUglo9tmlr0t8v6m56LXNpPB9HCxECFiqeGRZod9ixvLwoj6W9BQHx8ePH5bVUyMzfi+qOYW+Vihx/2niooIjnA9XTVEMSfFkMBrjMFqwuLqBSyMPtdMBpJ3DRo1AswWA2i+KVQDGfycjS8ny5gnK1CuhpOWBAOpnE1OiIBGW5HXYBUbWWRkByKp2SUEk2Plwd9Jytwx/owvr6Fmx2B3RsyFTLyOayOHPmtNQ8lkhIjWn9wu0WKGez4txDj4m3M2FVpVxUlttXKhgaG4PeakVTb0BXbx9SyThsZo5xHSKxqCgmeXzomSt+zVS8lxksl0epWJYxS3UiYSTPd9phNFsaZDJZ6PQGCckkoOb2UNFMf1hZ2p/NQd8CnvvHpxH0euGlJ3Q0in6fF7V8VryPqWTNZFOApolyrYTe/m6Mjo2iu6cTmVxGAiznbt3BwrVbKCQz+Fcf+xgiiSieevYpPPDgGZw7ewqlHC07qjDKUn3Fo1Y8c1tUThrRqNGeR4dvfO0ZnDs7C2ejAXOrDo1RD0tTL2A5y+PotkKjB06Oj6CQDMHtdSBfqqKl5VFooVAuiwrZanVge2sfdqsTeq0ZOq0BG3shVHXK+3E8KuGSWpSrNRgtViRSaYTjMbEY8TicYn2Sr9RQrjVRKlagqWvgsjlRrVRRbzVQrJXR0rFp1oDX7RZ/ddbTYjTJaxOyuj0eUdWzOdU90oV3ve9xmLRG6GpaLNy4iRefeQaD3X70d3Xg1LFJeJxGOOyKlQVDINm0icbi0qiz2xxy3DnmK9WyKIutZhO0zaaAQzWITvXuFasVi+VuCF+9Woem3kQyEhNP+kIFWNlL4traLkK5Eganp1BpVRGJxdDd2SvnIBXxbOhxnuD5qXj2K2pizrsMPuUx5fsQQPNc5bnP+vI5HI+ijG020dHhwv7ONj7wviewsbqIlcU7+JVf/D/Q4bQLdKa/uerNTLB8LwhVG4hveyYrIX5yWaR/spZhf4pqWbV4UD3ZpR61OvQHimj1OqrCVvX6qdpDsMFKWE3v/0qpDMJzgmU2w9gorNPzWAOkUlm89NJF9PcPHQTyEdSyFmzsVGV/JbSP4Zv1OkL7Ybl+OOmtznO92VQaMxxDbO8eqLP1YqDdRK1ZQ0MJQ4AOtIsxQWd04Dd//09w5tF3ItA7AK3edACWzXetMKhYFy9lPVXbSl3U+qjjRP3O4/bg0dn2PXb7I2e7Au0KtCvQrsB9U4H2Re++OdTtHW1XoF2BdgXaFVArQI9l3iCriioVMN+rxlJvjN9WcmnBhD5xlJQQP0URpaqVeHNs0BvRaii2GVwd22hW0GwpHssWuxd/+pkvYWV1FX/x+T/GH3/60/D29MJgtUGjbaFazMGoA3q6OrGyuiVgmSFdAa9bAODT338Whw8fEdUkg/yo5iXgcjhdoqi02Mzw+3y4c3sOfX39iMcT8Hq8MBp04n0r8BpNWcpNb1iqP6l65c0yl1gTBLImBG2sB5cVFwpZWMwWZPNFWKwOaA0m7O6HYTRZ5IadcIThc1QDlwtFWG1WdPV2weVxwB/wQcMaNBoYGhyUIDoC9/HJcdy5cwt9nd1omfTY3NjAycNHReU5v7WGY1OzyEUTyDarGBoeEXU2Id/Fi5dw5MgxUTvTGoJq5f7+XmxuronakDDO7fUgtbqOoMaA57/1HXToDTg/dRxPv/QiMsEOZEslPOjvwLEjR/DJp5/DJ/70v2Bh7jYmpo/g4u0lHD95CPPXLmJ8eBKf/8I30GrW8b73PSFgo68/iEg0LICDtYqEo+ju6sZ+KISx0VEsLS2KX+rm5oGytljEiy+9JIAo0NkpcJh1MOgMUlvCGtaGqmWqkVVP5LuhepUaLGYqc+tyrKhWVBsCfA4/wNH/mcu1UxnCWacAVW6bOq55bPk+fLyoH40mRCMxeR0CMj6fY4BWHYTg6+vrArAJ2VCroVUpIby7i0a1gm6fD4z0YoAgyVMmV4C/uwepTBb5TAqdcgzySOdyCPb1od5oIpdNw6jVwmmzQNNoCBTaDUXQ4fFIYJfTSc/iusAb1sRitSNfKElAWi4Vh+XAd3VickIgfi6XF3sGr88rMJf7xOaK0WrH3t4+bFYzatWyhAzGGXrW1Y2aBnD5A6i1AJvNinqFPraKtzVDGXk87Q6bWAXoDTpZaUDvcq/Xj1K5gmQ6JV7D29s7YodA5bLd4UI2l5NjT7sHBne63G5p+mQYVkcIazRh6dZtxPb20e32wKrXo5SMQ1stiT2Js8OBOwt35LlubwcefOgcdAadjGOX2wmDSQ+304liKouLr16GzaoHdEbYXBacOXsUVtamXIKDCtZaTVSmAtEO7AzoKUvQmc8V8fJLPxad/LnpWehbDbzw6pvodTsQDA7C3N+Lb776An7yPe9Cj8MKTTWLmqaGal0DncGMbD6PVDYrxyadKaCvdwiryxvIZ0ui0o2mkijUyrKqguOUPtTr65vQ0OPZYES5Xket2UQ6m4HTapOVDmvbO6DW1Wyyol5mZCHhZQNNKlwNWjSoIgftPGwCIZt8jXJVQB4bKmzmcR6m5/f4kTF86Kc+KF70qWgCL//wOaRCIYwP9MBt0+HEkXFYDU3YrWY0DUbUawyc0ymKWq1W4CvtJHgcCBs1Wg3q1QqMB2FsqgpVbTrynOV2iAUNw/MaTbE/0RRL0JTrKORqiGSrWIvncX1zF47+fmmWObjCIJaS8ECOW86zPKd5/qkrBzj/CphvEboXpaGozsUqfOY1jL/n9jC4j3NTLBzCv/u3/zOuXr6A+du38Fv/+ddgs5il0aLRtGRO4HYbGYJX4yoaJaBQvd798yYqWTHX3KgKalrHsFacM1TAzG1mk0yC8A6+7lppHFhLqa+r1E4J+iuXyqhVKmIrNDM9LY0cWl6wqUAQnMsV8NKLb6Kvb1DxV5dgUZ3Mj1zxwawAziPcNjbCVlfXxO6ju7sHeiPhL8NK+Uri/Czjij8ZJF23iXqrLu8l/tItBSynszX89if/BO/9lx+Dr6cPGq1yntNjmZZDrJUKkw1GkzSbVNsLFSaroFkF920rjPbnzXYF2hVoV6BdgfupAm2wfD8d7fa+tivQrkC7Au0KSAVUKwxVjaYu81VvhFVbjLdT5fks3mrzjvtgie+BYln1V5Sb2SbDgbhkl7YZNWi1LdQbVQHLZqsHn/nclwS6/Ncvfxp/+rk/g90XEFWf2UJ1YRmaRhU+jxcX3ryCUrUpiuXuTr8sg6aKk4rJ/oEhPP39Z0QdSahYqdYkII9QinfTc3fmcOzYCVHO2ixUcPHGugm7zQynw45QWLFmIAQSH9xWSwAxlXL0/iXc4I203W4TCwmCt2g8BbfXj3pLg3CEnr5ueR5BA1V0VBP6fF7cvn0bvf29OHnqOIxmPY4dP4qbt2+J9/Do8AguXb4oMNEX8GF1awMPHz+Nzb1dXJ+7jfecewShTBLh3T08eOoMbi7Mweqww+HsEGXv2uoGbt26jcceewzvf//78dprr2BmdgpXrlzCyeMnsLAwj8GxYeytr8FerGDx+ddQTCTx5LGHcGtpGbcMJSTyORw1afGTjz+OP3v5dTz64SeRzaRx6sx5vHFzHoOjvdhYuInZiUP49refRTS8L9v7oQ99UAL0RkdHBAI/8OA52VfaXhTyRYHGXh+hml0ACFXFVNZSmfy9730PH/7wh6Ve9LLu9Aewsrws6mJ6qE5NTYkiUQVNKvAh9G0cBMWpS/CHh4flvRh2xyAuWmbwuO3s7Yi9hKqq5HGleo/wi6/LY02VJKFfaC8kKmeCXI4DQmZur+rxLMvOjUYM9QVRzWext7kp6mWvqwPJaEzGXFdXN67euAWzzY6WRgu3ywatTiPNDkr188XSXQsLWhrQCiObIVSzgRL+nCiOGxgZGRVgTFjM94zFk5iensHS8gq0EohXEHXq2Ng45ubmBfSwMbK2vi7hklSvjoyNwRvowsXLl6DjUnQNwwfd2A/tY2JmFg2tDg29DjqTGblsFh6XS44pgyt5Pni9btSqFZhMBP4FdHUFpLZ70RiK5YrUhU0aWn7odAbxlN7dCwm4orqb6kj6/TJUsAWdLOVnqGfA40OzUsGVCxdRSmfQ7fOjnI5jeqhfGlIGs1GW8O/uMwjSjUg8gu5gD0LRMA4dnkG+lIWvowMjvQPIJVO4fOkSXB4XHn3nozDotTBotcjE46jm6O3sFADHwEU2Mpo1peFVrzVEXbyytIq//7vvYCTQgxztSjQtPPnOn0Q+X0bH8CBeX5lH30Afep1W2C0aZCt5aPU2XLt+E0ePn8TOXgjpbB6Dg2NYW92Ez9stvsKvvfpjVOoVDI8Pyz5z3HGMDQ4N4/LVa/AEAjBZrEjmsqBg1Od2i1XGbiSCdCYLvc6E3s5eRPYjEiwJgx5aiwnpfA42iwUmgwG9wV5pPhEA8zG0+xkdHZVziTYdlg4L/qeP/gsEvAGUsnk8873vIRnaw+RwH2z6Os6dPASLvoF0Oong0Bj0BhPoaVQpl7G3uyvqdbfLKZY6DJx0OmyKUlarKHVVoKuu4lBtMXj+0EIlR3sMqqoZOFprwKy1IpqpYL/QxOXNXZj7+5Fs1LAbDsPv8snqFs4TbBZy/PB1+H48R8Uz2WRCLBqR/eVcQvUrVyCoIX48Vwmj+XuGrNK7uJTP48n3vkdRLC/cxi/+wr+XUEU2xqg+VlXOtB5S1cd8H9XSg++v7qvYRmg18roqRBel7oFtlKqKl8ZYvSG2IfdCVf5dDdBTr6+KJzOPX0Psearlingsz85My4oY1r3aYDOjJuF9L75AsDwggJhQnNujzJdRAcuc27j/bGRyXmZ9eJ5yLmOjifOaNFlo9VNneCFgoGCZoYwtujnTEwTQw4hGnU2jOD79+a/ggx/7OBy+AHQmowQGEi4zNJBzogKM9dIE4zyg1kQ+GdA+RLZTK+OFc9nDJ46077HbnzfbFWhXoF2BdgXumwq0L3r3zaFu72i7Au0KtCvQroBagQsvflXC+1S1seol+fayXUWVrALnu6BZgPFBWJF4LivLhflYucmnF6vOrNyEgzYZfI26WGEYTC587s//EuFIBL//yd/Al7/614DJAp3ZArfbhVQ8DIfVgq5AAK+9/iboaFEtFWHSK965tByYmpzGXiiE5eVV8cwlVC6XCcWMKJZLEqaXTKRgNlsFjplNJtkuLjs2GLSwmI3o7FLsFHhjzv0i1OQXIYaqZuONNJder6wsii9uKpODxxdAKJqAwWSBVqv49vLmOpvJCCyh6s9gMmBlZQXj46OYnpmGw2UXEEgvzPGJcVHVXnjjx5g5PItwPIpiMoMTJ07gzvy8hI+dnD2CpbUVFKsVjPQN4Mbtm5g+dIhpcQIgL19+S5bcP/roI7LUOR6nd6sLpWwBfrsHJU0VGn0DOzdvIXN7EZvzy/j373ivQKJ/WLmGWCKOB/p6MDoxja9cvobHP/IhUdH1DY3h2uI6RiYGsbV0CwO9w/jLv/xbsRpgbWlbQcDlcDpEpZrJZjEw0I+LFy8iMtVkPQAAIABJREFUFI7A6XLiyNHDovoVr9hqVYARQcf169dx8+ZNqRXhCNXdrJmE8MXjohYmKKNVBccRjwFhsKo+tlqsAmPEd5lBV7SaaLYE3AZ7esRShB7VtGKg+o9WFVTZpVMpeX++LsEtjxftBqjooyqSTQQeZ/7Mc4GqdcIm/k4Uy/UqHCYDsskEtI2meARnUmn09gSRTKbhdHtQqdaRKxXhcTsRjoRANV+FUNNgEmUzgVAHIW4hD6vFLMvX6dtLyEgoPDg4LHA9lU6jpycofrd+WotsbUlopd1qElDp9fokrIvKb9beYXegXKkKzHUSeOfyyGUzNJAVVT7tMAihvYEAgkNDiKZTsLtcEvRHuJZN00taj3KpgKGhAfT1BgXWtiRgTAgUNPShrtdRFHV5U7aRoXibm1tIZ3JSK58/gGw2JypXclH6nlPly31isFyHzYFkOIxkOIJWrQ63xQB9qy5jihCZliAMgtMa9eIXTFit1Wvh8/vQ09ONaqkEo0YLv9stitrrt24Auha6GdSYysCs0+HI1BgCbguMBq3YOPBcr5SUuaBZ53HNwWV3if1DJZZDR4cHF29cQSaSxJGZWXgGB/Gl7z6LB88dxtGxEeRzUewkQshmCdW7BChbHS5Uay1sbOxIuOLK0jpymQKi4QRmD02gWivCbLKgcNCooncxw/4Y2jc4NoaRiXFcu3FdYLiMvXAYadpbmKxolGrIpnNiSVGs1eDwe7EXCcMlPuNlORaEg2ajERV6MzM0TUtvfAY61qG3GNA72IdTx08glUhie20Vm8sLmBruh99pwvHZMVj0HBctuLxdmFtYwObGujQW/F4P+np74O5wSoOBjTTOmQz447yurirg/MhrgRqYpzYTabfSMhiRCodhKpQw2OFBZCeCULyAVMuEpUwR1/f3MXriOJoGPXLxjAQscuzztQmI+bpsALE5yHNQoG69Luc352jWi+BUQv3sdlllwLlAyQjQol6tynh+6MEHkIjuY2N5Hv/xP/xv8HncikK3rii9CeW5X2pgrbpKR7WEUpuoEr5XKUOnVfyC74XDah1UOM1wQ9CrWPqtio+zqr6+10aE8wuvgzy1eEw5PvO5DA4fOiT7n8vn0NK0UGs2UCyU8fJLF9DfN6iE8DFssNUEm2rZbEbUywTLnEu47Ta7VZoMomr2+WW+ENWyAF+tzDeEvmjUZPUQw3cbPL9bGlj0VlRKwNLyNr7w1W8IWHb6O6EzG8Rf2USwbFRCVwmVxfpCAh2VYEO1PveCZe4PH98Gy+3Pm+0KtCvQrkC7AvdTBdpg+X462u19bVegXYF2BdoVkAqoHssSaKTR3AXIatAQH6Oql9WbxwYTqQiTD8KB6NVJj2WG0/HGlzfXXIUuvo1aPRfhApqGqKSa1EZZ3Pjcn31FwPJv/86v4lt/+3coMuSqCfj9XhSyKWiaDWytbyKbL6FvcAxLCwuwm41wOl2iEp6dPYSNzS1cu3FDIAMVzAwTovrz3PkHsbiwIB7LfLyokjvcohSjZ6eoHKlq1kDABP/OG3Qqm6m8lWA5LR9jEBjJZd7FAu0KXOKXms4W4PF1Ymt7T9TTVpvtruKtVqkik+XzNQJfVldXxON3enYaZrMJDfq6aoFTZ05hfXMN+3t7eOiBB/H8j1/BUFcPjk0dwpt3bsBSa4kC9fW3LqK/qxuj46O4fvMmJiemsL8fxsbGpqiXeeP+Ez/xE1hcnBef3N21bQz7+7EW2sLQeC+uvPICdt96C6ZqGf/66Hn4bQ4sVhPosDthb7ZQMFnx9ZtzGD1zDC6nHeOTh7CwE4En4MTG/A3oYMT3vvsCTh4/gt3dbYRCYQkOpFKWHqlUW9KXdWJiAh/96Y+K+vDSpYuiLCewVcOlZKw0m3j11VcF5nMs+T0esSxRwRUhDcES/0bQxC/CH3oKMySQkJJeqrSxoKeoy+GU5/N1Q3v7ApH1JgP0RsXjlg0BdVyzTgRRVEPSomNoiCA3LgCLv1MDLDkWCMP5/lQ2833r5RIsVNyXyrAxqKrZEAW9g7VcWET/4JColcX3uNsvoK5QKiMY7MPm1o4EPFLV3RnwC+jl2CAs5bYNDA3iwoU30UHle7OFvVBYbEQsVqvA4nQmhVqlDJvVIv7htNagdcWduTk4nR0Cmhmgx3P09NmzbOGI+rSYZzihFtVKSTycJ+ihTAsPsxkdPh8SiZTiaW0yYm7ujgTEmYx6BHw+DA8NSHMkEY8iFo2hUKth6sgRGWsrq2vIZvOyrJ7NHMJlt8d70HyCgE/aZjRaGjk3GAmWiMWRT6WRjSfFVoRK4Z6AB81aWY6Z2CB4PZianpIGTDgagdfnw9VrV+X845h3OxlsV4PNbJbHeDr92NjZlHDIQiqDQxNTmBzpw9HDgzAZae/QRLVcxPLSAk4cPyZg2WaxYX8vJEFlve5uojosbK/i9lvXUM6VEC9Wofd5Zawb6xVMzYyiZmphfyeGaCyF7mAfdvfCSKbzOHT4KF568VUUc0UYDWasLq/C53WhXi1hYnxSxu784gI8Xj80egOGJybw7PPPo6e/D06XS5oMi0tLmDl8WObBeCQGr9OD3c1daHUGRNNpeILd2I9EMNjfL00trU4nzS/xhAdgtVhkZQZtIKjqDfR0weF2ihKaIZonjsxi6c5NAe6dTivOHpuBw6yXuly6chWRaBSjo0OYnZ7EwECfQNRmg377Ypd99+teWyTxrT5YqaKCWLGoKJehM5qQCkUQWlrCVE8ftA09UsUmbu/EEIEeq+kMjAEfQvE4fC4vgj1BOccIjXkeqkCXDR2+j3jc16rSQOLfRkZG5L15HtOqhs0izs2EtfQrNpuNolh+8IEziOxtiWL5N37918T6o1Gvin+xGjjI8Lp7lcc8F9Xmqaoylu+yNkdpcqnQVIXK/Lt4jh8oc/USWPf2dVRVNN8LpRUQ3ZAmHpXiVCwrYPmwWAix+ajRa6VRYDSa8cxTP0JvsP8uvK03atLI4+twm2iFRLsb1or2Nru7O4hEIwh0dkuDjXMGm7yNZksar7LPPMZoio+z3kjrpjK0TT3ikQxWV3fxrX94Ch/9Nz8Pm88PndUkTTKTmYrlt60wqIDm3GwwmO4qlO/1V2aNVIuMR08da99jtz9vtivQrkC7Au0K3DcVaF/07ptD3d7RdgXaFWhXoF0BtQKqx7IK4O71hlTDfu71WOaNqYAGDSFySwFKLdz1WFZUXU2xy9A0qfKiYvltsNyADmarF5/93JcEDP/e7/9f+LvvfA8wW5EtlgQsb62vwstAts1NZHNljEzMIrK/h0I2jUqlKqrTmZlZAVtLtFIYGBDAxeW6hHaZXBb9fX0SZmSx2ET1WmeAllGPRDwmULmr0y/qMNUmgXYNhFiEGgTLhG5UynJ/CTAy6aQAkEKxjGD/oIQKQuwAlKXHEpRUrYqibmRsWJasd3V2i9UDf//wow/D7enA5MwE1jfW4HA5MD07hcW5Odh0Rrh6u7BwZw4zw2Nwedy4dP2qeC93ur24tbyA8YlRUetyn7p7ehEJxwSezs3NiTq4v78PgYAPm0sbmB6Ywq3VOUwMB3HlpecQXp5D0GrGWV8QPU4Xoo2CvCfqTcT1Vjy7G8LU+TMwG/WYnD6CK/Nr8PqdaJbTiO7F8Q/feQ7nHzyNRCIuEJPK1IcefhSdXT1y3Du7u7AX2sPa+qqoXxlMR+hC2EFgRMjMcXH06FEZdlQu53JZ7G3v4NDMtNSZ/9Rl7VQoEprc631KYEPlc8DnF7hcLBREib67s4NioShwjaCjKxiUcDSOCVoiUDXOY8njTHUkl2/Tr3lnZxfB3j6BdGxMEGjz2Kv2HfydCpPcVAVn0khGIjDrtOj2eRHwMGSvKkvgQ5EoHC4XjGYztve25T2o7CVUzOcL6Dzwn2YtOjqcourt7e1BqVhATzCI69dvIByKyTnDc8lmt6EnqNS2VC6KBzMbIOlMBjarHds7OzCYjNBq9AKL+gcG7wboLSwtS22C3Z0I7++it6cbnV0BdPcGUWHyJNWu9boo/4Pd3QIRaYtBKEWls8NuR7NeQ1dnQP5PlaPF6UKhUhEPcYIk2tsQLBVY93pDLEFoZeD1KmGCWr1BGj25gqLe1UGxqghtbaJRKqNVrUgd6J1MQCZwsNUQb2qqL+kPG41FBCBSXZxJ5CVarLe7GzaCLrMBroAX5WYd8Vgcczdvo8Nih9WoxeRUL/r7utEZ8EKnbSG0v4u+YBcs9NFttLC1sYmpySlYm0YkU2mk6gX47A5EdsLYT2QAZwd6AgGgVESunEGiksXsxCwadWB5dV2scPLFCtLpLPr7B8HAung0jngsBqtBD1Sr4rFcKpckvLGntx+5YlHUyhevXMHoxAQ2trfg93nh8XoQioTFOsNI25RkDslYAjZHB9KlEopsxmi1GOzrl4YdFaYEmbl8XhorhJIcy3qNcm643B0C6HkePPGedyMWCeFv/ttfodfvwUDAC6/dAn2jikQ0BK2uibHxYUxMjIkfN62KOG+r6ly1Oai6Bqt2BypIVT3LVSDL85fm3dpaHcndfbgtNtRqWmRrBvzjK2/C3DeAm1vbsHE7ujrRqFDdSzNnBrvWZd7kPCG2GgdNPc7DPq9Hznf+zHOYj2WDQ71eKZYjdln5QL/hVDyGqYkxGDQNzN++hk/8xq/LvMawVvF8UANq2fjU6WSeUq9zaobA26tzKEJWwu1UoK5uL/dfvJUJnw+Cb5nsynlKbcbybyosV5u2ynuxW0tFclGCPnmezUxPyXnN8V+pV2Ulg8lowTPf/xG8br/4R1MpTKVxb29Q3oPzD5uVnLf43WIxij3VnTtz0pRyOJySO8DmLpuu3Ae9ziDNJqqaM/k8KpUajLz+2Nz44p99GYvLm2jqLfjwv/5ZWL1e6O1WAcu8thqMClhmQ1GxwWJ+wkGQn/g/Kz+rNVZ/fuz08fY9dvsjZ7sC7Qq0K9CuwH1TgfZF77451O0dbVegXYF2BdoVUCtAxTJhgXqjrv7+3htu/k61yFBAQgtUKSuAmTBMWaLNG3XFw7IiHss6DW+GqQzmDX1DLDFohaF4LH9ZVK9/8IefwF9//Zuwur2yjJ9qLIIPu9mCFUKych2Brj5Ew2EYtBCFW1d3D8bGxhBPJLG3vy/elKIEaykhbla7VTxsuQ0E0VQa0/qAoV5UYVItNjs7LUpOfqkAlLYHDEGiMpYqVsIMwkUqX7PZlCiyqfCq1BpoaQ1otrS4cvWa+CYTjhFc0jtTa9DB5XQiEU1gcGAAV65cEWDQN9ALR4cDoxMjWNtcxfGZWUxPTeNHb76GSW8QNYMWl+Zu4OHDJ2C0WXH1xnVMTU5KeNXGxgqOHTsmwWyFQhmHZg8LQHj++R/J9p88eRyBgB8dDlqAZMUb1lOu4PKzT8NiaOBoXx8c1Ro6WBeTDmbo0ChVkTbZ8ez2viiWuzsD6O4ewN8/+yLqrRLOHJnEt7/2t/B4+/HA+eO4cvUKjEYLtrZ3EApHcfT4CRw5elSg4DM/eAaPveMxPP/cDyUc7cknnxTgQejOOlKlvLGxIRBIQrkIlMTblUFwOlE60wqDfyPkJ2AiSCKM5X6/9dZlObYM/VucXxB/2aGBQfzwBz/A44+9AyeOH8fC4iKu37olgJfKc743IfYDDzwg6mmOV24LfbS5tDuZSgms5bFWbThok0HIrIYDclk+fX2NjRaioX102CwwtBqgDp9KUoIkAsS5xQWMjo0hncuKP2qpVEG5Ukdv7wAWl5blPfNFLuk3iwe4XqcV24F8oYiVlTU4HQyPNAo85Jje29/FE+99D9KZNDZ3NhGNR3Hy5GmcO/cgzBaLWG8QRA8ODuH1H1+AzWaXRgMhdS6bE5gW7ApgfXVFwPLskcPoHRxALJNBgxa+JiMMOp2oJQcHBwTss7HC+rKu4XBIICaX1meKDKy0iaqawH55eUVUyUNDI7JvDBIkYKJymYFjhVJFLFE4Thh4GdsPIdjZiatvvAG3zQqbyYRsqQCDzSIe2QwsY7DayMgwjAa9hENubm5AJyFjLRRTFawsLKFZr8LpcqDD74ar04tivSbL/S+9cRF9gR7xlM4W05idmYJO08TgQBCtZg27WxuYGB8VS4mFuQWcPnUalpYWzg4bfnTpVQx2BzHYNYBaS49wpoBLb7yJyf5B2H12xGtZFBNZBIO92NjchtvXheWVNZQrXP0QgtfjkXOdivLdtXVUM3kEAp2i4GVDq1Spoa7VYHl9HR7OI4UCJqanxDu4f6APi8vLCAa7sTy3iAdOncXrL78Ojd4o1kDRXBb2jg54XW5YrBYJSTSaTYodUEcHIuGIwOVmtabY8RiNGBgaEjUzQST9kq9cehO9Pi+KyTj8ditG+npRK2XhtGswNjYAq4UWK2b2CmCzK5ZAAkFbGiWwTqNYOqi/V0Gq6rcswXnVqtLYKTdQo/I7FIFeb4LZ4UPN7MZXv/sMyiYLdhIJTB2dkfk5FkvLmOE5zXOD78H5gr7pPB+p2qcynypq1pfvx8Ye1e3qXMv35tzH59EbnL8P7e5genIcRl0LN69ewv/9678Ks5EhdlQJK1c3Nr4koFKv/yerce6FwGqDlUCa6n0Cdu6jEr6neAerUJ214XWCiuVGg4pkwmPFDkNVe6vNWX7XHoQjEizTviOVTGByYhzRWEwaPFzXY7FZpYHz6ktvwmRUoC6fSyDMOYlNAF5n6f/PeZKe4rTYoRqaDZNMlittOgQsi5d2SyPnOOfGbDorza10Not8rgCL0YIuTze+9lffxM5eFNlKAx/++Mdh8/qgYUCr0fxPFMs8DqLjblGVrNhgqI0H/szaqGpw1qGtWG5/3mxXoF2BdgXaFbifKtAGy/fT0W7va7sC7Qq0K9CugFTg6o+/2SJQVcGBcuN7YHPxzxLt1SW9BMsEDoRgfB5vMOsEqge+kry5lZtOJs1TwUyg3CS8Jl7Wi8fyX3z+q6JY/uxnfx9/9Ok/hTPQhUQmJ3BpbWURR2em8cpLr6JYamB86hAqpSJ6u7rw4ksvypJwgmXaBXA5OUOFGFREdSgDjQqlIuw2O3RavcAybi9tE7LZtKhYy+W8ALQOt0tUmASQrIGE/NlsAj/5PH7x98PDQ4hEQigVSwKW/Z3d2NzZhy/QhZs3leA6ggWf1yuQg9B4eHgEa8traFARZjRhb28H3k4vZo/OYGp2EpVaWawVjkzPoK5pYXt1A8NjI9iJhJBLZXD4yGHQt/TO/BxGh4dQrRRFMXz2zDlcu3YDaGnR19ePmzdv4ZVXXhFrhUOHZjExO4Mbi0sIdPpQv7mE28/+AH3DPRh3ewGqFXMZRBnw5HRhorsHyboGf7ewiuPvfBijw4OIRtN4+c3rGB7rw97KHJbnVjE1cxp9wwHkClkJOWMw29rGJnL5gkD+3dAeHjh3BnanA5pWE2aDQaAaYTHrSPjDOjIo78KFCwIh1lZXxUM7ek+AIiEMAZm6hJxji+pl1pQhc1QqUqkpwVu1mgBmp92Bn/7Yx2C32vD666+L2vvl114T9bN4Ktvt8r6E/gQe/J2yHL0lsLRUKcsYpXKZMIvfeSy5zeo5oa23UMnkkE7E0OnpgM/pQGRvB7PTE6K8pkcwvUp3dneQL5fQ09uHVDIrinqyOSp6Y/GE1Ceby3ARuqgnhwcHBGxTUbixvo2PfORjAi+feeb76A52w9/plWYB7Q0GR4dljPOxGmgQjsawtrqO9Y1NpNJZHDlyVFTD1XIVK8tL8Lk7kIxF0On3yTnl8rrFhqFQq4qSuNaoQadRYBnHP2uiKsQZBsjQPwJqwsx8oSQKZQJt+mrTAziVoTcurQAaApn5OgYTww4Jzo2KX3QqLQDPYaF/cAkLN6+hy+1Gb1cnNGYzrszdweBAv6hkC4U86lXC6gE0mzVMjI0hFNoTcLq/ug83vZHLeZSqJRRqJVg8TkwdPSwe6tH9CBKhGKrlOhpavYBAq9WIvmAnWo0qOv0e5LIpgbG1clUsCPx2CzqDXjSsWmhqDST34rBY3dDZOxDfjyEXiwNmDcqmJnQMouOSf5MViXRGoKvd4UQhnxdPaq5mYACbuaVFfDsk5zttA6q1OuYWlqE1GdDV1wun1wutwQC7yymWBYSdHBMEhPSIXp1fwVD/MKKJNMLpDLIMrevshN/jFXhbqdekgcd/HS7abtRQK1eQiidkVQRtUbx+nyiaZV5uNpBLJeE0mZCPx+A2m/DQ6ZPQ1Mvo7zbD3WGFw2kToNzEgT+wjvM153TaJ3AGpBGE8nWvXQT/f+/qFm5HLZqGsUkQrcfmfgyhTAVb6TI2UgUk2bw0m9A/GESxlAd0ZhkffA2en2poJ0Ezm0kci2zusK5sIvF3bPqxAaT6LbMmqiqWj2NYIz2Wn3j3u7C1tixWGL/+f/4yrAzNhOLxr6qLG7X63edyX3htU331Vd9ogcMa5igq4YWqXY760UGdp6SZWqnCqKcFi+KxrOYSqEBZBdIKcGbxlFUX5WJJxs/szIw0v2iF0dIq11M2mlaXtsR3m90CeixzLvQH/HwByQywO+ywWa3Q66keVpoCvD5ybjYYzLKSQQnY4xxckePJRhDV0VnxrrYith9DOpbGjau30GzpUW5p8IGPfhSuzi60zATLSnifqljma3E+IFTmz6p6W4Xpig8zvb+VFU2Pnz3Zvsduf95sV6BdgXYF2hW4byrQvujdN4e6vaPtCrQr0K5AuwJqBd586a9ahHn3BvCoS3xVtZXqj3tvwB/DuaheI0DhzSo9IdW/84aX3qpcqq/VULHcQL1Bf8uWKH31Bic+/4W/xs7uHv7oj34Tn/rsZ9E9NIIQPWoDfuQzSQQ8Hty6fhv7oSRGxmdA3HH6xHF869vfEkh4+swZWYpL0MAbaSpRqcbitjLQixA2EOgSMEnrhg4nvTjrKBYL0OtoRRAUcEWVG78ILRYWFgRa8B/VXfyb4vsbR1dXQNSTiRTVXnqYzHZU6k1RbHLJMW+03e4ORCMR9PT1yPvWKjXkMll4O7ygN+bu/i6mZidEqfiBD74fV69dkZC0sf5BNGwGrC8u46EzZ/HalcsoFQp4+KFHEE8ksLy6ivMPnMLt27dQrzVw7OhJvHnpMro7u6HT6ETZfOnimzh8+DAeffe7sBreg1WjQfj5HyN+/TZOnz8Jl06HGwtzSNcr6O3tRyGdw7DPi6regNd2QvAODogabmsnDK3VCX+nB8u3riLg6YTXF4TFoYO/y48rV67j1OmzePW1H8vy6ng8gY989Kck2KlQLOD7338Kw4ODEi5H+4+V1RUcOXwEO9s7YpMw0D+A115/XaxMLr7yGoJd3Xj2h8/izANnxHO6t69PQAU/lBGSGnRGUfMtLS0gkUjC5/OK7QCV4N/9znfxq7/8S6LM9NKTmXB3P4zvPv19Ce77dz//8/jm33wTiWQSE5OTAucKxZK8BwEpNFy2TRWgEsBIlTSXl3MccwyzSRHwB0SB6TRZsbW+hka5jMmRYWysLADNOux2K7q6u+D2eOQcsDvt4t1cqzVlCXk0FofRZEGJQJNe314fcoW8PM9pt8ry/Xqjiddf/zFSqRx0eg3e88R7xAqDr8tC1DWA5SDEkBD3xrUb+Pu//wcJ1eKydMJV2sNQmb+xuo4GIaOnA5pWA4dnpsRaQ28y4vbiAo6cPClWGOl0CgN9vbKfPD/YUGFYYCKZUDySG02BWBJkaDQLJPUF/Njb3UM0GhfFt/hKxxPiMU6FNsESQdXa+qbiW82QPtpoZLIwaluI7++hViygVa1i8uhh5Jt1LM3Po7urU0BpJEpoaMLMzLRAWwYd5tMZZMIpzExOoVQqCJTfi4VQatZRqtcwOT2NqbEpvPHq6+gNDmF7Ly5qTq4wcLnscLlscHc4QMJPb/VSviDjfLDbh1qjiL1UFIenpuDQW7G6vo3tcByoadCsVDE6Mw5DhwXGZhO7O7sSskdrCza0JGSxq1Pmk92dbdABocNkQ3hjX5SiVOd39fTAaLEglc1gZWMDjzz+DhTKZTTRgtFkFJuTbCaNyYkJLM7Pc5rEz3785/CZP/8C9qJxeAKdEvoX7O2ROYp2K/FkQtSmtGAh+SV0JSSNhMMC4ancX9/aAbQMzqyI7QixsV0HmBp1PHL2LMq5BHxuYHSsX1ZSNFt1gZkS1ihWRpzSST+V1SgVAtwDVaqixlXsjgiBxWeXgam5PIyZKhqFCsoN4MKNOeyki8jAhLrFiVAqA5PNgoDfi3gyBoPZioHBIZln+TqEkQTJVCnziypmrk4xmQwCTjmWeI4SOLNJxQYRVzaoq0wEMus0WF6Yx09/5Kdw68YVbK0u4pf+43+Ay2EVsMzwPoHItLCov61YVsEym0l8HX7dDbRlG037dhif6m0s/s8HPsfc9lq1BoNOUXnfq1hWAbOovw9sOMSHGRyjWRRyeVmRwhUnbGzS6oLXVFphsDGaiGaxurImr0kvZZ6TnDMMRuYJNGUcWbkKwELVdllqyIaP0WxBrcZVPBrUG1RYmwQsJ5MpbG/vKjW3WJFKpvHCcy8hHcnAYbWiVGmILdW7P/ghdA0PoWk0y/zFAFBa/HC/+VrSRJZAQ72c95wz+TdVBa56WXOf22C5/XmzXYF2BdoVaFfgfqpAGyzfT0e7va/tCrQr0K5AuwJSAdUKQ1Vnql6Q/Nu9YFm9+b67BPpgqTQZhN5gRLlSvqtcqlCBZ7agWW/BQE/HGlWuBM8acAW/3uDAl770DbF1+KM//E38yec+A08wiHKzIcukk7EwBoK9qFUa+P7TP8LA4AQCnQEYDTqsra0iHI5I+BqXAFOlTOBIhSxvdgkH6aFss1vvKuJoP0DlKuEEgS/3YWx8VOBtpVKS5/D5hBR8HGGa6iHK71SyMdiMQUn0lM3mSvB4AkgmM1hcWoXP7xM7Diq66HNK2wJaAVBFaNIbBZJRQR2LRGTZf2eilc1+AAAgAElEQVQgIIrpY2eOIZlPSH0OHzmExcUFtOp1AZ+8+afH5pEjx3Dr1h2UCjmxIdja2obb1QF/VxcW5ubR09mDOpq4cvktgTIPPvowjGYD8lt7WHvtAqrhCM4+cBL5WglXF+bgdHthbOlh0RoxMT2BNBWgTQ3yjRZCyQz0FiuCg0NYWFxAeH8HJ48fg06vw872pgA/WlrQfqCQL2F5ZUXC7WriX6rB+fPnBZYMDQ+irm2i3KiKl/TayhomhkexsrSC0bEJRJJJOJwdWLx8C06rFc+/9BzOPHQakWQIJqtJYHmr1oJJZxYlnctO+F8XZXqGdiP0F61WcO3qFfyv/8vP4eihSdTKBXhcLiwsbkBrsOLihTdgMuhx/PgxmC1mXL5yBZvbO3B5/bA6HOKLbLE4xAOY6lqvzyOvSR9ujgmq7rnMnKFgdrMVxpYW2xsbArB1tH4pFQVWMTCMULRUKYl6VYeGBOItr62KNYHL68XObghV4Ur0G9fC5+9EOMTwPysGBnqxu7+FRDKC0bFRTE6PSeiW1xdAsVhGs6lBy2DG08+9KLYRbHbM35nHrVu3BAanEilpKLD+hO7Xrl4ViNoV8Av4pJcrgx+bWo0o1QuEzrRqKJVEXc7zge/X398vPzPki7DPZKavqkn8fzPprARGcoUCFYoDA4OIp5Jy7vF4MNhLZzAgn6Nna1EgZMDXKX7BjUr9f7D3nl+SnOeV503vva0s76u9NzAE0QBIgIBIguSSI85otEfkaHY/7ZfVUn6kXUqa1ZwdauVIUaKBKMoMAVIUjEiAAGEbaFPtqruru8u7rMxK773Zc5+oaLY0u/sPdOY5fao6Kysz4ok33qi4z31/VxABbocDF95/H31BP9LJJEIDQdjcVlgNJmRSKWnMmGw2ZEoFWO02NKp17JmYRLfexM5WVM4hnocMvkukUhI8RsHzwMGDcp5LAKfZimK+In7wRqshYrpGpxGMRJlCpD8Am8UirHKv14UOWijm8+g0WnBYbNKYoEs3k04LcqLd7cDj9wpCg+7iRCoJl8cDaBS3aK1aEZwIGymdVgsX3r8Is84q4mStURPXPMU4NhuIzDn94EkRorkPG9tRGHR61Mtl5NIZDAwN4uRDD2F+YRmXr86h3SJTelDqa3RapHHA48NjThQGXdcU8thQ45ylZSNpfQ0umx0mhw9tnQk78QSsOsDYKGLIY4XPqsfM2DACfjf6Bt3QG5WAUc57PH4MxWxJIF1TxE0Kkzzn6PQllkTYwzq6cjUiqpJ9LE0ZcoJzeRgKDejaOlQ6XcQrNVxb3USxq0VweBzvfHARff3D4rpnA6bWbNzlJatipIrV4Bhnw5DCMYV3itic61UBmtvMB7dbCa2zIZlMIOjzCov/089+Enfmr2P+6hx+57d/FRYTRWC+VieNJIrAxBrdXZGwi/pQxWR+leYq97FLbMbPmqbq9U91Jd/FSEEDPZ3G8juqx1v5I0MVlVUnNH/ebNZFKGeNc9kMjp84JmGsLpfj7nWXzdlu24DZi5d2w2Ebch3ktSVfyMo1i6IyhW2Gb+qJBtFzjuE1loF7FlmdENtJolKri+jMVULtVkfCIOXYV+r4zrf+Qdjnuq4B0JpQ12rxxCc+ieDIMFp63a6wTIFZEZbZzOL5SpQJv5dG4C5nmnW7t0nN7x87dax3j937e7NXgV4FehXoVeC+qUDvonffHOrejvYq0KtArwK9CqgVUIVl9f93w/n+X4Rl9eZR4SbrRGiS5cF6g4iLKmeRIjNdju1WV7AFvInW6ojP4IJr8mXt+JM//QaSiRS+/OUv4Vvf/Q7MHi9SxYLgKQzaLuwWC/KZIs6+N4tO14ixsTGUynlZ7k+BYWJ8chcFcU1u0OkazucLcrPNzaNQyKXF3CY6kPmgUEFhVOVyki9KcZAoAL7n8vIypqenhbHL13A/KcBRZEylkpienkKlWkOt1ka93oLL7ceNm/MwW63isEumknC4nMgUshgeGkJsexuD/QPY3tqCy+mC1WzGjes3RODyuN0IDATxzKefxvW5a7DYTMK6vTQ7i3A4hKnJaVy4MCvs3aHBIVy9fg0hrx+BYAhzd+YxER5Apd1EPJXC/tEpbKUTePVHr4qoNz0zCWTyKK+sI7+xgeGhfsQLaWznsqg2mrDqzLDrrBjdO4mN5A5aWq1wNWcOHoHGZMbs1avIZNI4fuwwbFajME431tdkH1k/K0UJg0mEED7oXt2zZ49waCempnBr4RY0Ri1Wt9YwRFdstYqA04NasSKiFQP2NmIxtDtacTHH41Hh49YbFRHo2ACwmK0iXjvsLrgcLiR3yNI2SH3pGOV+vvbjV3DqxDEcObQf4YAXAa9HwqdSqbyIYcePHkY2m5Yl8j4e41odf/bVr8HmcsFqc6De6IhAojrtiGOgG5Div+o6pLDlsTsRX98U9ICWAWfowufk6yrC1qXLudGsY3BgAJ1WDSNDg7A7nVhZW0WtURdkylZsR1zMRKnE4ykRd2ZmZrC6tgSjWY/DR/ZhamZChEd/IIhGsw2jyYZYbAeFShOv/OQNJBMJnHn0DM6+d1aETT7MRhNCIcWZT2fn3Nw1DPVH4HY64HLY4XY5MTY+hvXoJgL9/bh++zaCfRGp4dbGOsbHx+UcicXjgu7g/4nnoIhEvrI4INtdVCt1caRn0llhmWv1OnEnU/Cj+9vl9ogIT5TF4p07MJvMqJVrcNmcaNENXi5jc20NJ44dwerasoi6p04fB73pDKf74Px5VOmuJXe6WpZzpVWpw24yoz8cljFI7AvPUxGOm23s2btPmgKLy8tybkeCfVi+tSjueYvDjnwxL+Kyx+2Cy+1GLptFqVCUr3qTAcFwAC6bA41KFW2KqeTFarXihu1qNYK+6e+PCL5kdW0FVoddRO9wJIzxiTHk8zl0mi2EggGkEkncmV9AJDQgLvfFpQWFmWu3yfE+eGhahLzBwQEsLS7BAC1WFpYEWWK1WFFpNTBxYD9+evZ9lBst+DxBBLwhbGxuINAXlH1i04ZzFedAitb8vwRaBoOCVWiVykjtJGD1hKA1WUVANXYa6OR38IlHT8Oh76DP7xEXt97SgcFMYVBBvvDcUlamKGGsdMZW2HzQAGYKinq9nKt00lI8pJDPsUdfM8+LVr0JG8/nXBnn525gKZHGRraAxz7xKXz/lVcRiAzDFwgjly2gVm9geHxEMERq4BvFZDY0VJYyBXMeh0hfGJubG7LfDNYkY1lCHWu7wr2B2BOruIqZsJhNp/DkRx7H0u1buHH1Mv7Tb/4GrGYy+GvS2OSqFTb8GPxJ5626God14Gfzeqa6lung5nggtkLFPPGcuzeITxWRWWuynPn+6mv4VRWaVU61gsRQwk1ZQ+5HLpfBqVOnBOWz/4ASZirHhKF7MOPChYt3tzMQ8MPpskvgJgM9nU67IGqIH9KwAcD5zGgSnAmPo95owtLyKn7nd/8Yv/TFz+DU6QdkrJIzzZyE5YUlfPuvXoBZ24ZRT3ayAR2TBWd+7uMIcRULVzuImGySMajwk/UKV9mgBPmp7mV+tsqpVuvFa++Hjx/u3WP3/uTsVaBXgV4FehW4byrQu+jdN4e6t6O9CvQq0KtArwJqBc69+VyXN798qG6se9mZfF51LqsMRbIVhcO5+yb8vt1p30Vh0LHMm89uWyOO5VabLEyg2apDozPBZHLhK3/0FyJSffnLv4pvfOev0TaZkCoU0D/Yh06jLsv0o+tRrK5GkUyXRUizWc3iOCMjkjfVY6Pj2N6O3WXpMqiP7q1iMY+BwX5x81F05oNCDAVjRQg1KQgMutE6LXhl+TDxADn5GcUavr/KjlxbW4PDwZAki2Awms0urHaX4A2uzd0QNyGFb+43RTGqMdvbUUxMTIiI4ff6sLq8IoxXuiKz6Yy8xuV1wRNw46NPfgTrG6tw2K2C8VhggJXPJ87m+fnbIqAHw0G8/fbbEhRITAHdwtOT07IsnfiCmakZcDt/8vob8HlcqGwnkF9ZxZ7+flRKBXRMemQqZTTbHeyb2oflm4sotOuwBr0wWG3Qm+3YSqawHo1haGRIBP6+cEACE5eXF2G1KKF6rBsD4lh7LlVXuKQaCTicnp6RiMauXoN4Ko7p6UnUygUcnpnBnSvXcGR6L65cuiT4DIffh6LJIMe8Ua5iY3EFJ48cQzK+g1AwjKW1FRQrZVRqNWla+NweWZZPlAUdihQsyGfeWt/AF37pF2C3mETYaXU0eP6FH+Dfff7n4XRYRWA1mYxYX1tDNp9DIBRGdDuGS1evIrqdEGc9hVwJJdMpLjyOL4Vl2xbhx6zVokaxVadHo1IRbrFZbxCUBc8CcpYpIGayaXErDw8NolavwuvbDYBst1EoVWC12hHdjsNossLrD2Btcws7yR0883NPYXRsCAaTTtzDjUYLNqsTa+tbeOGFf0S53hJRnGLNFEMr6fAFucRlcd/2hftEdOO4IWqgXitjZnIS/ZE+EdxiOzFxlXKRv8XpQr3dho7ueptNBEQKfHTJc1xxLG/H4ojv7Ihgx59p9QZBI5BrzfFGVAaFY4q6DKozmynQAYV8Xs4TPvRaPaolNgo60HS7WFleQrvZEGF5aXlBxLS9e6ZlZQKFXXLM3zv3PnRWI2xOB2KxbeRSaRjIEh/ol6YGj8329rY4voeGRwR18+JLLyGZTIsoPjY4iNx2AgaTQRzNDFJ0+7woVyqo12vw7rKj6cKu1KuK871WF3FbT/RDuyPnK7nQ3E+zySThiV1NB2arBYFwEM1OB3anTVYpbGysS8OoUi7J+HHanPB7A1hZWZa6UvBnCCKbUmwaUYwrFPIw6g3YuH4HdoNJVi5wPC9vb2K7kEeqWka9CwyNjKNe5bxpJNVC5iS+J+cpNhECgYAIoIr7tQkLMUD1BtZW1qC3ONHsaGC3mmHVtOAzdvD0h46jmU9hemwYzVYNroADWoMSzKcoodpdhrBeBEc+TyHZRMGSlSKawWgQzjNXZ7CJEPD40ChVYNLqkE2mYSf7vN3Byz99C3WDBcGJGXgHRvH15/4W0/uPSCOJTQq6kQn45jGlSM4H0SmqE5riJfdNkDTNhoi13G/BbhgUAfzesDgK7GygEJ3CgM1f+Lc/j+3Ndbz35nv48u/+OmwWvl9Z2MYUysVprVMah/eykPkZakOR20RhWVzLHY6HXX7xbr0UTntH3kOc1vWGBGbei7y4V2Dm9/yZeq3ldYz7SBGZWJoHH3wAV69eRaRfCTLk8eY2dmHEpdkrUgMiXNhg4b9KuSgNCYfdLq5lOpX1GgVTwqZRiwG7Gi2sdoc0Q9fWN+ELBGTO4PEkfoOIC3YKbl2/jRe/908w6qzoas0oNDv46LOfgW9wQM5HNh0oINPFz+sj31dW6OwKy+rfBfeyqVXXMut55uTR3j1270/OXgV6FehVoFeB+6YCvYvefXOoezvaq0CvAr0K9CqgVoCOZRHVdpc384ZdDRr61yiMn7m2eGsqKUXyNlw+36GTU71R7yo3uJ0WdoXlOgxGutzq6Gj0MJnc+KM/+rpwSxne9/Vvfxt6hwP5Wg1OtwPabluWzC/eXoJGS3Gnio31DYwMD4iQTLF4fHxCxGIGmFFw4narN/W8CTeZjSIkUwjldvEmnmIkhTKGRSnCMl1jDRHnuK+q+KwGQlFYo2uO/4/HtzE8PIRCsQKHwyNL5q12Jy5duiLC1QMPPYhEYgd9AxERfR1OB7qdrtyIU6hieGA2kxFRiTf1FAeJmGCQ1Sc++XGcPHlMxOhwX5AxUyIy0AXM7Sb+ghiKZreNDz74AA8dP41yt4W1O8s4eew4lmNbqGTyggW4MX8LL/zDf4NPb8KBgSGkZOlzHeV2A3W6swMhWA0WxDdjaFmMsAR8KFVriKcy6Gh1OP3wQ8gX8sjnM4iEg3A77diJx2A220RIphhE4ZVCMwO3WCM6lufnb+HMmTMw2iwo1CoYHh0QfIfHbETQYsHKlWt48e++BwMsGB0JYCeXxp1KHWc+/hGMDY5h/uo8nGYXMukcZmb2YDO+hWQ+DW/Ih2wuC6/LJ2OMy8MZLsdjS+H9yuws7ty+hf/5l/+DCN+3bt/Eiy++hi//77+GkeFBbG6uIxTwiaOT4i/rSQ422aNGqw3fe/4FbG1tY3RsQpaO0wlLDqnV4ZJxbbPZoWk1kdragNNmlSA6LqhvErmi00Kvo5BjAbmpmWxGHH2VSgmHDx/C8vIC6DDk2KJLM58nQ9kg4j7f/92Ll/DsZz4lLtbYThShUFA+z2Cy4O0338WrP34DoXA/Wt0ONqNRDPT3Y2J8QoQnNhF49q2srGDf3r0I+HziLg4GPBIU2R8OiXtzz55pXJu7Ls5dOxsoFMb0BoTCYaSTCUS3tzExMak0VcwWrKysYo24FY9XQjDZrOHn0yVM3ILL6RaMALchFAiJ+HrlyhVpflB/3FhflX2o1+oo5ArCsuW2ra4uCyrg6NHDws390T+/IqsSPvfsp6HrkNdbRCgSwqWb1+D0ukWsNmi1gomgwEkBjuOCKA4K335fCP5gCD/+0WsSpEc+7YHpaaxcvyHHIDwQwerGOoZHR5EvKTxehitSVCbOoVKrSviYx+lEt9WBWadHpVSGhSxaOpgFrWFBrpCHRq/B0NgorE6HNHES6aQ4nhnaSUczz2UKkPlcXkR+4iuIzaHjOZNO4aEHHxREic/vg9FowNrSMpxtPXT1jhy7ta1NZKtlbGbTyLYb8A8Mwun2oFqpCV7EYjLtYn8UAZtzCh8UlNVQObrV6cSulGpod7maBDDpALehiyMT/TgwGobfboLHboXZaoLZZUYbikBLEZPzudJI4+9SlNSgWquJsKynS9moR7XZkHBKBgQmYjsIe3zQNlqwag1IRLdRqRThDgaQLtexXaxhYOYgzl2/jbOzc7C5GEQZwc5OQsYHmc78XB6348ePC8ZHMB+1muybKppzjlbxRHQtU1Tng89x9QTncYrDdptVRGWyhp/66Eews72J999+G7/9G78Ku9WEZrMiQjHFWT66bSVYTg0kVIVrxZGrXC+4UoWNQJqh1RUM6jVOFZZVoVuYzRSi/5VjWfAhu6iNnwX4KceOn8EaZDIpcSzPznJ1TktWDSgBokboDFbMzl5GrcpVQAZBuVBYFmGYzS2nQxqW3C9ZSCThgDoUOG7YOLLYpEmWLxTh9fulZqwpa1EqV2Ax22DRm/GP/+0lXHj/Mkw2N+oaIz76qc/AE4nAYDUK0odzvCoss8vw3zmWd4N7VUFZzVvgeH3y4dO9e+zen5y9CvQq0KtArwL3TQV6F7375lD3drRXgV4FehXoVUCtAMP7VAFZwvj0+ruMyHuFZfUmXLkRJ4tUuSmnuEyXGgOl7nUsETNJFAadiwzuMxopWDTR6mphtXjx5199DosLi/izP/9DfOXP/hRWX0CcetB1oe22EGJIWyIFg8GKZkuL69fmUK2U5DPoDmZQGdEX2UxWwsQoOlCUULa/Aw/DyzQaeU51+/H/FKX5GiIzyqWCiHkMwKJoyv2lUEBXF0UOCjgUoiORPvk9sk2bzTYMRgu0Wjq4LAqzstPGCIOOOm14fF5hwLbaCoPUYXcobjuKcbtLo2UZdKOBzY0NmI1GeHweEQAffvhBfHDufRw4uE8Y0csry9i/f7+EmiXTKUyMj0vQWjQWx4lDR7AR20Y2l8eeySksr66Kg20gMoCXfvBPuHlxFiNeP8xdiIO7zu3Ra2Ey29CsNYFWFyUdsJXLwOl2y77YnC4YzUZxnQoCwm2H2WQQfIDN5hIxd3R0FIuLSzh08LDUhuNidXVNhB6KfjMH9sNgs2BwKIJCOo6Q1Yylixcx/+5FfPTUEYTdHmg6bZiddrQCHqwmk7h6/TaMZheW1rYxPD4FM5mxRh1W15fR1bDpARiMVhFXOOYsu8FUQ4OD6LY7gjChksbj5nBasHffDI4dO4pyIY9wKCihbTptV5bzdxmi1e2IA7PdJfO7LW6+D85dwFY0Dpfbh8jAIFodoFiqwma1I7G9BbdZj+3NTQQ8XhRz5D7bUC4WxMVO1zvHSygcQrlak9A08nfpsCduhQFpFHcYqpXNFaDR6ZGvVFHsaPDMx58R7ESxVMTA4IDwjL/1re9I8GUuWxQBtVyriGDV398v4ZYUlRjkyM/c2tjE5z77WRGyX3rpRbTbNXhcLpw6eRyNalXctOubG3D5vDBabCg1m9AajBLER0F+374DyGSzMtaX2KTR63H16hz6IhGsrK7BYrWh1qyLW7cvHIbJYBYEApsmsei28MjJa2U4o8NGd2QZNosV2l3nZGInAZ/HgyuXL7EFhTNnHpHmyYs//CF0nS76gyFMD40glUxAb9JDbzPC4XWi3W2DbHSGwhHfQgc/QxHdLg+arQ7S6Sw21jdRLJTR3z8o+0DutUOvlXFAPA0duUePHxccwE4yIegeoiwYYma32rHBoLhOF4VsTpAYaYbF6QwwUWwtV8Az1u6wo6npILuL1Wh22tizf584d4mKoFDMuYHOZfK5Bb1jNiOZSknTgWI8bzBEXIRGmYsMBoz3DeHq+VkloNJoRKnZQKZeQa7ZwMD4mLCIa9U6tF2NCJt8cC7jvEXRkW5xrhKgqM1jp3Bu6TruYGM9KmNd327AZ9Lg1L5hTA/4MdznJ7cCXrrau5yLOzKG2FRgECdXaVB4ZxOE53ODYwWA1WQE9ztXKcFgNcv2lvNFOAwmWLpaZLbiaJTKcAZdgMWMGvRYSWQxvO8o/upvn4fGZEcqx1UmHmH6cvvtLocIq6wdG3rSoNxtcPJ5Nqw4b5JhzsYfv2fjRMabzSavZdOP8zW3m+ges0GPVr2Gx888imR8Gx+8/R5++zd/RZzbQBNarSImEwPB5ojqNuZzakNVZQQrgbbEYCjhfarTmL/Dz+a/u3kDdC7z/TincJ7dZSzzq8pr5rVF3T+KwKwBxwI/h+GwnK8uXZqV8+fo0aMKu5osaL1FglqJvnDaibdxwOfxSk24EsBht8n/KRTTWc+xwKDNWDwmzSGPl8GxHRGWBVul08nKoWqtuut2b8Nj9yC1ncFz3/xbZPJ1aG1uPPr0xzE8swcdHUNIjTCaeNyVcD7O81InPf+vPKcKyur3Ki6Ez/fC+3p/b/Yq0KtArwK9CtxPFegJy/fT0e7ta68CvQr0KtCrgFTg3vA+/l+9IaRwJIrILgpDDStSHFi0RpHlSH5yU0QJ3qjeDe3RaWVZvV5rANekd7pcQt8RYbkD3pja8Y1v/j1u37qN//uPfx//5Y//GN7+IWRKFaKbceTgXqR2YlhaWMDMzH5kchWsrqxgoC8sTs2RkVEJPeLnMciPgudA/6AITxQfGLRFfAKXSFOgoMuWS+gpRFCApjhBcZqhSTabRZb4q040/g4FHIoVFDzoyuUSdAYmUUzf2Ukiws9K5XBnYVHYvY1WE0eOHMHlq5cQDIXEKcb3ocvSbrMJM5juWtaQAiODyLxuD7Y2NrC2vIzDhw8jkYjjI09+BCdPncCly7MSgEfn8o3563jkkYextrEuaIETJ07g2s2bqGYLOHj8GOZu3IDX7hThcO7aHI4ePILEVgw3Ll3G1XPnMdwXQTabEfchg8fyhZIssSb7uqbXYWjPNCoUOcslWerebjURCgVENLXbLMikEiJWWG1Oxe2p1YqoT1GPjwMHDmBhYRG3b99GJNIPbyiI/UcPo1Yp4OETh3Hz7Hu4+fbb2BcIYG9fGIm1dRgZKGY2w+B0QetwIjg2ia//w/OI7D2Aa8ur0FptGBwZRKtZRz6bkeBDOonpdKQrlCF2dAimMxlsR6MIBILi7uSYiwwEMTgYlmNGN+2hAwfQaTWgo+jCgDKGW3VaiuBDMU6rRSqdE2dfOpPDy//8Kq7fvA1fICTc4HK5CoNWA029jFatJkLb3slpbG9uiHBoleXhBgmvDIRCaHa6gkDZWFuVRsjqyjL6+kIYHx8TQdRktWJhaRlzt+/g53/5l+FwuUVApRB7+fJlxOMJ6HUmtNtdEQgLhRL6+vpknNISfPLECeEoLy0ugkzoJx5/HMePHUM8FsXrr/8EBw/uFabwYH8EsegW4tvbsNjsMFosyJZKOP7Ag7h49aoca7rgb1y/Kc5IuuwpKPp9QXg8PqxSdIVGsCV2tx2jE2Pw+/xoN9vi7KWYr+lAxH6eP2zyUKzlfCChleTXtrty3hAPcunSBRH3KSqfPHlc3NLdRhNz52cxNTwi4iXxNRevX8bJDz0gojDHLR/JdFaEremZGQmypEBPPADxGyODI3jgwYdEVG0zJLRVkdpwPFOEpfN3M7qNsYlxkCmRSqcFqeJ3+2Bks0ejQTFfQD6dgcVgQp2YDHKYM1lEQmHBDJQbdXF8Zwo5eAN+mKwWZAp5mUu4v4JEkIYbkUIdmT/I72XTgU5mh80uQaXkoxMX4g8EBMFy/co1VEtl4W2H+vowv7KMvUePoEEhMJ+HWW+EDhpxijJIkXMRHbV07UoYaasl4iRdu/wZjyNDMdk30XbaSKwv4/jMKEZ9ZhyYHITfY5OxzyZSvdMSXrLKFhZuNpEvtYYE+PF56ehwvmfgnSw/0UNDZyxFz1IFqDVgbAH1XAGdehMGjwWwWZCuNJGuthHN1/Hjt96HPzIMncEiojedr5yH+R48PhTIicOYnJwU97IawkpxWRHMtdL4owDLc5b7T2GZ8zpdzkTAbGxsiJuXKBxylj/+9McQi27g3Lvv4Nf+t/8VJoMO3B02NviQ5mNbATmpwq8quqpoELWpajTopRGlOJgVh7cqQqviMt+H10sj5xbBKykissobVh3QP7u+KtvBfeLxIwqDwjJXqSSScTzwwAO7vOe2IE04X9CNztZEyB8UJ722C8xevIgPP/JhCQ+lsMwn2ZBkUyORSCIYCst1jJ9Pd7KyXR0023UZOwxR5DXJqDFA3zXhu995HgtLWzfdHMoAACAASURBVOianXjsmWcRHh2FzkwBnsG0FJcVFAbH9r3Csux/t7sb7CeFlgfHEF//yLFDvXvs3t+bvQr0KtCrQK8C900Fehe9++ZQ93a0V4FeBXoV6FVArcD5t/66S3FEFVbVm2F+Vf+pr/1Zur1egoEoDijCsk7cvLyR5I1/l5JopwudRi/CcrfbEnGZy3zJWAbMIizTIfl//uF/wn/90z+FM9SHZKGEUJg3zuSdNpFJJuHzh0SMTsR3UMoX5Ib94MGD2NqKipBCUYIu3qmpaayurMLrpaOxiWw2KzfPFHcpzKkYDAoXvJmmIMF7cb2OPORt+TlvwikI3+taplBNAYCCFNmjZrNVlo0zuG/20mVYbFa4PR7hrgpuw2ZFKp1RwvySSQwNDYkzsn9gQASVcEgRuSmEkO1aK5cxf/MmRkZG0EEXx04cw/TMNFZXVzA0MoBqvSwC4v69e3HpymURVyeGx3Bj8TZ8Li+GB4Ywe/0aBsN9EoxHgW8sMojL5y/g0vnzqNO1WqqI+Od0eYThS3c2ReC+sVFsJuIKP9NkQrPVENGKvE6f1yPBdwP9ilu7WCyLKEQ+qsvlhlajQyQSkYA3smQ5Vu7cWYDeYsLRkyfgddqwf2wIW9ev4YN/egWffvgkOskUwk4HLCa9CHCdehddoxkFnQ7RZgvXd3awkErDMzQIp8crDFyKKQybstmc4jStlEoiLLOW5ItSaLTa7Rgbm6C5EPliFql0XI4FHZ0MD+wLhmCzmHD4oCIyM9SOjmK9kc7BFswWq3CNtVqDOJgvXLyCc+fPI18sCXvYRUE7uYN2vSHhglaDAdl0Gk47QwwNIuYQYzI4NIQscQoWq3CY6Z70+zzC4o0M9KNYrsDqdCIai2HPwUPwjQyjRUFGb8Cli7NYWd1AIZfHhx85g+ee+w5mpvdibGwcc3NX8dSTT+KVV17Gxz72MZw/f05E93AoJA7mZ57+GJ5//nuw00VdyuPhhx5AIZcTNACdji6PF5QHR6emsLoVhc3thsVuE35wLpfHVjQqwqxGo0exVJaqk8s6MDAoHOPt+BaabAq12tiJ78CgV8TNgC8gghfPGzYnOCbopNTr9CL88ytXFIyPDuH8+Q/QaTdw+tRxaZ7cmLsCq9GI2PI6cttxeBwO7Nk7g7XYNqYOTqFr0Er4HkWtdI5CpFEc2xSyL81ewsrKmgjZFMuOHD4qTaAu2nA4jcjnsnL+E8cRCveJoG8wmaUBRGwGAzeteiOatQbqtZpsMwM1rSYzOs02cpmM8IrJX3a6XDA7bEjls2h12th7YD8KpRI6uxggjjlZqcH5Tkt+u15QGH5/QJyodI0yDJHNOHEta7XYSSRR13B0a9Cs1OF2uLG5GUW908bEzIyEpZkYplero1GvQ2MyilgtWJ1OR85HVbzk/EaRle/Nc5hzFAMFy9kMLN0mHjt5AEMeE0bCbphMWugMerQZ7CbuWgWBJILnroOX20SHq2Ab+DwZzo26Etpn0MtzdPIyfLBTbaBRKAGNtrxOYzch32nBFxnByk4Wz7/yU8DsRK2jgUZvRKfVhZUu9EoFNrtDPpe14//5eRIYuLs/3CeKro16TQIt1VUmfI4PfiVnmq/n95yz2MBgQ+xzn/k0lu7M4+xbRGF8CQ6bGVotRdWmCL+COuKiBQ2vTcrKG1Vg5nvfmylAtzIZy2rIn8paVq+TCmOemrtU5O41U30PqS0birsNCNXFzCaRGuDHcXLo0EFcv34dt+/M49lnn5XjTYHfZLZjcWkZGTZEWm24XW4JM+W8yHBYn88v8xuvX2a7wgTnKgGrzbYb7qdc73i+8nrI5mijyeZBE61OS1z0uq4Wuo4BtWoHf/61byNVbuGjz34Wg5NT0BoY0qdXgvooLhuN/8KxrIb38TN43ZSGxK54r37/6IkjvXvs3p+cvQr0KtCrQK8C900Fehe9++ZQ93a0V4FeBXoV6FVArQBRGLzBVTEWqtig3gCrN958vXrzzeWvgr/Q0I1MZ7NWHJsUPviPaAg6o3RaJtVTc2kBGjq42sJY1mps+Oa3/g63by/i//rKl/G7f/AH8PUPI12qwOG0YWgghFIuI+Fs5Khmc2VBHizdWRCx8EMf+pBwh3njSmGTm0Ahh6IwRQIu7WYYFIVdCsiqYMF94PapIX0BvxdOh13EaQoBvPnnMnoKWBQueXMvS62dThF0k+kMHA4XSqUyBgZHcO7CeaxtbODgoYMIhoIihFFsXV3bEPGHojTfj8Iz+coU4A8eOCCua5PZDJNWA6fZjAsXLiKTzWF0fByNVgtPPf2k8Fi3Y1s4cvQQLlw4L67ZodFhrK+tY3RwGDavG3OXrqI/HMGlG3NYvbOI/+Gzn8PVK1eAegP79+6TbeBxXVlawbUr10Aty+32wEUndi4PD9nDzbrUh05KPuiENJoM4qKjoERWLJdul0oVcUZGo1EcPHgIN2/MY2BgQNzidDCTfS2M6mwWHU0XH3viDDqlLJJ3biGs1cBeKmFPOASXQY9mvSLCugUGZMgd9nqxmMvAOjyMt69fx9mbt7Dn2DGY7C5s08HL8CidUUQ/p4OBcybUqmWluaA34qmnn8H3f/CPOHLsOGI723B5XFhcXBTRlKiAmekZ+L0ejI+OwGYyIuj3CX+Z7GkKMuQIV2oVmEwWOS507nIZ+oXzF/He2bOoVSqYGB5FOBASvAbabdjNJjRqVXEkU3hxe9wiuOcqNeh0BqQScRzYt1c+i27+nWQSNoqUdgcuz83hF7/4BeSbNRlTFECf+/ZzeOLxj8DpcCGbzqE/0o+NjU0YjWY0GjXodToJgSOz9/HHHkOtVsXW1iY++YlnZKz/8If/KAF1Dz90SpbLn//gHJr1GuxWm3CGdSYzdtIZeMN9WNuMotbiPtZlfxnAR4GebvZKtY7p6T2Ko/b6DQwODmPu5lV4PS5BXlQqNakZBWUGy1HwUvE4o2PjiEVj0jzJ53JyzpIJq+m2cXn2IrrdpnDSn/7Yk9jcXJVVCQ6tEUtXryPk5XlqElTH5IFpWDwOQYAwcU1vtKBaayKXzckKAOInyGe/euUq3E4XvvgfviDO6pXVJegMLQwODCIei4sQR7GbonQstoNQJCI1VRsWxF14vF45T4kyaNbrcFhtSCeSCHn9WFlcwuLiAmix7+o08vvhSARNBvW5XNLQMhlMIuAV83kkE3ERN20Ou6BBBoeHZW6iKHd7cQGFYlEwDKPjY6gb9NKQ2Vhaw9LtRXjcPqTzeYxOTMicVCuXYCOvu1SG3maFzW6XhhBFUZ5nqihKZzPnLgqxZKOH+8LiHk5GN9DnMGP/cAgn943B5zQIAsFgtQA6g3Df753rhZkvyA6FsSxNRBGd2SRUWMPEa7B4eq0WjUoNmnYHpVxBGNB07NpCfqQqVRgdXrx7eR7vXb6JOozo6IzS/OGKh4DXi+XlJYyNT+42rBT+NecR7hNd4CoKg9eebCYtx5viMed+1oD7T5GU8xGZwfyejGUyjvOZNP7jF7+AWzfncPatN/Fbv/5rcNgYOMf9VYRlaaLK9YvNFCWUT73OqexklYtMYVkJeSVlXHHmqqKyKkirSIx2g/GYaqStcoW9FyelMpa5DWqQH685PK8PHjwg+/ajH7+Cz33uc1ID4Td3dVhbXZdrFn/H43bDYXcKjoaYKV6L4rEYHvnwI4jGtqTBxfrwuse5nOcqt4+hkYq4zbDHljRJOuLg7goWqdvSwGHz4J33LuH7P3oDn/z8/wh3OCJjWXAXBqPMcxSW6Vhmg0SpHwNPFawI/6l1U4MW+VwvvK/392avAr0K9CrQq8D9VIGesHw/He3evvYq0KtArwK9CkgFzr35XFddBiz8yd2wIdWhxdeorjZVWKaLkMIyhQeVs0zUAm+EZZkwb8TbDD3Si5jZ6ZLdzIA/ZWmv2eTGX33j70TM+upf/Ff85698BRZPEOlSGS63E36PA7VyHjuxbfQPDGJ9I4qRoRGUC0URJ+gCplONogpvrLmEenJyGktLS7JMmoIqxR51OTL3izfYfFAw5r7R7ValE06nkRtxvhdvxBmGxvfgvtDdTLGa++/x+UX8pZjkdNGFWBR2rcPtEjEn0t8nooXCYe6IEEAHK/UahnjxMwqlojjbGBhIwdlpNWMgGEChWMblK9dQKlcxNTMj9XvyY08KFoRLo4eGBrC+soyxwSFZ3vzB5VnsGRpFW6fF+UuXsHlnGVvJBEKBINBoopjPIlcoCJKjTPHM6cETjz2ON19/Q0QGYiiC4bAIi4pzroVmoyniFK18FDq47YlkUkQlr9cndSPOgSI8j3+91hCcyNzcHA4dOowbN26IaGF3OLC5uYGRSAhjYT+yyws4OtAPd6OOkMkIRoa16lVYbBY0yjVh+BbrdXTNZpQ1GmTI7q038f78HQSm9qBpNEu44ObiKkJED9SrGOgPi0hktzuwvZ3AmcfP4Pnv/wB9/QPIlwqCpKjX6d4uotXuCn+XQlopnxOcyujIEEIBLwYjYcFGKMzWljiPFXGNrNqWiDsUcG9en8f775xDJpXC/j174bCYBYHRaTWFd8yatTstZbm53iwiTKVYhNvpEAGcrmc9xTedDgtr6/AEgjjz1EegMerw/gcfiEjUanYEDUPURSadxckTJ3H50mVBKFDY53L/gYF+fOLjP4eFhTtYWrwjjuXHn3gMpWIBs5cuwutxY3RkWDjSly5cEP7q5PikNCvqzTZaWh1KRApAhxa6KJaLsmyeg1SjpTjuQ7XaQDabF1f+7VsLIrp22nXY7RY5nyia07m+k0hganpatov1IteVrm8KtAadQURag06PDldDoIM7t+ZhMmph0AFPPfVRTE6NYn11CctzN7GzuIb9k1PY2o7CwlBNix4asxHeoB87yRQKpbqE0Q30R0REr1bL6O/rw/raGrY2N5RzbWAQkf4gRsb6FXdmrQmvy4N4bEeczUTYrG9uisi8d99eFCtlhPv6JKCwWCqJS5gYmHKxDLTaaNca0gziuAj0hQRHYeN8UCrB7fEKU359dQNmkwWJeFwE4PGRYXhdTmzFtiUAkqJ9pV4XjAfdvmPj49jajonA3GKzxerA/LWbMOtN6HS16Oh00uwJhALIp1Nw22zi+ibbmGIvRTrOUZzfOC+xIcTv2Szj/JbNpWXFRrteRy6+jdP7pnB0ahBjISfM+g5qzRpaOq2wtrst+paVsS7MYC5B2RWWiRohJoafR1crX8gxZSJ1utOVlRZ01vOzOY95fV50NVoYXR40tAZsp4siTpq9fWjpLciXa7Iao9MmO98r215vtGSlBOcVCsTqdUcVVPneFEI5punovZfjy/OVr+Nx5zzN3+c5kknsoFou4Ze/+AUs3r6Jd3/6U/zWr39JGMsaTQudDpFMGpmDOR9QFOX+39s85Xmv/l+pj+JYVsVkVRxWkRmqKC1CvLyn8oeFes281+msCtP8XV4DVMZyKpXAvn37ZGXKj378zxKCyn2km7jV6kozhAgg1oNNSq+borEDyURSmqCvv/EGJicY+MfzVMGE8DzhNUdlQrMR1Gop7upancJyR/j1Yt3mydUEjEYboLfjey+9BntwAGN79sNgNMlx4lcKy8qqJD5nEAQWGxH8DPn/bkihEiCo1JY/e+zUsd49du/vzV4FehXoVaBXgfumAr2L3n1zqHs72qtArwK9CvQqoFaAKAzeTKs3wvcGD6mvUZ/jTbKaOq8E9imOL5WxfJc/KY6sf8lYVlaLt0TUMhpd+Na3/gE3bszj937/N/H1556DxRdEtky3pwZBvwuNSgmZdEJcvAtL5CsPoJSjkFzB6OgIikWFPXv58hVxuxFRwRtpCh2qKEHhhdvHr7zxpwDDnxNFQaZnXzgonGUKFBTQ+JVOL/4+g7kqDAGzWMSlRexHtdaA0+nGe2fPyXbF4nEMDA2KsFwoFTCzZ1pYtR63H9lcTt7n8JHDmL04i0h/RMKwKARwaTwxDtlEDIf27cH6xhYCwT68+NLLiO8kceLkSdSbdTz9zFNYWl1COBRAJBjA7flbmBifkO2k6Hvs6DFcmr0soXFmoxnrGxs4cuggjBpgYXkZqXwOOoNR+MNmrQFOqx3vvvsuMvkcsvk8Thw7CoNOCRQrl4qyhHp4ZFhCmtKZrDhwKZRTtOMS7fGJcXGq0r2t0+rFBUeBp6+PTtAtcX8SVVEqFJBNxnBy3wyaiThmvC6EtVoEjXrYDFpx0hotRhgddkEWaFptWE0WpDJ5WPwhtF0evHl7AdcSKdiHR5EullFNZvDhBx/E7Ox5aDUdhAI+xOMxHDl6FP5gGO9fuACn24tipSIM2Z0ExSgTzFa7iCzczlI+jyiFyHRahOX9MxOCqmCAo96gg9NuF2HGaNLLmKFIxWX/GjBIr4I3X38d83PXUS6UMNgfxtSE8vt05xrNBpjMFmwnc6i3WhIAR0ezjm5IDVCu1TEyNYmXf/IGPv/v/z1CAxF8cOF9OGw24XJzeXt0KypC6NjomDQ+6JT+7ne/Kx7IT336UyIsM4yPwYrr66sitB4+dBC1ehXvvvsOGGY4NjIi7tl8NguL2QQrwxqJhKk3UaPT2uuT71c2N5HOZuRzyJLOZHK4NndDcCAUldmwcTJsrVaF28ngxLJwuikqU1ji71KLpJu/VC4j0t+PjfWtu3iMgJ885ha2VtdQymfFyVuvlFCt5DE4EMFHn6J4ZsSrL/wQzXQBk0Ojgt5o6YDBqQn89P334A35Ed3egT8QEXf00tKi8JDHJ8Zw+PBB+D1u3L49L4LcyvIyJifHoDW0MdQ/hJAvgFKuiGKugEQ8gfPnL2JmZo9wflOZDEamxuEK+pDJZeHyuJFIJWGxWmWbwX9tMnMVDnC2VBAh2e50obwbuEYnNLnY16/OCQbDaraiTMfx0IBw390+rwQIUnBd2djEwcMHUarVBMPhdDhx4tgJvPPmO2hUGmhUlUDFUqMugvPU3ilouh0YtBDHeZ1hnxJkR/d6XRz2RNuIcF2pyDZyji5XCrBZzEjFY2jms/jUEx/GAwcnYdPU0WwUoTMZ0KSQqjNCRwfuPU1EHnMlvJThbwo3mmgN+lq7mi4MGi3MXS26tSY6jZawu/lwet3w9YWwvZMAzHZUWlq8d/Eari6sweaPQGtxwGB1SBODKBQHWeGdDirVhowjnpd8cD84f6u4JY5Lis5sIhAHQrGUjmXOffzHeZ2vpdDORgJXQFRKRejQxef/zWextryIN378E/zub/8qbBYjY1NFWOaD/G+iWvgeaoCfKoaq10IRZBm6qufXXY42nc67gXxKWKJSM9lmMqrlTFUEevV6KviJ3RVBauOW76nysbn/8Z0YZqanpYl39v335BoxPj4uzT42ZzfWN5DN5gR1xOsUV82w2cfn2Mh77bWfYGxsFGajTrjenO9UPBFXAXD7VTSUBDw2u9JYEseypiNjodsGquUmOjorYHFjNZEBjFZhzxsNZjnv9bvhfRSTOTYUDIbuLndabcqxdur+s05PPHCid4/d+5OzV4FeBXoV6FXgvqlA76J33xzq3o72KtCrQK8CvQqoFbjXscznfrZc92dLelVhWb1Z5M0khQi5jebSYGiE23hvIjz5kAzv09CJ1yW/9mfhfSaTG9/81t/j2rU5/N4f/Ab+6jvfgdkdQKXFm/QWBiJB1Ep5CfiyWu3YiG7j2JGjsiR5fX0Tfr8PjbriWF1eXpUlxEQIkG1LV1UymZCba95Mq6FLFF8oEPNBx5wsJ2coVVMRy1SmJ2/4HQ6nCAp0R/Nmvt5oCNaDAXJkIb/2+usSwuYPBjCzb6+IazvJBCw2M8pERtgcsk38PArMfZGIiMxur0cEFIrVfJDtymXkvEF3OV3ys9kLs7K8OxIJY3h0CM888zTSmRS8PqeI4hQZiLm4NjcnAYD7Zvbim9/+tnCIR4ZHYLaYoNNrcfzoUeHAJnNZQRh0ak3k6cDUQAnpqzdw9p130Gk00W50BL1AhInWpBc8Rr3JZgOxJUZ0Wx14fRZKTyjks7IUfmhgCOl0Frl8ARaLXYQiGt90egZIkafaxMatWwhpdXhi7wyGufSf4V+dpvBzG3od4o0WKuTgut3QNttwO1zIV+tIk3ccDGK1XMXs8jJ0ZgtcOgMqxQKeePzDePedN3Ft7jpOnTqKRx99HG+f/QDvnv1AnOR0vLp8PhkL5Ps2W20RWejOLhWLMi5sNitiW1HEotuoVcpwu5yYnJyA1+2E3W4VR/PgYATddgt6g1YEJk1HIxiKTquDK5cu4+y77wm7emigHx6XG4ODAyL4me02aPVa1Ktl5FJJwTHUm00E+iLYSmbgCoZx6pEP43vffwGD/SH4vG5pDLDpQRHbxvG+sYnnX/ghnnjsjCxDl5S6bhuTU5PoC4VEUCezeP/+vdIgoYucY2R8bAytRhMrS0vSgGDQHp2JdMLXOx3kqzXozGboTCbUyUveSQmyoVypylin0Ee0Dc8rnhM8zxcWFhAM+KXJQsGIYibniGKpKM0dol82trak3uQVhwIhaT5wOxm4OTo0jKuzF+H3epHPpmFmaGStAr/fjqDHhiGHD+6uDjajCeuxKDxDfbD3+XFj4TYeO/MYFm7fgU5nwfratqxIaDXb6OsLS2AZue0PPfwgXG47/vIvn8MjjxzB6NiQsNab1Sb2z+wTZMO7b7wFi8GMSDC0+/l1zMej0HvdWN/agMFqxskHTsuqBTpzyXtu1erQdTXCa27rO9CbyY7XSCga99VGITlXgrbRhsvuQGw9iqDfL+dotlDAwMiICNLje2ZwYfYSJqYmZS46f+6iBHnqOhpsx3ZgtNnFka/VG8VBSzF17969aHabgF6DNpt0rbY0PcgPJsuY8wpXNbCh12g3pcFnZxBePImxgQFsLc6jz2HAJ5/4EHwOA7qtOnR6Dcx0wRqIxGjBSKcyBdO2wgWm1Zbvq7jPFSGV83mr24bOqIem2YWxo0WrVJeVBnT8GkxGaMwGaM16FOo1VLtWbCVL+Psf/BPMbj9qHS2c/iAqnGPaLWGSx6KbgjyxWB1SR8633Gd+9uDgoLhy+eDczXMiHAoiGt2SscfXUXDe3NwUlzKFdj7HuZ2Bkc1GVRzyn3n2k4hurOKVH/4Ef/gHRGFY0O3UBcXEqxWDFrnLKvNagmp3ERdKCKOy79JI5VGXa1xXjo9yfeTzdPlTWCYag+cnL4ZKKJ/6UIVn/o6aYaAI513B1sjxLpVkRcXE5ITgbt555y2p04H9+wVFxKDVreg2kokUtFq9iMrkU3OFgAQZ2u14+ZWXMTY6CofdKtcRis+c49gApOOa81e5QlZ/WRHDBXMCabJIHUSkb8kqj2K1CYPNg3y1DRis6OgsMBgVRBAZyypHmfMSxx/fSF2ppDqUVcFeWNYAHj99vHeP3fuTs1eBXgV6FehV4L6pQO+id98c6t6O9irQq0CvAr0KqBVQw/vUZayqsMyfq4Ky+lqVL0nBSUKieFdKMZoBT+LuUpZPU/RQHcta8ZC1xDHGwKCu1iAojL/4+t9gdvYS/vIbX8FXvvpV6KxONKCDxWLG/j2TuDV3VVyOWo0BCTJn+yNoterY3o6Lq5g4BjpxuWybSI3pqRlh6nIb6/UqrDZFtOCDWAyV20nxiAF009PT4u6qVhSWciAQxPLysoi+FNn4O0qoHd1aJsS2E6hV6yjXqkjs7ODAkcOwuRwiIk3vmZEwNIpAFCsDTg+Wl5ZE8JCwrZYSjqjV6+SmP76zIyIh0QlENei1OkQ3NjA8OIjxkRG89E8vYnnxjoiVkxNjOHn6FBKFFMYnx7G5voFyqYz+SASx7ZgInBRGjhw6hFOnT4vL+PzseRH6T59+QEQEhkKJsO12C690Zych+xfyehBb38KrL72KcqECl9uF/tF+NDQtpHJ5WK0uNGuA2+XFTnodgYBHxFaGKlLUpqgSCvXBanXgxvVb4hzO5BKwOQw0fKKUzCB1+w4+ffw49titCOrIM+2gazbg6toatltazC+uwG0xo1EqwwANtEYD9h07jpbZjK1yGZl6HYl0BrmdOLwuO44cPoCbN6/hsccexfDICH782hu4dOUmPvfzn8cPX3xFHJnBSAQ2u02O09TklBxvMnHJOjaa6GZOiMOdq/wpCm9tbiKXTcFo0GNwoE/E3oFIWJy1g0MDMOk0sFoMEoTH4xnf3kGrSddmHO+9/Q42N7IYGfTJOAmE/LA7LfC7XdQFxfVartaRyOSwuLmNvUdPYn55FZlcDp94+gmMjgyi1qjdXcb+wvefx8GDR3Dr1gKeeuppjI2O44P33sVAX0jGtslkkMbI5cuX8cADp+66PGW1AIPZmsSaNATRQNcxGwSVegMGqx2eUADxdBpXb9zAlavX0d8/Ki51srJVRyjd66urqyIW8bzgOJGATmI0SiUR8jhXUNTLZDLye/xs/kywGa0uGnQ2GxUcBp35595/T+ps1OkFS7G0uIg9M8NIrC/i0f3HsJ989Z04fnruA9gGfchraugfHMKDJ48DtRay2TLeeOMdnDh5GqlkFvPzt+TzJibG4PTY8eRTT+DylQuIJ7bwzCeekv3Op/PYicZx+tgp/OiHL8NrtQvKIehySX0uLC/DMzqKi1cvo2+4H/sPH5Lzlw7YGtEYGq2ck+RV5yo5jIwNI18sSrAhucpBbwD1QgWL128hsb4F1FvI5yswO6wwWCxwB/2w+9wo1KqISVhmBDaLTWqTiO1IYFqhWsVOqYCOyYR8voT+YB9KmZy4Vcl1JhLEYDFB2+5C0+mgkM3AbrUKOoWoiu14TJpE5D8b6F7O1eDUG5GPLuKTj53ERMQDt9OCVbrbh0aEl0sBmRgZNpSIRlBD11TGvsLhJbpIceS2NV1pODnMNmjqHRRTBeRTWbjdXtQ7LTj8HlTbDXSMejQMfvz5N74LndmKtt4gonIykxVBu1lvwOdxiwufKHOdhQAAIABJREFUaAur3SVzEseP6hLm+CYXn/MU/3EssplFQZRzPsckmen8v4rAIAJEXqcBbFYzYtEt/NIv/AKWF27htVdew+/81q/AabdC021AI4GJjATQSB1UFMbuRUz2l+Jug02FXXeyCMv33CHeG2ir4jFUF/Nuq/VngYj3OJrvDcclfoLCMs9NNuaIVTp9+jQymRQ+OPuezD0TY6PSSKVmzfkqFksIhsZmdQqWKZvLC//e6XLg1ddexfT0FKxmi1xz2Oi0WiwyH/FBMZu15rVPcXrXREzutPmPInsHjWYdzU5LVnzojDY0mzp09TZ0LR7ojFa5FqqOZTadWH8dm14M/9vlK0ttd0P8OH4U9noHH3nwZO8eu/cnZ68CvQr0KtCrwH1Tgd5F77451L0d7VWgV4FeBXoVUCtw8Z2/6fKm894Qo3urcy8aQ12mTJGJgX0UlBVGJdBst+7eYNLdpQjLRujkdVx23Ear3RBh2WR046tfe04wFn/1zT/Cf/mTP4HdG0SlrQQLDfT50W3WUK9URFiOJzNwu12Ix6PiYKbrlMuEaeSs1RpYWVkVAS6ZTIn4xhvueqN2F39BBzCdbrzRpohBdAYxGi6nXbACFGa5DJ4uTDrhiIHgDTodYhTXKFzcur2IUDgimIi+/n4E+/qQK+ZhtduEuxqm8N1pi/DD5eJ0y2Zzyvvw5yaTUZzL0e1tmC1mYWVSICGGIZ/JIZdMYTDSj631NTx06jT+5q//GtlsBhazGaG+MH7+i7+IxdVlHNh/QJybdPFRvGbYFbm/wVAAsXgMFqNJkALbuTTi0W2M9g2AWIJkuSBCa5c4D6sdGqsR7XIJ6fUobszO4ci+Q1heXMCdxVuwOE1odjvoHxyFwWiHzmDBdj6JoZERcVWrzl9+pcg5OTYuXGVhdWuAwf5+rG5uwm62IH7nDg4GAzgWDmDU44Cm20S2UsZ6OoNLGwl0DWYc3DONfCoFvRYi/q5vx1DX6hAva2B2aVGqVmE36REO+PHEE49ienoSV69ewtW568ILfeTME9AbLHjhH19EcGAICUGbuGUJPcPv6Apko4FNAoogdBbT5UmesNFgFBxFYicuDsFGrYJEIg6jXovRkREcOLAPwwMREafoYqeQxTFdKpbg83iRTqQwd/UqLl28JM52YlGoW5El7GYQop7jZQBOrx8v/eRNTBw4jNnrN3HsxHGEfDYMDPYhHt/G7OwFuJwOnDnzqATndboacUTbHU4sL9xBOBCQc4BuR4qq5IpTTDIYlDGqogFMRoVbS8GH+55MpdHWaLG0tk6MKlpaLUJ9EeSJF6m2ZOxzHNL9yGPJ73lO86sqFLF5w+POfafwyvPnbmBZuy2sbbqmuTx/Y3Vd2M/EgPC8IZZja3Mdhw4cEHzD2soaAgEf+kNuhF0WLF6cQ8TuwMH9+7GRimEhsYMzP3dGXK3FdAYusw25XBGvvf4WbHYnDh08hmg0JuGMmUwajz3xKPbum8Zbb72ORreGjzzzqCIYdrWoFCpYX1qF3+HB3MXLMEGDZLSAoX4nfOFBlBotpApZhIYGkKkUMDYzhXK9IrVkk4FOz06zhaDPj3yhCG/AL2GRm+ubIrS26y1cO38JQacH2lZH+M35agWlek0GALnnBrsVh44eEac7EQxEeWTTGexEYxLmuBSPYnhqBjuJNKrFMrRtiAhNxMROPg29yQCXwyl1tHAFBMV8iwUej1fOt3K1LMKt3mREpVBHOZmCoZ7FFz73NIYCdqwv34bb60Y40i/u9U6nBS0gwjGbbXIcyRRvt+/ylnnczSajcJHbgnpoicO6WijB0NXBqDMilckhmc9j/9GjKDYb5Evg5Z9ewLkrNxGMDKBO0oZOj2YXCAYZ5piF1WQSFjVxMzqD6e7qGG6Lirdgc0K9HgmOhhx8vU7Go/Dhjca77HyKmyrqiKtUIn0hQd384uc/j5WlO3j9n3+M3/y1X4HLwQBJXp8oJivCstIU3Q0spMhMb/Iu6omufxXnwHOZ59y9TVaVq3wvd1lwFyzs7uPeBu294bjKOSXtWJQqFQnLZNgrucqxWBQXz5+D2WjAqRPHlNDAdldWvSQSaSKcYbM64PJ45bzmfGCxWnD12hXMzExLkCXPUdV5fm8g78+EZSLEG8qeU1TuKA7mVqeBZruOSq0BaE1odw3QGJyo6Z3Qmaz/wrHMpi7dy3QtqwGI6rGQc0d+pr/Lpe6hMHp/b/Yq0KtArwK9CtxPFegJy/fT0e7ta68CvQr0KtCrgFRg9t3vdlVh6v+rJKpLS024V4VldQk1l4i3doVlJcwPaFNo0Rqg09DBTKwCOaFKcJjJ6MLX/uI7uHlzHn/21T/Ef/6jryA0NAauvi2Vigh4nSIsU4jIZovoMP6r24bVYhI3IoXTpcUlcc0xnO769ZvojwwglUqL0EoOqcNpF+GF20MRjsKy6qpUn7dbLWjUa/B5vUil0yLQNdttEYMpQsoKca1WAtb27DsAfyAoXOWjx4+JC9nmdGAnscM11eJ2zBcKOHL4MKJrGxjo7xd3HV2ddEFTGKGrm8Ij3bMU4viHx/joMHai2+g2mhjp68fCzXmMD48gnUxi9sJFcdtS0Pro5z4Ng82KnfgORkaHsbC0ID976OGHwPAnYhT27JnB2q6jedAfgsPjxlosiuh2FPtHJ2WpeTSVwM2FWzB3dRj2unHup2+hXapjsn8Yl9//APv3jMPttSFbyGJxbRPZYhV9IxNoWO1oanRotLuCAanW6yiWS4j0BZFJJWC3EJnRgKYF1Ao1aMxmcWg38llUttbx2L5pHBkdhAkdVGpVbCRTeOncDUwdPCIM1FIhjXazhmQqI9iP0akphAcH8e65C+gf6Ec45MPpU8excOcWfvSjV2C12ZBM5aHVaxCKDCGRymHvvoPQ25yynW+9+Sb27Nsny7sp7LPZQTGOg5PL7OmUJIaDbj3iAGxWC/w+rwh/9VpFQvm45J5ohGDAhw89cBr1WlXQE26HU0SdVCIhIXJ8Twpj7589izd+8iYi4SDsFjNGh4dErKIINz6zF9duLeL64go++wu/CI1eh9WV67h29TKa9Q6+9KX/BZFIUBytdBNS8C6Iw1CLdDqDG3NzOHr0qLiL6TiNRqPi7id3lg5TioQUkij2c6k8nbVksMYTSbj9AWgNJhhtVqxHo7iztCxhfamU4mAktiUcDsuY5GNmZkY45OrSeQbRsZmjhsUxWExly1I0476znrlMDgGfX5o1bOLwPGo16jh/7n2cOnVSmi61agWx2DamRvuxd2QAK9fncfvKnDRe2kYt9p0+irF9U+g0GvBabKhkctCZ9NLs+cEPfir7zoBAaAw4euwwDh05iPhOFK/95FU8/sTDOHFyn2wbOoowr212YdYZUUik8P2//yE+/OAxEWhTiSzaXQ0Gx0YQGOrHP7/5OqYP74fRboHRahLnLN3aDM/TNoBWo42taBShcB80XQ3i0RjWFlcx2j8Es0aPVqUmzvDFjXW4A154gn50DQacvzSLg4cPY2h4BJl0BksLi0pjxulEOpdHVdPFiYc/hLffex/dZhdWI1dRVNA32A+D1YRAJIytzSjMJoVH7HW7sROLw+8LCPLH6SZCpyyBnM1aG7V8Dj5TB//uk4+hVUig3ahI6Kacs9WKiKt05fL85UNWUuyGVapBdlQ+GXDHYysiq0aLXCYt8zEbEazv7cVVREbGYXR60NYZ8ca7Z3Hh+gJGp/ciUyhII6VUq6NaayqIlRaD+/yIb8fEKU30B8fc2tqajEE6kjm+eG6qc7VgMRiIWqvuBosq7luV9c/vKWCyGZijcG1RAjXJYi/mMnj5Bz/C7/0fX4LLThSG6ljuQktuOnFOu/gLTvQUlmXVDiVfhhfuhs+Ja5hzBMfUriP3XwvLqmNZJyq0Uh+p3e6KGVVsVV9HUZnnLHndxAetrKzhgQcfFPGdqxOItDh54hjajYYgL8gwTyYzEgpL7BDdw4RxEHdhNBmRy2fh83nhsNnvisrqsVWd0ry20bEsknaXCJQW2k2N0DuI+tBo2yiVC4IOarS66GpM0JhcKOvc0JttMJmVz1JEa4WrzBpyfuJzKg5D/TwVi8HXnTl5tHeP3ft7s1eBXgV6FehV4L6pQO+id98c6t6O9irQq0CvAr0KqBX4/0Nh8DX3OrXU7+91LCt321qFz0tReXepMYVlCbgCf0ZMRlfE4Y6GyfJOfO1rz+H27QX88Z/+Pn7zy19G/9gUOnq62NqYmRzF/NwV9IfDiEZ3YLE5ZelwOp2AzebAiRMnsLi4hK3NbREVyIokczmfL4ijkjf3FqtZ0BbDw8NYWVkRQVAN9uMNP12BZqMRpWJe2LDCrWw0xJnFYDwKSDfn52GyWITR6w+Hcf3mPI4dPyZMTF8wgHK1IsuOefPMMDMKMvFYDJnNbXzhf/qPyu+bTCLSmSwUqruyxJuBeDY6mymwdNroC/iRI57CaEY6FkOtUMaFc+cQ6YugVCwjnc8jowWeevaTGB4egslsRDAcwPzteVhsVkAHeX5xaVEYspFQP9KJJGr1GsYmJ0Tg2FxdF9ep1WHHvgP7Ed/cwvbNG3j35VcwNTCKsUAfNm7O48SBKei1TbTJQjYZkcgX0dBbcHllE4lCGUPj0zA63UgVS6i2WjCY9GjUK/8Pe+/hJEd6nnk+meW9be89gG54DwzGYDCOpDQUpRBXZkWdGKvV3sbp9jZC5nZXorhanXgr6SRKu/IUSXFoxpLjMMRYDsYAGHiP9r66qqvLe5sXz1udIMTY/wDViI5uVFdXZb755Zedz/t8vwctQTdWlxbgtTpRyVbhaW1DkkvWlTqK0RAchQyO75pAp8cNk6JgNbyB77z3CUZ27cHSEo9TOw4d3ov+3i5cvXYZdptdGNyHjxxFR2c7ypU88vmsCIt0bDJMsRGmVsZGPI3LV+/gsSeewJlLV5Gr1DA9Mytojkw2JwJIrd5wOxIFQqGUTt+6ASLiWS1WFAtFeV2KuhzHRCDQPU8RMM5a5rLyux2treKundi2TfilXP7O5gLHE1EUkzdv83Dg3JkziKytobe3V9x9rV29uHzzDlaiMXQPDGM9toHeniAeOHoYVqtZAg3rtQq2bRmVZofFaJJmDdmtdAh+cu48BgYHG2KSueHU5D40ztGGsGwnS1t4rkYRzUvlqiA3ZuYXsUieNF3+qopoLCaOaJ+/RZox3Ha6lel25FjRwy4pRPFnRGN0dXXLzyhQUVim6M6xze/phmxtbRU3LR2+DLXT3bCsz/T0JE6cOI6hwT7cuHENU1N30On3YM+WUaBYQWR1Batrq2jr64bqsKB/ZAAeuwPFeErQFTDWYRBndg0rK5wDvOJQp0P89uRtrEfWxAE+sXUQLlNdjilDC5lNVsjkUS+WcfPyFURXQ3jg4EFhdSczOXx84Sp279+Jvi0jOPnuafzKv/lFZCtFxFIJ+AN+zM3PiTitFDX4vAHEEgkRDNmgsJntmL0zjdXFZWwdGkMpV0CxXMInl6+gu78HnX29MNqsOPPJOWzfuUuO3ZUrV6WJMTI0hI9Ovw+r04WW7g4YrE7cuDOJagUSqHnrxk1UKmU5t30tARQrFPuqgv3hWM2kMyJu83hRqGcjjZzwSrmGQjqJoXYXPvPgPqTCi9i/Z4f83CTCdIMzTFGRwi4dybq4qofXaRpdvQ2BVITQcg2qBty8dk0ahFu2bRV2O4NWg519yFcN+OjiNZx692N0DvRLQKGdc2lNQ46IodY2EakL2Ry0Wh0uuwP5XB6ZfE6c+awnRWUK+bpAyfHED+4fw1UpmnJc0wHP5+tOYY5FjjtuL5uGJqMCVavj0P59KOUyeO37P8R/+7IuLPM1G+F6dCyrEjC3aTFuhAU0xGOKrD+OFxC3dANx8eNr4b3XRP2aJw5luQY2bifvFZb5f+4bf49iOZ3NlWoFhWIJuVwByXQaBw4cxPzcLC6e/wS7JZiygWzhMaezORZLynXOzHFfqcLlJmPaIqtfGDzKuYCrI3SECQVe/T1/EoWhqFrDjU/cMz8lxLGGVCpG4DLyhQrqmhkwuVFxdkC1OCWsz2gy3XUjE4PBeYY11EVlQYlsIlR0YZ5fm4zl5t+bzQo0K9CsQLMC91MFmsLy/XS0m/varECzAs0KNCsgFdDD+/Slq7z5vXcZr35Drbu0RDjmDblCBEYj9EkXlvWltwam3ldqpC+KsEyHlKI2lmFrCm9+nYLCuHbtJr729b/A73zp99HeN4xijW6qOuwWA6rFHArZLNxuP2qaikDQj1w2jWw2L0KWzWpHKLSG4eERvP/+B9i9a4+wV4lAoFOSzEgKY3Qw88aX3/MmlzfbvLmnKEY3qt1qETEgQm6wP4B8oYhgSwsWFheRzGQwODgkImY4FkX/0FADOVCvoa29HZqiyOtyv4MtQZEfKFUsLyxi8s4k9u3fLyIGRTs6TZeWlsSJyqXlFJhsJiPWV5fwwIGDmL5xA61uD+buTCIVjYlIYDYxnCoLu9eHK6sraO3twaEjh+EL+GAyGzE4Moj55XkJZrLaLeju6cbs5BTKuTLGto+L23CF6IFgCzoGepFKJbG6sCwiT2dfNwL1Gv78P/9XjA/2o93uhb1UwpauINo9FqgGTUQ2xe5EwWDC9VkKy3nMhNaRqavo27YDJUVFnoKXVoXVZkSlXJQQPrqWFasdigi2WZirBZgycWAjgsf2H0C7yyNu2W+++xGcXd0wmYFf++IvwRdwIBZdw3e/9U0M9vdhdHAYwwODEGXLUJOxQeEnFt2Ax+uDyWpDIpXFyTffwWNPfBrpTB4/fO805pbXMLFjhzQkROAqFEXEouOUAgydhQx/S+bS8Pl9wjEtlyjiVGEyGlEqloShzHFEUSybSiPg8SC0vIR4NIZMKouJ8VGMj29Db2+PHI/ZuVlxEPd1d0HVNHEz37p5U8LxOLYcbi/aevowt7KKnsEhjG3dhvb2oIQHejxu2MwmJOIbEqg2OjSIYiEnfGa6NU0mKyPHxOkp208nOLEdbIRYzDKW6fTXmyzktmqKKqKyzemEYjQhnS3IeA6FIzCazRIIlkw18AI8nyjuERnD19Ddz7poRgGJ5w3HOcU9PdiM3+vufz5WzBewZXRUMDB8TY77jeg6yuUitm/fiu7udvh9bqyGVjB1+TIOjk/I+Wc2meAN+pCvFBDaiGBxeQm97R3w2uywqyrsXosExaXTeQwMbEG5TGGOE5EBr7z2CpZXlvCFX/0CWjxOWCoF2M1WhMNkohdhghEBjxe3r13D5XMX8djDx6BodVh8Hrxw8jWMbdsCX0sQt2Ym8eRnnhLGdyKdlO0niobIHZNqgtvtRSAQFJzE7OwcjKoRqGq4fuU6auUqeru6MTMzi76BAWEqg8eoVkWuVMSDDz2M10+exNGjD2DXzl145ZXXEQkv4fO/8Au4dvM2THYHPjp7AV093di2dRx3bt3CytIitGoVmqpifN9+FIpF5PIlmMkGZ0gmjy8xJ9UKWoMBqAyEKxSwujiLfdv6Md4XxPEj+1DIJGXVhS4sm8SxrAqigvMV50JO42wmcEUFmwL8f8MVrEIhKiWdFT5+KBKShponEIRmsSOeKWNqKYKXXnsL23ftFy47V3IUyiV4fD5hyBM7w20lbiadSAtnms0/NuU4ntjs4v85vjie6Hxn7fkYx2aWgYUKpClIfBEF5K6uLly7dk0c5Trvm3ujKhoyqSSeePRRpONRvH3yFH7vP/8WPC4ylrlq5sfCMhtNd9nAm8KysJ6JCREnbgObwRUHIkZvgpZ1HJQubt+bTSCCPUXrzQYra6h/SvbA5v85/irVMpgZuBZeF6b/rt17EF5bxe1bNzEuWItGw6ZaqyOZSmFjI0F/uVwT2DTi/MeMACJ+2ESlAE6kCY8f34fbwHlBv27rjmXuRk2ryvzGYF3C8NnQUlFDLpeEIseEjUUDYPYib20VYdlqIw7DshmAq2wG+TUCJ/U6siacB/i+d5vMitIUlpt/azYr0KxAswLNCtxXFWgKy/fV4W7ubLMCzQo0K9CsACtAxrIuJOksSF1Y/kmB+ccVk0gj+S9FC35PsVVfVs2bS7oJUVdhMhi5OBiKUhXHclXjcmM7nvn2S/jww4/wj1//Kr78la+ge2gMyVxRHFitAS/WQ0viDp2ZWYDB1HBlOR02pFIZuXmlazqfKwhHdnl5BW6XR8Lkcrms4AFy+awsq+YSfiIpKJxQxOAyay7551duCW+q05kMenp7RQyZnJqScL2+gUEMj4xgdn4egWAANpcTVi73TyXvCmtkFxONwQ8JS7JaBJcRDUeEjXzqzTcxMT4uQh0/6e6kgCLhW6oKn8OGbr8X8cg6Lp05C7vRgJXZObT4goIV8Hj9aO/ogt3jxdtXryCSTsPj82J8Yhu2jG+B2WqGx++G0+1EPBnHenQdQ4ND0Co1rKyFxBXdFmwTQTkcXRfBvLOtHYVcDkvLS0hPTePSm+9htK8H5lIdw34/trS64TPWodRLqBkVlHkseQxVI+omG8LpPOJlDZOhKMpmGzSbQ9i9ZaqzElZVkQaAr7UDZQ0i6i9N38ZQiwdaNIJqJInPPHAEJtWCkzfvYL1cxInHHsLE9hEAJTzzra9huK8bB/fuhdVgklpRmKSwTKGFnNoixSqjCac/OINMvo7hLaMyRq7dvIWHH3sS3372RXR098Dm8mBtPY6WtnbEE0kZM2xupJMUaRgpWZPmAMUYqmwuF12fPE5OJBMp2XYyi+nCVao1OKwW1MtVcRRzmfrKyjK1TbR1duDYww+hs6tdAtbKxRy6uzpRKjTCJRmkGI3FMTkzh0B7O2qKgrXIOkaGRmWbOFa4Jp2Yg872Ngkso0hG1iq5z9UaJHSQrn06jMnTppDEMUThmWKRCIOVKlZDa+JM5lg2mM2Ip9JYXg1hI56AphgQiycRCAZRKldQqdKz2gi3pCikY2PIaKYgxfOImAuK8hT9eB7pj9F5z/mBjRXWiR/cD2p36WRKRHmKhFcuXxKncnR9DXv2bofNSuHJgOJGHIs37kjDiBzfnXt2wmAxwWK3iFu3Uiigq6VV3MW5UkLOf4vFiXJFhdXmgclow7ee+S4iZOv2dGJwcAC5VAIuk1GaAcFgKwK+gMw/bpsDkdVVRJaXsbKwgEKuBDhVDI5vE7GRqwnaOhpzBuvqdrlRLBTg83jgdrtw/c4twbdYrDakM1nYbA5pDBG30dnegcWFRQly5CqNQTZCFEXwKzAaxZnLOYIu523bxvHRRx8JC35i54S4bbmdb779Lp749KfxvedfwOc//3l89P5p5JMpVMi+tlqxnExhdNsEwtENJFNZaajQncyOiNNqlZUPDPcr5FJwWVVs62/H4w/shcNYh8WkijuZ44xzo9NhRbVSRoHNNZtN9oONA+Jc2Ahg+GcD5cDQvIKIrHPTswi2tcDB1QZ2G3LVOmaW1zA5v4rZ5QiMVjfsDh+qmiZBlJqiyaoMIidaW1oR24hLk4TuZ5fTJWOKzTq+D4Vtjh9+1fnJbG7w/xSR6eanYMrxx+sL535+6A0OfRUIcRVktG+sR/CzTz8tKIxXXnwZf/B7vw2XwwoVDWFZggm5WkEjwUi9KxjLA40uKrubdy91+qoEvcGqYzh0oflf/BVBN/gmp/nen+vNl0YIpir11+pVlKs1JJJpEZZ37twl4X0XPjmHseEh4f/LeysGxJMJLCxwhYAddpsT6WwOPn9AsgSIp/B43TInsWl5L4qCddXFXgrzUneDijoa28nwUpXDmHiRWhHVSkHwHJpihJHBfUY3UgavCMtcycOVFw13skmu+xw3/F4XlvXGre6C5++wnk3HcvNvzWYFmhVoVqBZgfupAk1h+X462s19bVagWYFmBZoVkAqQsUzBjjeHEr5m+DF78l5h+V8umW6E922mEImwzGX7+vJXunQbKAyjCBNcQq1pFJYp5dFZ5cS3v/MSTp/+EH/3D38mjOWW7gEUxZCqwWkzIRYJSWBZoVBBJsdwMrroKigWS2hpaRV+rJ8CbDKFhYVFBPzBu847uSFXIexYutt0VqwuRlBAYUhUT3c3ZmenRaR0uJwiyFFY7h8YxMDwkAhpre3tchO/HltHS2uLvC8FAi4l7uvtE9YtRa2lxSUR3TLptIh8wUAA165fx9kzZzAyPILBgQER4Sja0RXLbXEZjdgzNgqtXMLC1BSWZqaRT6Xgdrjh8vjEjWuxO6GRCVupwuJ2Yml5WdAiWya2YnB4EC6PS5a0Dw4NwmAyiHOWN/Rj3f1YCa9hI5cSkdFahQgL6XIBnX096PYEEbl8BT/83rOCfahnc9jT34s9PR1wVQowUWhQgDKdl3TCUbixWJGrKSgZLZiLxHH68i1k6Sqsagh298Lu9sDitCCeS8Bkd5FygFw+j1R8HdsGelCNRlCPbsCnmPHko4/j1PVruDw7ic/+9FMYGenFyz94FqNDvXjo2BFYjSappcXEyDVaNGviKmZ4GkOs6lDx8qtvYG09iQePPyyM5ZEtWzG7uIJTb7+DOvneZhu6+4dlu6s1TQR2tkQCfq8IVgvLSyJUc5k3jym5tRwrFIKNhoaAwpqZVQWxtTCMioo+IiHKFVhNJlhtFiyHVoTLnUin0NXbhUeOP4iWoF9cz2y5kI1LhjebDlaHXXAKdL3ynHnzzR8JLoYYlpZAQMQhrqTv6+nGyvISRoYHRTQyGsyC8uC28RylO5khh3RLc586Otoby/gp7EPBjZt3cOP2bXj8ARjNFuzYs0fY20PDY7hx46YI6RTal0J0cJtFwOO4JLaD5wYFYY594gmGhobENd8Is2wIceSG83kc5zpLlY5IEf5UVc55HrfwWhjh0CrcThsefvgILBYVifga+vu64NBUvPHsD+AL+HH46GFMTU9i34F94r6km5N1yxOlYlRgttZlvxXFgmqd6BUFZ86aX9c2AAAgAElEQVRewvmLF7Fz905Y7FZZDcDzwu11NZAdJXJk66iUSgh6/dg6MoLBnh64bBYJdbS5bRK8GQqtwmI2igBKMTkWiQgPOOj3Y2VxWZYgOPwuqCaDMNSJVRkcHEYsHsd6ZB2ZdE6EcTpbPS4/yoUq+gb6hQFOh/hzz7+ABx9+SEIY33//Y8RiEezYuUNWP7D27//ofRw8eAg2uxPvffC+oHbSsQ3M3byFDrcXNpsdt8JRrKfSMFjtaOvqwfIaWdgKfB4voqFVdLa1IptMIpteh7GWx6/83E9jfLATpWxCjkmlpsFqd4ioWMrnUKuWUa5XRVC3Wmwyl1mtdjnO1FWJXFDoYa3VcO7cOVhsdjzw0EO4PjmF0YkdmFpYwVvvf4xsqYaaYoLZ5haHfLlSEYe3HAeK0EbWLIWAP4BMOotSoSQNQFkVo9Xvohr0xgS3lQ04jjvO25wj2Vhh2J8eGNlw5TeQLJzDuY1s2PGccDltWF1exk9/6lPIJmN49aXX8d++/LvwuulYZvuLobJVcfwLVVlcyZu3f3U6npXGKpxNYZk/oqitc5Pv/ZNBX9mjC8kNPnPDoXxvEC6/14VlWRFBEb1clP2qVGrS8CGuZ/fuPVhdWcLF8+fR292JATb7TA2kjWo0YnZ2AVYrGxpAJpdHe0enHE+nyyHXXiJyLCY2EBrnqH5e6ngKzh2N1TVEU1VkvGrVRkONTGlNKwlmKE3kj8WBZKoAq7sNBUsAqpmM5R8Ly2xSyLkuQjZxGI0asjHAY6EjP2RVkKahGd7X/GOzWYFmBZoVaFbgfqpAU1i+n452c1+bFWhWoFmBZgWkAjpjWV/ergvMd4ONNgOL+Fz9plnS+bhkGg1HKu/DdWFZR0XQPUxBzADybcsCc+QNbR1GGE0ufPvbLwnC4u//8c/x/371L2D3tQBmW8N9aVJQyqZhNnLpfQVefwtWV1fQ0uIX0YM3zVxub7HYRAhZX9+A2WQRlx2DrNraWkU8oGCm8yVHR0dx/vx59Pf3i2hGlybxFFySzTC9+cUFrIRC6B8cQktbG0rklvr9sjSYwnNsY11el2JH0B/Awvy8BPRNU4ju6xe+LDeeYhvrcv7cOfzsz/6ssGgZ2BWOhMUhTZGFS7olFM7lwszly1yPDqVaglYuy+O8cc/kCvC0tCGeycmn0eNGe2+P3LzTmZxMp2A0mzA8MoThkWERNxko5w8EUEMVoWhEeKbdnV0isKeyGZjMJgR9AUQjEREmu1Uzrr33vmAGwsuL6LRb8fTh/XDl0zDRecjl9aqCiqLCYTYJE9RgNoFHs8zjarYhVqggq6kIJ7NI5suYDi9D9drg9LTAaHHB6fFhZn4ae3ZuxfzNawhQJJ9bgcdiw9jB3ZhenEFY3Olt+MxTx9AS8IrwIqxTLutmMZU6jErD3cjl4EajDYpqwpe+/Cfo6OnAth27Mb5jF7773PNIZbLo7u3B7v2HxLnsCXags6dPxBgKaPlcBlYzsR0llFh3VRUR2Ga3y/lAFykFIIpsjWZGHT63CzZVxfLCEuwms4T3lYtlpl6JS9NoMcNgsWA9FoVqMYojfqCvD3t27URbawssFIhyGTkH6IyXYMm6hvX1pCAb3nn7PeEC03EsqwdU8mUtgnXxel3o6+3HO++8h4GBARG5eM4RBXDk6GG0trYgFtsQdyMxMfNLy9Ig6e7vx7mLFzG6ZSsgjGmgs7OngYcwmuEPBmBxOEQUoqhMDji/3usM1UPd+H7hcETEZTah9HA1intcEcCvfJzPI5ohGAhienJGjunS/DxafG6MjfYjk45i355x1GpFGAs1/OCfn8Xo2KjsV3t7Kz784DSOHj0iaBWXz4NsKQ+D2Qif2yy4ktBaFC0t3TCaHPjaP30X5WoRHV2dePTxEzK2i+UCErmkCMDxeEpqSrF4I7JO6C2sRlUwI16XE6pWw/i2MTmfEvGYoBqsJuJxGmF13A8bndrFPCoaWeJmaZIsLS2LKM9mDZnWFNcSSSJ3WqAqZsEI8P3TGX4Sc+LBvgMHcOqtt1Aq1fHAscPCqr0xOSXojMkbs/jpzzyBlrZWXLp2BaG1ZTx48BAyoRBslZrMcRuqEZdvT8Lb1oFIIk37urhXGfbmsNBRX5LzM7Qwi8ce3I3Du7bCYajD42y42LOFMqwOVyNozaBCq1dgthllpQbFbc6hBgMFzwo26CRfWEJHZ5cEpO47eBAK+cAGMyLxNJbDMVy9PYNsuS6PWWwOBFtbZTVIsVASBnQimZDGDc8P4iHsDqc0CYhxIBrD7fYIZkTndVOAZKOC1xyOIZ6DbF5wvOWyGaTTDVc8jxV/RxdP9UYoWcx087tdDuQyaTx89ChK+Qzee/MU/tPv/DacdrOgMIxGYiJq4qTmyc395ofcANLBfI/IrP95wEYPf0cP75Pn3yNI69dJcfxvvtC92AxeVxvzVgM7IiJ6vSbji6sG1qMbMp727t2H5eVFCekkrmTX9okGN7teF742HcuqakR0PS5Ngu6eXrm2OV12XLh4AUeOHJbwPn6wPjrrWBeZKSzzeijndK3UEJZrquAwKCzXUUGxnJfrSKWmYm4+hJ7BbSiZfVDNDO6jsGxqrOKwNBpKbLLc61jWuc73/i3B5x0/uLd5j938e7NZgWYFmhVoVuC+qUDzonffHOrmjjYr0KxAswLNCugV+F8Jy/rNss6E1MOK9BtmChQ/icK417HM73nTbjJYGrgJrSrMXmIIqpoBJqMT3/zn50Us+9o3/hJ//td/DbPLi5LG2DMNHa1+FLMpEYMqFU1YuYlkHKlkXHAFvJnlcndiMSjChkJhdHV2i5uZ2gBvfulY1pf0c7t1xiXFCooWfA7RENlCXoSG6zdvYtv27SIqE49Q0+oiLNc0iNNrbGRI3Jdk8yZicfm6thoSUcJhd8DldG6iGswoVsoI+Px49dVXMTw8jEceegiXLlzE1NQ0ousRESkyqTTGenphyBdkyXtXWxCZRBw2qwVurw+JbA7pUhXxXAGlOuBtDQoqgKJ0JLIuQWFcbj49PY2hoWFxXHu8HvT19yHYGUTXSH8jsC+ZxsjgEOLFHNbW1mCoaejr7uHBQXl+GZfeeg9lRYPZpCA+P4tff/rTcGVSsFLcJS5CVVHmUazVYTEaUCkXYDZxObUGs90uDuY8TFDtHuRqwOsff4jW8TFE4znMLqwJazlXLcLld2AttIhOrwe59Th2bh1HPEFEgBN7tm/Fzm1jKGQTqDG4zmIWsZaU7ooEXpWh1hnaZ0elQkegCcUSF3QbkS/VUKjU8I1nXoLTY0F/fy8efOhBfHLlOt45/TECbV3oGRhBdCOGSDgs7lTyS+lD7OjsRrlcwSpFPLsNGxtRYbuKoEV3MNmjqop8OoVsLAa72YLeji4YNFVERzoryeQt1+sIRaPoHRiAwe5Ae2cnbt+8iejaGsa3jOKJx44LciUZj2KVTO1jR/DcCy/gyNEHMT6+Q1ABt29PobWtQ8ImT558HY8/fgKZbBq1WhlTk9PC3Oa4OXz4kIxrCroUk1Npoiqs4qxeWVnFyNZtEq5WrtVw9sIF4SubLFbMzM4jEo6iXq3DoBrQ2tGOQrksrk9+8CtF0Js3b94NuaSQFw6H4XQ2UBlEy9CVT4GKrmYKZTpipr29XR5nY4f8Yb6PzWzF4swMUCvh4L6d2LVjFIVcHB63Fau3F5BaicLpcMiS/paAHx9/cFrc/LlSHuP7dmHX0QPIlvOoF7KC2c7mSrDZvKjVjPjOsy9hZMuoNIZWwyF09XSiv78H3Z2tImTSSUnhkYFxBkVBIZcVVEalWEC9WpJwtxa/FwuLC+L8pYjf0UYMCZ2XdKMTnZMTFAqbMDzf8/miCGwMW2N4GpsDdJ8vr6zK85dDUVS1xnFaWl6RWnG+UgyqNGXGtm5FvlDApUtXcPbKVeQyOTx1/AR6OrswNT2F0Poadu6aQHYjivHubqQWlsWhGjEYEU5mcGNmEa6WFtQ4FqCKm9Zls6JWKiCysoSJ4S78q88+jvDCDAY6gw2R3GRBsVKHxe4S5ILZZEAmnYDZYoDD5YAmoZYWnD9/CdlsDlaLHRMTO8QBTgG4o7cbt+fnsZFk4F4dp977WNAXbd0DyJfKcDgdiERC8Hm9KBcb834qlcDQcD+SSYYdEoYNmMwWeL1+ZLJ5GUt2m1XGi87253mm41j4mM7vbgkGpKnIccYxz8aL6MCbqrCON1paWsTwUD+mJyfx5IkTcnxf/8FJ/OEf/LY45lEvC+aEnHKuqGGz8O4qHLqX9df8CRQGXcMNGnXjPfX31beVj9/lKIuy3OAx8+cUfnVhmY/pyCle1zgfcBXF+sYG4vGkuNZnZqdw4dw5+DwuBP0+DAz0Cxub4X2LiyvSZFhaXBW+cndvn7wXMU0ffHgajz56HEauNmJD12iU6929OA7WU1+5U6uVRCxvCMtcUVSXUEf+o8s+kSrA5WmFYnSiaHTJyg89vO9eYZkXWbkWCx7DePf4cd64u3qpyVhu/rHZrECzAs0KNCtwn1WgKSzfZwe8ubvNCjQr0KxAswLAxQ+/LSgM3Z2o3+Dfe/Ouf68HOuluJVnmW6vJbTe/NtjHakPQoZhgMAuHFApduHUJ1KsrRlgtPnzrmRfx7rvv4e+/9hf4k7/8KhSrU8L7uITa7bBiY20VdjJbFQNSmTz8fh8ymZQIYKurIbS3dSCXIzO5FdPTsyJokDFJpyBD1LgtvLHPZXPoaG8XWxrFN35DEUhcbpUySrWacJQPHDogDOUyw7Da20UMIh+XPFq6jVv8PsS4RLujE6HVVXhcbqyF1jA6MozLFy8JPzW6TsbxIKZnZrBz9y7cvnUL03emxHHGsLVjh4/CrBoQjcfw1hunoOYLaLFaMTTYj/XwKsyKAo/ThWB7O9LlMi7dmUKgqwe5UgWJdAJWm02ET34Qn8Blxwxcq1Rrso0dnZ3oHehFS08bqsUShkdHxPkZCUdQzOZA8c/ucmFuYR5qrY4hpxvZtXW8euoNwTesTd3Gp/bvwfagH7ZSASatjrrKoC8urTajXCzAaTNAJX+ZArPVhFypBpB9q1rwzofn0bJ9G0K1Om7cXsSJJ5+Cg0iBWBi+dj8q9RKqxSLCi6uIrqxitL8Vxx84CDM0VPIZWFRNgtUo6lNULlPIMRhF+C/nM8K+Zbii0WhFra6irphRrik49c6P4PG3YNe+vYhEwvjoow+RLVRQrCvwBNugmm0wmizi1Pb7PChLcJiKTCYngleWyAW6bWtVGbstLUFUqmQQVxruxHoFmWgU6UQCe3bsRqVYhlml67kqx9LX2oJCpYpYJg3NbEffwBCcdru4SS9fOId9e3Zi/97dwjD1uB2w283ilv7O957D5z//iygWyyjki1hcWhU8y7e+9U0cOnQIjzz6MHK5DBKxhGBXKIpx+xp8ZTqNs+jobMPi0pI4QRnwxvqMbNmCpZUV3Jycwql33sUXfu2Lct7lsgVpbExPTknAVqZQEMGO+06Bji5+ikL8StcoBexcNitBfzz3ec7wvGKDgt/rQZgch/x9Cc0sl8UBzthOp9WOW9euSZNo+9YRmJUyHnnwAD48/TZcmgVtNi/m5xewb+9uLM0vIJdOSu0PHjuMj69ewpHHH0Esn0bA4ZCwznSmhNt35pBMZnHh4iV89nNPw0kRrrUFl69cxcz0HfjtRqRTabS2tIGrFAb7+hvuYzqac1nYrSYJKuNYq1ZLUIS3W0etVBY+NMMRa6qCUoV4IKPgT2ibp4hLsY6IDdaAfFye1zVNQ65YlDFU0wyowIiPz5yDLxCEw+EWtzitrB0dnbh67RquXr0Ju8MMhy+I4aERaMUqqgzN3LYVC8uLqNaKKKWT2DsyDDWTl7DItNEMR7AV75z5BIlyTbAzJrNNUCvp2DrioWVs3zaCn/vUCSilNFApoD3oQT6bQoWWfzLqyeguVwSvUC0VYbPScaogFosjuhFHNlfAjh27ZSVAscQxZhJOfjybxe3FBZy/dBM1xYpgWz/S+QpgtKIuQiuDSMtob2tFaDUCt8slDRqX2yFuY3ZwOJY2Ygl5TULJeT5LUySZkkYZV1TwORw76VQKXd3d0sQQ7rKJjchGeKRgacwMjGvgJXgc+JVjcX09gva2FiRjG3j42ANAtSKO5d/5rf8Iu8Uox9xs5rGuNQRX4cE3gmopK9Ot/GMsBgP7Gh98vOFEbgjL9zqX7224ipjMLsA9wrKOvtCzC7g/0uCsVuSzsWohho1YDIcPH8G1a5dx8cJ5dHa0Cxqnq7MTVrtNml83bt6G1xvA9MwsPB6f8P+5Qqe9sw3z8/Po6GiDe7MBxLqI0LvpxuZ20ul9r7DMjkWd4X1aQ4zmfhLnA4MJsVQehRLgCnRAs7qFX8/mg4H8chOF5AbLmW593bGs10sP+eR76gJz07Hc/EuzWYFmBZoVaFbgfqpAU1i+n452c1+bFWhWoFmBZgWkAgzv00OFdKayLi7r//+xS4tLpslXbNy08oaZN+h0KFNk4A2+8CTFOcVsKQWKRqotXWtVcREThVGrmfHc86/i1Kl38LWv/w/8X7/72+gZGYHZ6RaxrLezC+VcXoRMIikYYOV0ueDxuAUtQSGLbGUKv3SOLi4uixhGoYBOSgbsBYMMwIsLD9fjdt/lPvJ1KmRJE5VRLGJxbU3Ejdb2VpSrZXR0dog7MZmMSzhWf28vYhsbgps4d+4Tcc1xv/madB3TYbqxvo72jg5cvHABg4OD2IhE0b9tDLcvXcPEwCheeOsk9hw8gMsfnoNSqqBraABn3ngH4+1tsBkqqFgMqCsa0pE4PGaHBM+tFnMwtwZxY3paXIujw6MijtMFubCwIMvaKcTwWPGDrGeK7pH1deHBDg8NCRdzy9atwsmlW5fCDAWc7p5urEciqOVTyCWimKWTemkFtmoNaiqFf/3pp2DIJGAqZuEwKTCoRhQ0CzQjpayi8DgZlMXAsHKpBrs7gPVUDu+e+QQTT/wUfnDhKgaGBvErX/glpOmOtBpF9OQS+e7uXly5eA0/ePE1/J//9mkU01EJ6PM6naiXKxI4SKE8m8/BTvRCuQKFb1avibDKsKpUJgOz1QZNNQlj+TvP/gAuXxDROLm/XCbejdBaGCa7Hf6WNnFWMvCKTQgO3Fh0QxABXNpNgZVfPW6PONmlpgZVBFc6VTnea6USVufnZJzwj0WnzSb4kkq+DIvZiooGVgX5WhWdvX3I5XPYuX0CpWIeLocNH57+Ef79//4bsFlNqFaKWJifwfYdu/D9V3+IgcFhWfJOfjS7I4P9/Xjl5Vck7O6LX/yiiMi5PF+d7kADKiIKWsX9n0gmN/nfMaTSGQQCQWxEwvC4nHC63RL29s6HZ1BSjXAH29HR1QW/x4nkRljEvHiqIEGVfq9P/s9zhsF74vhXFPl/43hUsLFZG44hNigazOOGGEfnNkUkunm5PN7AKlWrCHi9uHrhMqqlMqyqgqDTgseP7kNkYRKmahW7t24TlEx3V4dwremqzBRyGJ7YhvM3buDI8Yfg8PlkDHBbE6kyXnvjTaRTcfR2B/DgsX2wWM3I5CooVUxYXQthoD8Am8WE9VAE81MzsBrNGBsaQivRH2ZgoK9bwhVtdG4bVWRMmrjiXYoRpmIN6VQGOYMGu88Dh8kClCri5GSjiSFnIiqTI0xHKj/rdWlIMUTRZrZgbXUN8XQO/rZehDZSWE+ksbi8goX5OfjdLnR3tgk/t2YwIpZI03cseJeNjUSDH98aRK3Kxk0OO8e3oZiIo55KI1Eqo+T04O3zVwGzCzazHV6zCZHZG3js6A4M9/ixZWQbpu/Mom+gG7U68S5mCagsVSubDl1O1yosRiOUch4zM9OYmV/Cjt370NrZh1SuBIvDi3g6j4XlEKAacfrcBawl02hr70SlVhe8USKVkQYXMTIFNmnUBmKCOBCKnXyMWB6OEa724HVBXMp2h8wDcl2B1pijk40wVIqenL84n/E85O/w3Cxuvj6fw3O/xiRLQNzOPD+JXSF/mb/r97mxMD+LvTt3wqRoeP0Hr+Mrf/R7IizzmJvMFLQbmIhapfE6dwXkTce0LgLzcZ7rRjKJN13XMhfUavLJ1+F+6PMvnfG8XgjD+J7nCBqKzVedu0GxWljMFORVRCIxxBMJwdpcv3lVmMlXLl9De3s32lra5NxYmJvDWiQs4u7i4pKgm4aGhyWE0LMZoplJp0B3N1cj6BgMbp8ejMhtIG6EY5hBh+QpywVZY26oBpvRBgPMuD21gB9ypUdXP/YePQbFYoFqMMm5TU68fv0Xl7IwnRvOaNZBZyrrDma9to8dOdC8x27+vdmsQLMCzQo0K3DfVKB50btvDnVzR5sVaFagWYFmBfQKfPL+P98Vlu8N6OPPf1JY5i2xHgqkC8v8qomO1Agm4ms0lgIrgKbCoDDoj+6oiiy3pRiowIbnnn8dp069ja9/42/wf3/59+FuIWPZLM7Sno4u3LhyFb2dnXIze+X6VRFuA4GAiFi8gW1sh1Ecd9VKTYQOig38mcvjxkY0inw2J4FGdLwRV8HH6G6kGL62HhEUQEdvL7aMb4Pb7ZL9IFrA5bQjl01JyBd5ukZVgdvnQzKVlpoQGcAl8rlMtsGcDTI4UBN2M7nNRGSoNgvUch17t+3Aa++/DbPDjskrN7A2twQnt296EY/s2gGroYK5WBhLqyuww4qHDxzC/MoqtKAPLaPDOPnuu3BZnPB5ffLefD/Wmu5Qii/cZ6/XKw4/iqEU+OieXFldERfp2NhYw6lst6Ozs1PEO25nT083ertbYDFouHn5Ks69dxrD7Z2oxRNoNRtxdGIMznoJ5VQMVoZdGR3QDApqqNBfDKNBgVYlmNSMutGGZKmOUx+excSJJ/GNU2/hF3/5F3D40B5UKhSiGwJ4uVSFw+7C9PQcXnz++/jNL/4UaqWkBL2hWodJJVO7CJvdIUFgdMhR/skX8jCbTCiV8iKmUFCyOpwolKuwOf1YjSSxsBxGT/8wrt+8A4fTjR++9RZOPPEEktkM1iLrMJjM4vRbD0cbIYBmswimNXEZ4u5SbtaRghcFZtaSX70OB0qZLOUgaKjDRcHa7kQ2kRbRPcFxoKpIFnKoanWMjY2Kg5MoAqIrPv7wNI49cBh+LxnFBWH6Dg4P4VvffUkwJp0dHZiZmYLTZpdGxsLcPL71rW/gz/70T7G4uCAhjuHIBnbt2oHlxQUcOrBftu3sJ+ew/8BB3JmegdvrlTC5rcPDSCXiCAT9uHlnCrOrEdxeWAYsdtQUwG23wKRUMTw0jHwZ4nZmg4TiHM+h1mAjwJDnMM8bNiwcTidUjgFNk3OQYiERGawTxxPPOY5LNgScLi/SyQTa/D5YDEbcvHYDxVwRLqsFQx2t6PbZ0Bd04/ql86iUqsIz3rd3O0KhCJLpDaTyVWRKeTzx9JPo6u/DaiSKk6dOo1zVUFctEnQ22NeNrSNd2L19VNjV3/veKzBZnNi5Zxf27B4V4axaagTJmQ0GxHiuZ7OolDPiGHeyUVVVkauUoXR40eFrgaWi4dq5K7K9wzvGMJeM4pGHHkanw41SrSjufIrvPI/IIzYYjSKKsi5cSUCRlY5oBhdyhUEomkQyV4bR6hRUBhs9nW1BoFqWefDG9Jy47DPZIqLRBJLJHBxkERdywh+mMNwS9OKzTz6B3OoqUuUyqk4Pzly/gwuXbuHwrgOYunge7XYFTz6wE/1dXhjNDmwk8mhpD0BTqjCYFKgmldOwNNM0TRVnO7EqFPopMpaqGhSTFZliFdduT6OsGeT71fAGlkJhuAKtMDka+CEefx5rEV0VRXAZnAv5yTFD4ZKiJj/4GOcrjhU2s/g9zyXOXcQqcNUI52H+jv5zNszI7+a8RQFTVr9UynA67Hd/l6+tNzV4DnDc8b2Eyey0CXf68P79sJsNePnFl/Hl3/sd+DxOQnXEeSzhfQYDO5zy+rrg22iGNkIi5efysQl80hqBfPLIpkCsu5fvPk7Xrx4OuLnteiaBfh3VERlkXDNAsV4zIByJydx99IEjSKRjIjgHgm34u7/9GtwuP4YHeiWAkg0Ms9WCubk5QR61tLbKNYArauhYptPf7XDcvTbqqA4Jb2TYbK0mKxAaO0FefVmud3yeoa7CDK6uuI5XXn8b6aqCE09/Dn1jW2Gy26QpQZcymf58PWEsyz42msy87ut8ZV3M1ptO/NoUlpt/bzYr0KxAswLNCtxPFWgKy/fT0W7ua7MCzQo0K9CsgFSAKAzdsXzvUl+dG3lvmUQspr+ON950YtXp0OL3aAiBm1xHEZvrfJgL4mltpUuKIl4VCrnLql2E5TfeeBP/9PW/xn/43d9CW18vfG3tiMUSqApqwAATnVAGFUUuSzcaRUDgDTJvxHlTqwuAodWwPE7RR0QPgyphUVzibLdYhT0pIV2JBOwMLDOogoOgM9jp9aKzu0tCwBKpuPB9odXgcjlgNZowMzWFgwcPYI7Ljbu6Rdim+DE/N4eRoWFMTk7i4IEDuHPnjjhaKaRwm8lnbQ20ILWRQL5SwuDIMOamZjDSN4g3vv8yrn78CZ48chhrizOwBD1YXFlGuyeArX3DWIlGcScRRee2rXj3w4+wfWwChXxBnNri4uPS+2xW9p8Cn7hFzWb5OUVjIjEoxvKGn9tL0ZCiMgVoOqwbtYgD9RLagz50t3bg3PunkY1EYSoWUV4P4/i+3ej2OmBXalDIOKbzXKnLp6JSRFG42hwGIkxUC2IV4Ptvv4sDT30K3zn1Q/zmf/hNbN06jHw+LXxt4giMBos0HN5550coFwp48tgEqoW4IAjK+RLa2tqRz+VFxCJapUKnIB3ZqgKz0SiiLF27FJ4UowGZfAmK0YZcoY75lTWksyVcvHYLq+EoOnu6YLLaxPXs8viQzxfEEUpOs/CRNzZEbKNITRe6znSlCK8H2FH0ohOywmOpp54AACAASURBVPcrV5DKsLFQg8flgJtoho0EPG4v6gYDFsIRxHIZtHd2SJOir7dHGhQMpaPzni5Vu80igvz09AxGRkfw3/+/v8RnPvNTKJeKIgyFQ2sY7O+Dz+PBiy++gJ/57M/g8sWLKNc0vPnWO+J6np6axIlHj4ub8ktf/gP86v/2a3B6PLh89RrWQmH0dHbiwaNHUC4XkSuV8Nb7H2JyMYTdh45iYWUZsWgYSq0kfsxSVUFvX58Erq2FQiIO8rhSHKRoarfZ7rrgKfJzTuBzdBwLBUGKi2xo8Gd2uxMWMrXTKXgcNsxOTSGZSIn4XsplsWvLMLwmDX2tXlhMBmHFclXBRjQsru1jx44inkoKS9zu9cDu9uBL//W/w2JzI5HKiXP44YeOoVbKYXxwAF3BAL77zefR09OCLdvGcfXaVWwZ7kP/YD8M5oazPV8qwG63CleZTGWlVoGFqy6ydcBmx4XVGVhiRbhtVnxw+gPs37UHo6MjuF2M4cqtm3j68IMwW8nkVWT+sNnsm4KaQVARdJHyfCQ72eN1I0Oki9WOqqaIGK4YKEhvwGqxiBO5Wi4hnc4gmi1hI5mFx0OXKdEuClZXw9K6YPPCF/DgzuQt+F12bBsYxMS+vbg+MwtXoA2nXjuFejqPDpsNo21+7BjuhtthwEY2D7PHB3/ADY3NPFRhNBtknCtEyigmJBJEBdmlGcdzsULObyKFpVAENcWIyzfuCNM9lSsg2NouKJp8uS4rQrifOmKI5wybDrqAzMd1lArPG4rIFD4pLFL01QXbRtirJtcMNnf0a46OTuA44viiCErRmOOCgjD/z5/xPTiPLS4uyvecC/h8PpeO5ak7t/H48eMwqxpeeu5lfOm//Ed4XXYi5WUq4fkr4nedGI8fN0915/G9wrJoyRRe1YYz/17Gsi4W370+SqYA8RrkFTeYzPcKy/rz5GdaVebDWlWVhlEylcIDDxxFoZzF6uoytmwZx/Xrd3Du7AVYTQaZD7jShqts5hcW4PZ6sH37dhGM+TjRNAwvHGAwqMt19711kZ8PMLiUzmheJ02brOkGykQTZnwlV8Xrr/wQC8vrSJY17HvoOCb2HYBqMQsuiMeKoZMN3BUDbYnboKDcwG6wfnpjWXcu603oJgqj+cdmswLNCjQr0KzA/VSBprB8Px3t5r42K9CsQLMCzQpIBe5FYfxkONG9PEndhXw3tGhTWJYlwdBESOCNZYO/TCcY76wpK9PHRbdcRfiWdLgajU48+9xreO21N/CPX/sf+Mpf/BmcwQBsHq8IgJVCGUq1Jm5Dqo5Wh11cuBRIedNKdioFVYbYMWAqlUyLqEqBgc+hs4psWFVR7yIrKIJRMBweG8WlK5exbWIcRrp7C4UGRgMaRreOYiO6LmFi6WQcW8e2SAjb3j17cObcWezZtx9Xr16V919eWkJPV7eIK2OjoyIsj4+P4/LlyxjeOoLpazcxMjKKydlpjPQPoFIuI1csoKutA9ff+wgvfPd5PPbAYThMBsRKWRF7nQYzzJoBtxcW8Ll/9+t499IFvHryTYz1D8O2KZo3luKX77I+KerRucx69PT0yM9y+bwICESUUGz3+/yYmpoSdyAFaW4/hczxraMoFXMoZXKwwoALH3yAXcPDyIRWUNyI4PCOcQQcFlihwcKmQJ1hdhChxSAATzM0kw1lsxMbdeAHP3ofwZFR3F5Zxi//yi+ht78TNY0YlMYS8VKpAqfDjb/7u39AW0sQjx7cBkO9IOJGqUBhyC98Xjpf6VSn8MHl91arBbVKBcVi/q4ooprMKFfreO31t7AeS+PTT38OxUoNq9Ek7B4/VKMRV2/cRJHin7CBTYIJcTvdm4FlZhED2SuhQENhSnfe6TWmaEUh1e90IpdISlCW2WKC2WiAsQ446PTM5Gh3RrpSxdL6mjgJ+3q7YbfbkM1kMDIyjNYWP5aXFjEyPASHzSZNiZ7+HvzdPzyDz37207CYTZifn8PgwAACPt/dgMiA34933nkbV67eRiy+gd/4jV+XAMX29jZx03/1r/5SQuTIUD5/8SLWwhHUylUcOXRAwibjiTjWk2n8z6/9M/pGt8Hf1ibiZjqxIYKcx9eKUGhNnJoUCOX8r3GZfGOpfyadliYK8QUMi6RQSMGZoiLdu7qDVZjqmgZVNSKbzaOnswProWWEVpZhZeBitYpiLo+e9gAGWnwIOEwYGhmBarEhl01jPRQSxvivfuFfi6NU0A0mE7777LOIxrNIpgC704HhsW6Mjw8iEQph39gOaJkyTr74fRw+uBeqkezcOuYnZ+HyeeEM+rDz4D5EU3HApKBSLsJhNqFayMFrd8BaMmMusoHvvfM6HmgfEVfzwmocTx4/gna/H8ad/XjmlZfwa5/5HMqllIxh7mODPVyRmnF/idrhnFQhe9luQbZSkjHC+ZJICJvFutlwI74hJ9gIo9mKVElBJJbG/NwS4wJx6fI1OF0eYTNb7FasrYckPFJRNLicDuF49w0OIrwaQmw5hOsfXsQvfOo4nFoNo31E26xiKRFH99gI2tuDqNXpjK6IIFira8JO5vm6shoWB7zd5YemGLART+LO9Cw2kinE0hkRlwdGRmEwWxAKRyRINBBsFfGSx5mO9VAoJPMVG4k8Zzgm2FTj/Mqxw/NJD3PjzykKd3V1yZgTwdnjEb69Lj7rDmVeb/i6/F3O4zIOFU1Wh3Bu5/vQsauvjuGcz+3he1BYHRsdxuTtW9g1MQ6/24lXXnwZf/B7v4OAzwXUWUsiKOoS/EqusB6wp493XTSXaxhVZbmI0bXcWIXDD/0aea94zMd5rdHEDd1AZOjBffdeU3UsBoVlOoYrFSC81hCW2VSpaWVcv3EV+/cfwgcfnMHU5BxcdqvMCcQakQW+tLwMfzCAiYkJqYPXx6ZZHrOzM+ju6JBzk/XgB7+yxrrALDUVR7YqY0s07k1hWStpePG5lzGzsIaiYsbB449hy649qBvUTQyGVYTlhmjcaAqwqUKRWQ/q09+XzxEBe3MF04nD+5v32M2/N5sVaFagWYFmBe6bCjQvevfNoW7uaLMCzQo0K9CsgF6B/xUK494baH7/45vqhmvrbvjR5vdECtBhqrM06WbmzSf5ofxUVN5oUzAsi2PZbHbj+Rdex6uvvoGvf/Nv8Pt/9IdwBPxo7e5BNBqDUtNQyubgYxhYpQTVxAC3huuYAgdv3OnAXV+PyrZUyjW5uSaGgg5dilAUUCU8iL5pVRWO7MLSIia2b8e5i+fx6GOPidtrZnYWW7dtRSIZl8C9y1cui0suvBbCgX37EA1HJETp9tQkBoaGRCThDXMhnxcRjoJHsVCQm2sKb0srS2jr6UQhHENbRzvOXruIR/Ydxu0bN+Bq8cly5U9efAPXLl/Bnh07qHnh8p2bEvbW29oOxkxloeHBz/8cXnjzTSwsrmK4e0D4wnScUeiTZd9ut+wzP1l31oVOPgoLrI++nJuiAmtC5y0f4+/yubzx7+psR09XB3o6u6CVq8htxDBz7SpGujpRTsThManobW9B0GGDzwSodB0rgEVVYKLpUFNR1hSUzFbkLFZ8cOMG4vy/1Y7tu3bg0OH9qNHxLE6+mjBT6nXguWdfQGd7O/Zs7YdJbSwzJ7eWYgvFOooV5B6Xy3RaUpAuiaDKwC+H3YZqpSrhd6rBjPmlFbz+xtt46PhjEqi2FkvC4fYKfziVzWEptApfICBsWb6u3+sXtyJDHumyZzgWXeYNbndSakcmNY8zRXvWL7y0hHImJ0KtxWaGy2GHy2yVAD+r2YZEPi9hi6FYVJb4Hzl8SJzvbG5wDPZ0dyK2EUW1WsZTTzwpx+urX/2qYFn27NktfF6GMI6NjKKttVXG19TkFNpaWsQRnyKCRQMOHzqIgN8Lt8uJmelpcd1vxOJ4+nOfQzQWx7lPLmB5aQUH9u7BxNYRQS6k8kU8/+obyJTqsLrcIkpbTCrW1sKIbMTR2dWFxYVFCbjk2CAmgdvHY8IgNdbD5/dLqCXrxJrwg4I73d0Uq9i8aHBuA8IDN6vA0sI0IuFVHDlyFL5gEGc+/hhKtYxtg72wq3X0DAwg2NGNO7duwu2wI74expbRYWk4UKT8+OMzeOH7L+OzP/OzePdH12G0GLBzzwDs1iomBobQYQ3izrkbuPrxeTzy4H5k8xGElhegVEwY2z6BZLWIlWQMBx85DIfXBVWlM7MOrVSCVTWiuF7A6bMXYHDbscfXhcX5eUzNhfDE8cOoFIrYCJqxnI/jyI5dMCpVQbFkBLVDdzZDJhXksnnUqzV895kXBRsytmMLJg7sB4ExdMgalDpqlZKcawwU1RQVNY19CAuKdTNu3ZnD5UvXUCrWkEhm0dXTj96BQcwtL6G1ow2fXDyPcr2KvqEBrIRW8ejDD6GSzWDu6hWUNyL4+aeeQDGZFFxPrlBCtJCFq9WP4aF+lEs5GAyabFepUkcynUcoHMf6RgqawYLlSAq3p2ch0XVGI4JtbTBarWjt7EI8mUKhXIHdYUdkPQqTwdgQzysNEZ1jQMel6DgJjnMKyyKybvKHOV44P3I8c17i7/AzKM2KAlKbKwL4mvxd/fV5LurhfRazEdVKBdPT0/JzNu84PjiH8X04/3HlBvEnfG4itoFdExPw2K34/vMv4Mtf+k/CFadjnU0xNi44tgXRdA/uSd8PXWTWhWURijcZy/p+8Tn6NVFyBriKR22E8unhffo1VHdC/4vnaw1efLmsIRSKyrxz7NgRVOpFxGJR+P1BPPfsS9DqKuwWC3xejwjLDFtkc4z4i/GJcZkXKfaytgwsdRNl09LSQDVZeJ01S8307eY5ygtzQ+CuSFOtkbzL1oZJuPc378wjDxMOPHJChGXNaIDFyqBOi2Bf+LriVDYaxa3c+Gxwnfl+enNAbzTz74UnHjjUvMdu/snZrECzAs0KNCtw31SgedG7bw51c0ebFWhWoFmBZgX0Clz44BlBYfCDN8n3ipL3hvk1nr/p5OIN+WZwlQjPhkaQHG8uKSIQkVEpU4yxCuaAy8ir1RLT3lDTeBPq2hSWT+Jr//Q/8Vd//zfIa3UYydZlMFapKnxW0jqJlWB4G0VgnedK3IPulOKyclVphCrRsUtmbHdvj3AnGbDH9xfXrt+P2dlZ2F1OlGtV7Ni1U5yUFJH5JHKZKZR99PHHOHLkMLLpFOrVKloDQXHJtXZ0IJ5MyD7Sycn3mpmaxo4dO3D71i309/c3xJBaFXfmp/HY/qNYXVuFJeBCp92Dsx9+iEMPH8Xt69ewdva6OKH37d2Hsx+fhb89CJOqwGW0wGqywNnThQd+/nP42+99D/GNNByaWdyyoXDobtAVnXoUVVgTfSm4HprEG32dVUqnIJeN8xjrzkKK7r29vbh+7aosyY5G1mE1mdHm9cICDcN0F8Y2EJqfxcHdOzExMgxrpQBDtQK1VoZFq8NDrmatLs7DkqqgZLNgLhbFhfkQKs4gXH4vfukLv4xyvYyaVpNQN7oEyaf99re/i8W5eeRSKQQCbhEpiqViI5CwUhWBPF8ku9cmYjKPqdPuhNNOlIQKs8kMl5vHTYXN7sLFy9dRZrCY2YJsviBjhSpSsLUVFpsN+WJROK6rK2vi2HM6HDI2ytUqalqDW03xheI7xzwDIunu5piRMLG1MEqpNMw2KwIBHxStDhv3v67A7nChqiiYXQ0BFhN8Pi88bhcOHNgvwvLrr7+OBx88JuzX1tYW7Ny+A7lcHn/8x/8PPvszPyWYFYpkFHopUh46eAhpIhzyeXE8h8jbBnDsgQdQKOTQ2d4mzkjyaCPrEVjtDgRaWhFobcWdqRlcuXID7a0BjPR3o6+nC4VKFbMra/jTv/pbTOzeKw7UTDqBnp5eFCvVBicYigjpIoJtOjkpTtFlL02UYlHqxPrQrcqxpTOZuZ0SmJlMwul0oVSsAtUS1lbmYDWrOH7iBBS6xaPrOPnqK3j48AEolaI4mSd27cXy/AISsXW4bFbYLWa085iZTHDYnfjzP/8qduzYjUzRCpffiZY2E/q6PNja3YulK7O48qPz2Ld1Jy6efQ9Hjk4IasRm9KGsAsHBbnz/nTfw8FPHYfe5xK1qpNOyDvmqFDTcuj6DUrGMHoaOFkrSNKMbnY2pkFrEzfUlPHziOGwGRepSLJVkHJPjUK9qqJVruHzhEhZml3DsyCHYvUG88PpJ/MZv/BuUihlotRJM7MQodZnHJN9NU1AsVbAa2oDLFcA3vv5tFAoVuNxedPUOIlssIVUoQjEZYbbbEIqG4W9rlUaLoVbDlv4e/Oi1V/D0owfR7nOhUizB6Qniw7MX4G7xobuvCz1d7aiVCzAbVbhcbkSicUzOLGEtmsb8UgQw2ZEoaajRcV2rydxnd7lQYnin0QCbw4FMLifHnMJ0uVCUc0bnj+tIFAqUPP66M1aabMWiXClYSz6fcyrFSM45/F7QPRaLrEigU5diJM93/pyCMpsb+soXzlnx2IasImEo6t69e2V1Cc9NIlgoXFOoZkNxYyMKgwqYDSoO7dsHi1HBs888hz/+o/8i4X0mI2S1A5tXIgQrjdA5fVv5VV+1wPNAF4yJ4dAdy7rDWX5/k8Osu5PrtTosbICqbKqS1dwI7NPfQ7/eCvqDKIxaDblsGSsrYanTU08+jnQ2DofTShITvv6NZ+AjJkVR4Ha5hONNHvxaOIz2jnZ09/RIXTnX8ZqUSiUxeeuWiOw8Hznv35t5wOuzYJq4mmgzCJXCMnFRFJZNmhGvfP+kOJbjxSr2PPAQtu7eB9VqkWYKhWXicKRZK40/82bIJznLDWFZR2Logr3ulH786MHmPXbzT85mBZoVaFagWYH7pgLNi959c6ibO9qsQLMCzQo0K6BXQEdh8Ab4XiH5Xval7rqiKKLfKFNYlmXFZrOgL+hAk8AvLsPddKBaTDZJnKewXKsVRcCtamQxuiVw66233sU//ONf4Q//5Ctw+P3IViriepyfnsVwXz8sRiOyuSxyxbygICgo8MaWoioFZYoK3M58rsH+FNYrNBEdKYBRDCHblIIml1/PzM6grio4cPgQfAG/gKBbA36E18MYHBrCwuKCvI/L6YLb6cD8zKxwlCniMeDvk4sXsGXLFvk/w7goLFPsOHf2LA4cOIAbN26gp68X569dxk89dAJnz53BxN6dSC6tIhnbwNCWYZz/+COEz99ApVDAtvGdeOvtd6GajXBajNjSPygCXd+endC623Hmxi3MTi0haKLoU4JKgX0zpJBiDIUFcbqOjYn4TbGbIiVrQgGGTmXWiqINhVU9vIlfKT5QBC0Vi+LGTMRiSMViKOdyaPG4YSRKg8zdeg0OkxFbe3uhlQs4sGsH1HIetloV1noVBkb5aTWUzQpyqOODW3Nw9W/HndkZ/Lv/49+jRpqJkfZNhveVYTZZcJZu1Bd+ILgI4kjaOtqgKQqGR0axEgrJdhOVsLiwJMewWCqIU5mCSGwjJu5zirOJRFKaGFa7EyaLTcQwv9cjqA4TWdQURi0MfOP+t0lDwGq2SGgZhRaiMCgiUuTRnd8UsyhUEfXQ1tYm21LL5ZEMRwSx0tPbLQxuAxTkUznhQi+G1jC5tIjW3m60tQZl6fqxY8cwNTmJDz74QLbVbDbh8OHDImiffv99rK9H8PM//zn09/fKuKbzj/t79MgREZaXl5aFg81jybrt2rEDVosJrS1BmE1G3Ll9W1zX/mALStUqWto6cOvOJJZX2SQwYLC7DVtGBlHTNHFx/8Xf/CPGduxmRiKSqYQIVaw98SOh1dVG6CPFPVtDJKZAyNpzHK2GQsIg1zE4+nlIZzPFOJ6H/P1gsBXxjQSqpRymbl3G4yceQu9AH4wWimIaTp48CYfRhG2j/cgQx+B0y6qEcGgF07dvwWRQsWVkTLYh6A/A7fLgjR++ibrBA5vLjLEtnfC5VHiNJsxdvIXxjhHY6oCdWHQtK874UskkAn/dZsBiLIT2wS6093TI3GPQNJg4/2iKoEyWpuZw5q3T2L99Owx1wON0C5YktB7BpblZHP7sCbzw1jv4t7/6r0RYrjeQu9Jg+//Ze+8vya7rvvdbOefOOfd0T/eEnulJGAwwyCBFipRs0ZaoZ8uyJcuW9d4Pz9ZbsiQ/KtEiRYqiRBKkKEIkAIFgBEkQIBEIYDAJE7rRk3o651g5h1vhre++dYcj2O8vmKpevaq60r1n33PP7fPZ3/PdJaUsBSdvvncDi7NLGB0ags3hxU/eeBtDI3uwtbMBj8+Dk/cfhc1hFihtEy9q+o2XkIpncPadSaCiIBZNIhRJQG92wGR3YicWR4GqelrndDMBkENzUytocJCO7KIQ28Z//d3fwMrCLSnaGEsXcfX6HPSGMu47PiaQnkUCTUYmAulRbkEwlsXSRgQzS5uYWVpHolhBY1u7Cho59jN9odMhmU7BYrMKcCbI5Lm2u7WFukDdncKhHHe0sYd9gOeL1me4kkIbX9gnaNfAsYfjlKZIpvqWCTiO13ydiULNP19TIfP5W7duobenC0fGxyWZwevL9evX7/gta/2Q5ylXCERCu8hlMhg/eAABjwvf/da38elP/inMRh5+WkCo0Je2FRwDxOi5ersbAmuPVdUyNd20eVEL/d1de0Czw1B9k7kN1fJHe5/myyzJ17s8mhlXsfkpVLC1uYtNqtEfOS0FBlmPgNZOb75xBg67W5I7PAcZs2K5JEC9ta0NA4MDEjsW1lQtfPS4ce0a9DqdxJIx4RivFdF7P1imcptgme3Rl7gCxYQ3Xn0bFy5NoWx1Yd+x+zB65JhYYYhimQVzq9YnPG7sV0yy3F28j4D554UPVeU6f2tWGLX/N2sRqEWgFoFaBO6lCNTA8r10tGttrUWgFoFaBGoRkAhQscxJpwaWNcXy/w4sczJZrUskKkq5SYE9gyhOOYmU5bD0zM0XYDGxaFZFireVK/R0ZEEpKpuc+Po3voOzZy8IWP7jv/hTuBvqkRVrCReW55fQXFcPv8cjSr9gJCSwmJNWQl1CL/oXE2BQSUUgRzWcFIqKRtDc2oqdnR2BB1TB0TaD8PTK5AQaW5oxNj4Oq4MeuHEM9vaIL3JLaws2t7dw5OhRTN8k0OjB5tqGQMJsOgO72ynFz6gI42SfACW0G5TthoJBUdTRtqBvoB+35uYxMjCI2elbOHrkMK6cPyfbofDx+uXLWL46hUaXB3WNrdiNJpAvZFHMpNDX3o6Z2VkMn74fhaYAJmYW8MZP3kZ/XQe89R4pHqcV0dJAKKEeITPhAttPpRohM9WlVDPzl5/h63yvpgZkHLnPVBCyLbs7W/BQvV0swm23o5BKIxmJoEQ4C4gVhNflgL6ioL+9Bd2NdaizmuF32EUpmC8XUDYbcfHWEhytA3h3cgLD+/fhsV/4AKtaIUllKwsnVoDwbghf/fuv4cO/9C8wv7SE1954HV19vSDq8dfRH7aM7a1ttDS3IJfNCXhpbm2SJfHRCIv96dDW0opsNife2w6XEybacbBgY6UEfYWw2YZgmMDKh1A4LOrjukAAyXhCVMuEe/QNJkQjgGHfYv/VlvmzbzGGBMylTBaRjU3UEepazQKubUYTMsmMwPzF9Q3xxR46sA8+r1tsTR544AFMT08jnUpLEuTsO2clzmrRxXr09XVjdGRALSxXpmqa6sUNgc98HAqGceHCefT29iGZiKOzrQ2NjfVobW4Uz9n1tTWxR+jo7MJuOIKhvXsxv7iMxbVtrC8torM5gBPjB+D1eRFJZvGTN89hZSeCTL4Am90BA729q+A64PNLAoLwj8eHceA5xuJ9hH7tHR0Ctdh3qHok0GKcGB+q4QmX+flQKCwF4mKhLbQ3+3D44F6YbWYByzDQPiaHn/zwh3j8oQcRDUWkIGV3Vwd2d3ZgNZuwODeHzY0t9HR2YaB/D2KRGI4cOYbJazdwe+4WHjx9HDvrizg8vAdb0/PwwIhmjw+lHJX7CZQMBiys76K9pxuhVATnJ2bx7/7jR+D2u8WKRVeuwFjRwURf2HIFllIZ6zfncPO9KVkpcWD/QThYeC+vQDEbkPNY8b23z+A3P/5RliCVBFqRXhbQw2KwoJAtYGNxBVcvXMb+4VFYTHaEo3HozEa4Aj5JqkzefA//6ld/Bel0QqB1uaTAREiZL+Pm9WlcvTqBA/sPY2VtB8FYCkWdCQaHE5vhKGKZDLr6ehBLhLC7E8aB0QOIbm/Cb69g32ALvG4z2ru68NbFSaRyethMwKMPHENZyQFKATYr7SnyMNu9uDa7gtffuYpYtoJgMoem7i6EWaDR4RCAzDG7UMiLKpVJOJJSKchmMMJupRd2WixSOJbcvHlTxlUNHItHep4FISHv0bz5+V4CZ/YVzY5BAC0gimV6wfO842d5DmoFNPm99ISnSp/WLVaLWVYRcJtcicIb/+Z38fzjZ9PplLR3e2NdFMutjfV4/pl/wp//yR/CyT5oZBG+arE++vFUC9Fq0Jf33BdeC1UvbSMvbeKlfbdi+f1wWfu8wOoifZy1y6KahNWUz9rlUmKjgyR8chkFW5tBuVY99vhDqJRzkoTlOXD18iScDo+cI2wfE7iE/7QEqW+oF0sn7q+szmA8LWaEg0EsLizINYqw//8PLHMcpWc4qyIqBYUsG1a9FYtzq/jGc9+B2VuPvUeOY+jgIRisFlldYLaoVhyMORXMvDeaVJ9l3rRrvwaTNaDNv08fGavNsWv/b9YiUItALQK1CNwzEahd9O6ZQ11raC0CtQjUIlCLgBaBq2ef+1+sMDSF8v/OCkP7nAaWBbNUwTInk4QCfK6QV2AxEyxzGbgO5Qon7GrxPpPZjWef/R7OnbuIv/27T+OP/vxP4G1qhN5qEwVUcGtXisMRcHIJeE7hEnTVT1P1Vt4V5Z+qIgPKJbV4ICHv6vqaTLqvXbsmALGzs1OABNWp5y6cx7/5zd9AtpBHfVMTYpEQ2hrqMD19zxMb7gAAIABJREFUG63trUilM+js7sL66pqoNZ12B4Jb2+hob8fm7i589QGBtlQnT733HjrbOwTGtTQ3i7KVy7gJDe0eH7x+L25NTOKh48fx9jtv4tTJE5i/dh3Tly8jtL6Bg939WFzeQNlqh8tlh9tihsdsRiKThLO/G66RPQKW1+Y2UA7nkCtlUawUBZCyrfwlRCZoYUwI+AhyRBVoUgtgEQDypt0T3GiwgZ+nWtfhdIjSc2N9Hfv378P8/Cz05C6KgnqfX+wZzAYjlExBPIIVJYft9RWYigV4TSY0ejyo93lFCdjY1oKK2Y5LU9NobG3F8tYm7n/4IQzvHxWwTDiyvLiMPYOD+OvPfA6nH30My+vrePfyJRw5cUJAbzQek+PQJn7bQVGvZvNZKGW1wJ7f4yMdEtDFdlJhzl9CVqfLiYpShNVgxE4oKHCZfZPtJ/AiKFXyBfEipYKY+0QSRFjK2LD/yvJyp1Pip4Euv92B25NTcHlc8Hg9ogQ16w1IJ6iYB3QWC2ZWV9HU1YGhgT5R3o6NjeHW9IyAtXA4IoUmadnC/kG43NbWjP2j/XC7ndJvCDZZ3K21tQ02G0FZBhMTk9KnC7ksAl4Penu676iWX3n5ZbR3tMPp9iCZyWJwaAiz80uYujWPRCSMBrcFx8ZGpBBlSinj/NXrmJyeh9MbQCrNooUVWG0WGE1GiQkhFRMUWxuq3QqBGBXe0qeqliGMIdtDaEW1KN/DX62Yn8fjRTKRxtytazg+PorDY8PIK3kYLBbkCyWYzVZMXZkERwiX3YZ8Louh4T0CNMPhEJLxJHZ3drG+tgmfpw4uhwsD/QPYM9CJpaUFXLt+HSODA7DrKmhx2zB1dgIOQw5KloUFGzByeAxvXL4Cq9MCnbGC+0+fRH1jQKwHCAipOhbPdZ1evMKN5TLKqRzM2TLevnQZ6XIBm/Pr6PE2o/vgELIeG158/W387n/4ZZpfiL1KLlfgN0BXMcBQAl7/8RuYvb4Av9OCJl8jxvYNQTHqkWHxNJ8bX3v+Wfzh//tHKFXyKOZSMOpKMKICM+jBncVrr72BoqKD3mhDOl+C3VOHuY0t6O1OzK6sweq0oaUtgN3tKKxmp6wi6Gv14+BwG9pbfEilk7j03gxg9qK1wYvDo30o5rOyusDKAntGC/JlI149ewVbcQXvXLkhyvUcFLF24YoFWl7QwoHjqQpX83C73MhkM0jEUzAbzfCwSGrVSoHHm+cUzxU+pxXyk8KpRtpB6EU1y7FIK+woXvjVon5Ub9O/uam5WRIX/A4mLXjeaarkAwcO4OjRo9jaXEc4FKqO+WXZJsc8At7R0VFJgPA6xdUPTocNi/NzOLRvH1qbGvDc17+BP/0f/x1upw0GHW2eOB6qRfuMBqPqL1xVE2tt1/yTVRBeUvsNvblZ2LKqWOZn3l/Ej2BZHFNoMn7X7f1KaPkcy9mWy8ikaUMUFhuPRx97CKlkGE6XFRtrmzh75gLa27tlnBPITchvNuHW9LSc913d3RIvrjxQQbhBbDOY5GQbOM5rq1q4O5piWWB3UVH3U09v+4Ioli06C3LpIv7iU3+DgsGC8Qcfwej4URhtVgHLHLs5VrJ/WK02FSYbjDJW8fi/P45324zUrDBq/2/WIlCLQC0CtQjcSxGogeV76WjX2lqLQC0CtQjUIiAR0DyW77bC0Jbt/nNrDHUZuKZE4pycKjfxUdTr7oA5Tjw5CabHssWsWWEAipJFqVwUxbLF4sG3vv1jscL46tf+Dp/45J/DUReAp75BgNrW2ibqvT7oymWpXp9TCjKxJVQghKNSMhCoE9sHqjtLxbJAC06kqb7L5vMqM6hU4Pf5ZBnx7ZnbcHjcOHnqFHLFAnr6erGzuYHt1WUcHj8kRZFchCeJhCz75gR9T/8ApiYmcfjQIUxcm0JHT7co5UZGRnD2nXcwundE/DFpbyCFlIxGXJ2YQEVvAawm7OvtQ5fHj5sL07jvxFFc+OmrWL85jVg8gj2BRszObcDR3IjZmWk8dvKEeLlGWCCtpx1DTz6C+a0Q1uY2cePMZdjcNkTiEQGkWkEswj3+UqHGe6pGCXLi0ZiABapuCZ35Go8lIQLv+TyhNIsu0mbCYrdhN7gjRbGo/Ovu6sbu9jZam5qxtb4Bm8VGnbksX29ub0E8HoWJHqqbWygkksjGUwLs2A8Ifev9PpipaHQ6MLu6gqaONvyrX/u4QMrz585j79CwqMKXVlYwee0ahveNIFdkMSm9+F+zoNza2jqKBUVU5/SXTubTcDmdSCdS8NEnOBYXUEgFcTQWRSqTVmFWriCq0+XVVdQ31ouVCpXZwd2gFFwkjGbSgCCKRcrcHrf0Hf4ytkxesA8TnhFaEdj3trQhsRtEMBxEZ3enLHkvZnPwuOgNm8bixgYSioLx+++DxaBDnd+Hw4cP4/KVq4hEYgKV6aHs8/pF8drS0oxSqYBf+MBpOOxWLC+vwOFwyjL3wcE9oiheXFwSf9xvfP0bGBocwAefeAyZdApdne3i5fqDH/wAR44dRY4rA2jfQmV2JIbZ5U1MX5+C01TB0QND2MciXxU9rt6axzMvfB/1zR2sHifH3ut3S5sX5xcEYEthNX9AzjHxnWYBv0RCFKz04eXzjA3jTBjI5fY8BzVvbxZenJ2ZE4Da1erHfccOwmw14up7U1hd35KidQ/d/4AA3Y31FRRLTAY1oru7S5bVLywuIZVMI59VsLG+LdCNhQ/3dAaq1hh1ePlHL2N8/zCGOgLwmstQUgn4PQ04+84EtlM5ODua8cQHH0ckvAOrxQA9/Y11LLan2hXcsT8olyThlYmlEL+5jJcuXsF9H3wIK9dm0ZQz4+r6AnaNFTz86CkcOdiHSqkgYDmTYVwMsBhtyCUz+Mrnv4Ff/uAj8nhrdh6HRgcQzmZRcblRdjnx8jtv49//zn9AJhuHSafAYabHcwlOmweRcEL6RyyaRnNrJ77/0k+xuLEDk8sHhQX+qJU1VOB00yPYidBWHGYYMNhZj1/96CMIbs5JUcicYkI6Z0BTgwudbV4psslChblMGjq9Ca+feRc76RKm18JIFk04dOIk1oOrMJmNYhnE5Bv7PWEqxw4m4rQibOSqJaUiYytvPNbsE+wfmrc7zxNeF/g5PibY5Gv8Po6PtLHgZ9hnOMZIMU4mFvJ5Ga84RrFv8UYf/BMnTsg+MbG0MD8Hl9Mhan/uK6Eyz01eC5jgYP+jIppw0+W0YW1ZtSVpaajDC8+9gE/+2R/B67ajVMyJWlzz/eWqB83K4v1Qmfuhqq4rcg5Qsfx+WMz9vhuein98FSxr10i+525rCA1IU/1Pa5hySY9wKIbNjXWceuAE8llaPemxurKKixeuoK+XSRdCYF4HS5I4I1g+OHZQbGx43WHijGM9bYK4koG/HOcJ+WlBorWXsWb85dpeZjFdtXgfV26gWIGhZEQqnsUXnnoaeqcXw+PHMbDvAMwOu1hhsEggt8XvY+ylGKqBnsuWO8U+tZhoq2IYXz5+6Oih2hy79v9mLQK1CNQiUIvAPROB2kXvnjnUtYbWIlCLQC0CtQhoEbjws6crnBRzCe/d/smcfBIci68qJ6PyASqWVN9OToxpWSATZ71OgIIsnTaZBe4qilq8D6UKa6yhUqF/ZBnFctVj+YUf4qc/fR3/8I9fxN995SkkCgU0trVhc3ML6XgaPpcbunIJTrcD0WRCCgYF/H4BFOq2DHIvKsvNHYENhIOE2lwyTEVzPp+T/aMf8vTMDHoH+xGor0Pv4ABW11bRUOfHyvwcHn3sUSnad/jwuHh4cnk1ocbQwCAmJyaxd+8wbty6hdaONvFrZkwSVOoZTQJLqYwmbFugBcb+A5hZXMYrb7yGOpsd9nIZnoAXJ44dxbWzZ7EydQ02YwXDDY24MHULObsb5XQejx4+KO0xNzYC9X6YmwNIwohQNIW3X34Z3S2d4rW7vbMlE/y6uoAcM+5nc3OLQJeAPyCw5drUNbknqGR8CG0IZggWhoeHxf6CsIIey5tbm6hvbBAfYrrIEi5aLVZpX0NdvbSXvsS0pCBqCTQEUFAKyCTTKOXyGOjuQTqeQigYQr6QhwkVZOMxAcR6sxlDoyO4OjWFsg6ob2hEnMvvbXZR2K2sr2FoeFiU07vhEOxOJwrVQpLsS7SQqA/UiZcwjyltHWhlYTKYVBWyhcvp06JGZ0ErwpN8Ni/AhQUBuZ/cp8amJimCR9hlZvHFZBK5bBZ19fXSx6lMFi/j6jJ43vN4ar6qsZ1dBBwOWbLeQY9l9ntACsyxWOBOPIGi3oiGthbYTXr093WhuaUV167fECuCZDIlx6exgfvIREgJPT3tOHZ0P1klorE48nkFq2tr2Lt3RM4d7ndzYyPem5xEa3MTrCxo57Bjd3sHo6MjePrpp/HkBz4gUImxzeZz8AXqceP2ArY2NhDcXMOpY+PSxw0mE9a2dvGtF38Mu68Bdl8dguEw9HrVi5u2Giw+yX5h0BskcaMpNjOptLr83WaVpEu+GhsBiy4n4rG42MwQJtJPPRoMY3d9GR96/EF0tzVga2MV129ex6HxI2hobMbE5KQUM0wkU7hy5TKaG+sR8Huwd3hI1LPb20HMzC+gBBNiiTRWqcRHAeNj47A7/UinMpi+dhn/+qOPo8FlhNVAy2sWJLPgr7/4NDr2tuPjv/5riEfDUgywVFSLtYlPrs6gjmmowELrgoKC0PYusqu7WEtGoavzoK+zF/pYDnFdWRTHPR3tULIRVMoKKnTBVViUjYr+MuxGKz7zZ1/Bxz78MHTFMhx6HQz6El74yZtwdbRhfjeCxz/8CPr72pGK7sDltMBqUQu86TmgVnRIpTJwOLyo6CxY3QrhrXOXkFSK8Le0IZlXsLS6jIquhIZAO1KRAmLBMA7u7cLHPvogIjsLcNttyGV1SCaoUtXB5zUBLBynlJCIJbG9G8bGTgRZGJGDCbPLGygZTchDgc5oFGsUr78OZZ1Okh7FQknGCo6lTMBkUynYbBaYjCaxQ1hZXataZejEysJsoVq1ImpaxoXnrChsCaHNZtXD3WyWMYU3jpXsqzwOTBhx3BBLDYXJhHV5X2tzC7xej4xFVFPTh4QJPZ6XhNf0taclBBMbPJfVJFBWEj6R4K54LNf53PjmM8/hj//wv8HvcUnxPiqPxQOZY3hJVSHzmsf+rSVWNcsOsYSSFTFlVd1btYihHQSTXaXSz/2UORCrsLYoyUx+js+J+rmqbr4zyeQKG7muMt4lsbxZ31jDqVMnkS+kxT+dCZbr16dRH2iEzaz6UPN40PKHFiFjhw7JOMlEIuPO5BD3E9UVBBzzqYJmXDSwzXFHBctqwpXXaMZWLGKKgEVHK40EPvO5L8Pg9GL/8ftx8MT90JnNctyleGS1QB+PM1XLVlvVa7kaQ80GQ1Ota5YiNSuM2v+btQjUIlCLQC0C91IEamD5XjratbbWIlCLQC0CtQhIBM69+tWKtvRdAEy1yBAfa4ouLVSEe6pNBq0tfq5Y5mOCMK06vHh2smif3iRWjhVQuUXeUUCpYoDZ4sEzz3wXZ89dxFNf/Rv82af+J0oGIxpaWmAyWbAwPQc3VaU2K/RmA4oChfRw2GyyJJoqKIJjqrJ6enpFJalZRAgYtdtl4t/e3oZYPCbwtaOrE0ePH0MwEpRCfbPzc2huakIkGBSQTCDN72DBKKo3CUS4zJh+yixclC/kkEjE0dXZheWlJVEJR0NhAXOixGtsQnB3F+PHjuPclQmYjAaU8lk0+X1YmpvH2sIiXHoDpt55Ex88MQ6froyYTo/pYALusg2H2hoRopJvcATr6RQ+9IFH8fZ715C2mPDKj19AejWBwa4BxBMxAS3t7S0oFAu4fOky7jt5Euur67BZ7VLQjvHh/hEos00EHHyO6lveCwwvlUTpx9jwlkwlxb5hcWHxDqggtIzF4gJ5qGjs6GwXKwQeZy5hJ/DwerwCgAjFOzs6kEulxY6C3IyfT6SSAnZZ+G59Y0MKT3Eb/jq/FArT03Iik0VzS7PAbsJwtTiUDn4/fX/XUF/fIEvXaZPQ19cnx52AiftAKEXFIz2jCV8Iy/l7+/ZtAWRSYLKqsiSIYf8VCB8ICPTh59k21VNV9UXlr1aQjuq8RCQCq16HrfV17B0ckKX5HbTqCEeQKRQRz+bh8gfE29tqLOHw2H4kUmnEYgncnp2TOOVyeVmqTghUUhQMD/Wjt69dLThXKCIUjkp8aAGgKAWxv+ju6sSVS5fwxGOP4taNG3A63djZDmJ4eAQvfOsFfOjDHxbgEwrtwuVxSoJgayuIyclr2N0Nor+7F/v37oHP7ZQ4Xpx4Dz987Qxa+ofRMzCIna11gWBsP2PFvsBY0t5FPKnr6iRWFqNJXo/GYqI0jSXi2NrexsDAgNhoEORHGYtEEmsL8/BYLfjok49isL0ZV86dQXB7A3v27kEyl0Usm0ZLZyfi2QLsDg/SsTBaG3zwu+yyn4WiApPNiXNX3sNuNInJqRvQ5xS0NLXhg7/4ESm0OX1jEm31dfj4v3wM0d1NFAt5OJwePPvcs3jooVPo7e1BLBq9AzNpr0OYx37LYyEFy4plGJQSypk8csk0TE47soYKvG1NSGTTAth1Sgk2PYFpGSXxh1ctB5hkcVodCK1v48rZCRjyCg7vH0MkFIS73o/vnTmL9UwB//Y//RYCPgeK8R049IoUjysajKCZhs0MlApU7FagM1hQrhhQKOlx9uIVKDBIf1rd3EJRp8Pa2hYsBg+a6jpwfXJKVMkf/9ePIpfaQFtjHfJJYngHjEbaDimolHQIh+IIB+NY29jC7m4Iew/sQ6DOL0mujFLA1MwSDDYH5pfXcO7yBOrbOuHy1ol1RiKRknGbSZ2KkkZkdxWJZAZKuYL+wSEk0hmYLFYEQyH09/fJSgAWoxweHcXt2zOiSuY5Td99AmkW1FMV8Hr4vF457xuam9QkYTYnCaKF+QW46MFeroi3us+tjjlr2xtIFbLyneyDmp0P740GgyQ7qG4mIOWVaWttDQdGhlHnc+HZrz+PT/7pf4PP7RI1Ma2YZEUNIXFVhCzXOIGtqqBdfVgtxidjAVBUVN9lDdKyD2kQVXssRf3U8o5qIqP6/Ty/+Bq/l6s6+D1cYUPAzn3mKoi1jVWcOHkSxVIRJrMFS8uruDoxhZamFlh0LBMKiR9B/dLiIkb2jcq1ieOrzWFXEz8mI+heTbitnassQisgHbTcLki8ObYVCur4XEFJ7I0YC1qzZJMKPv3XX0JOZ8XY/acxcvgIzHa3gGWz1SLt17zo6ZHNa6aaTFb9/bXHEuOq2TTb++iJI7U5du3/zVoEahGoRaAWgXsmArWL3j1zqGsNrUWgFoFaBGoR0CJw8Y2nK5pa645iWZYB/9xHUmCzWF+oz1OxTBkyn+Mkkko+QgQ+5iSTSlGCX6PeJIXWOIElWC6VFbHCMJlcePa57+HMOxfwhS9/Fp/63GcFLPsbGmC12rG+uCqK5UIhBxIBfkoK5jldAvwI3whJuQ0q2eh5qlk/0FLA7fVgfn5BwDLB4e3ZGTz+xOMYHNqDaDwqkJPfQyjQ3NQoy7XZRk7eOzo6RJna3d0tqjiCzLm5WYGqU1NTGD88Lv7NTQ0NotbkZJqAemdrG60tLYjFk0jlFFGKhrY34XHYgGIZsd0Qbly6BEs2heN7emBMxZCnsttoQylVhkeXR9RswVSujIY9Q7jv8BhuLqxh+OgxPPeNL+L2lRl0tnUhV8gKeGxqrhfIFYqEYbc5EI1E0dTYLNYMBDIqQFC9czWlH++p2iVA5D3hDI+XZmlApSrBMSEOIS3hIt9Ln95wJCzbJWhlTDVozffzb8IMAbLxJBxWq3hlE+pT5UavVp/fL8p2xp1L45eWl1XAXS4L1OW2NGDMY8kl71zKre4j4W/2DijmPvC93Hdun+1lcoAqY8L/aFS1SyHs5jZ4jDRfam2JPwEv+xQ/z22rhSBVyEzFH/eTN24LLMpVLGJlcRF7+vtQLBQEaukNJsRSGcwtr+G+B0/L+WHUF/DI6VNYXF6BxWoXn+WVlVWBsARs5VJRwPQjDz+I9vYGGOQYRrETDMFgNAlUp2c3vWV7u7tw8/o13H/ihBTlqq9rkO8bHz+G559/Hr/4Sx+RdpktRiQSMfF/zuaKmJ6excTke+hq70RvZxv2De9BcHcHN+cW8PfPfhtdIwdR0RvFd5Zt5nHjcWb8tFUAbD/hPY0AQru7kmwhWKYPNveZald6VifiCdQHAggHQwK26L/d6HXjVz/6i7h2/izWZ29DYdLi4AFU9Dpsh0JIUyXb0YEbSws4dvgg/E4r9g31Q0mnYbOy+JsBF9+dQH1DG/7pm9+BL+DH2tYOHvvAk1JE0OO2wFzO48Hj+1DK0SLFIQpoh90hytQMizjKDwRs0iOaY5aoM6uJs6LZAKPFDHOxglw8JWrwQqWMbLEAk8UCJZ2Fx2xDOV9A2WICTXx4fJkIKClFUZIq6RxMZQPe+PFrKKSy6OvpQTSdgK6+Aa9euor9x8Zx9PA+GPNxOA2qAjZfriClFOEwq0UEczkFVistJBTMLiwjq5SxHU7g0SefwMz8PM5fvoxYOo9cGmhp6MLu1hY8TuBXf+VRWHRJuK1GJEIpxIJpsTZIpOPI5xSsrW+jVKqIVUGgPoD9Y/tgc1iQU9JyHurNblQMJqRyRaxuBnF7YQVvnr2A3sERZHMF8e4mHDaUCjBXiqI4//Frr6Ojp49aZ+QKilgHMQGSiMWkyJ/eYkYwFL6jeJfsY/XGlQbs2zxveAxp5SBK4UpFlPJU8bcxsWgwYnJiQmyGOH6kchk0t7dKQobnouaFTp9y9kmtcCA5JsFyZHcXw4P9aGnw4/lnvoVP/+UfwMnxiHYo1ZkefeONtHLQ6+/4hGtJUc07WUuy8urFfiNwWKeTeyblNMis2UUJoOYOVD2c77S9Wu2WUFmzoaBimhdP2lHwerS6vlq1teG5ZcLObggv/fgnGB4ahgUGWREgBXb1eklq7h0dEV95jm30kReoiwpsVOiXVD95Xsu0oonaaoz/BSyL73RJClkaywYYYcNf/OXfIFE04NCphzA6fgx6i13GXyrTOZZrNheE3Cysy7Fb81iWgn5Gowrvq8GuFe+r/a9Zi0AtArUI1CJwr0WgBpbvtSNea28tArUI1CJQiwAuv/WNiuonqd5EeVX9W7uXSSLVW3rNl5LTbRU2C1iuqEvxOamUonElqrFUxbK+QghNoEOfyEIVLLvxzRd+iDNnzuHzX/wrfP6pLyBK/1unCy3NrZi/NYuWxkbkshmYbGYksxnUUyEcjsi+cdn+6uqaAFAWRltdWRPoSFDsdntkiTaf7+rpEqjJwm6//n/8OiKxGEb3jeD6jesCE6ORCAYG+gUYcxLOSXMvbTOmp3Hy5EmcO3dOtjU/Py92GDMztwUQRsNhFcB5vAJA9+/bh5s3b2Jk717Mzy1gaGgU3//ud+C0mqFkMygrRZRyBRhoJxEJ4fHD+xEwllHKpaDkizAZHNAVk9g0m/FuSkHRW4dTR8axuZ3AvsPHcfZnP8I7Z94V6G40ssCWDl4f1XsZiQf9Lxfml3B4fByRcERgHyGM5qvMY8L4EJ4SIgvIKdGOoUf2nyCXkIIwkZ9jLKgA1j7Hpfv+gB+bmxsC4TWFGo89oQLhLL+fMaFtBpfQE25s0P6hsVHiTLUnld8EyTarFal0WhR0jC/3k6CYMJg3boP7Q4ikQuyoADINLGnHShTRiYQcSz5msoHEprGxQUApP0/Asn//fmkP26wV5RNfVVnqXrnjDatBR75P7Vth2X46HoPHbsftW7cwOjyMRDSKxsYmROMJpHJ5LK5u4NEnnkQ0EUd/dzNGhgexvrklsJDvmZycwvHjxzE3MyOJjHBwB6dO3Qe/31n1uS5gjX7VBUWgOz2HV5YW0c++eOsGHjh5EttbW/B5A7h8+QpaW9vxzRdewO/9X/8ntrY2xSe7t69H/KQLhRJm5xZFtUy/5NHhPRjs7YZBD8wtr+LLX39eFMuhaEyKeLW1tkpBSkJlDRBRqcy4MXnABEN3Vxdu3LiBQ4cPY21jXY4hjyeL+xGSeZggKBSxuroEo7GI/s4OHN07jO8+/Rx+4cHjsEGH2Vu30NPdS5cGuP1+6AIeLGci2F5fxuMPPwi31YKWugDKuSLSsRxe+v7LaGloR6VigOIwYWL6JioGAw6MHYCeml8lhfuPjMBlM6KQy8NstSKTzoq3MG+ieufKipIKBamWpYWJZnuQMJVRMABGpQJdnirfsoAzQnMmFxxGC6wVHcpKCSWzAWUGUK9TfeIrZZj1RvGmNcMInVLBjclr2NnewtVrM/g3/+W38LfPPINgPI3f+8+/gTafA+ayIttXKoCi08FYKcNusoi9jYl2B0oJOoMJDo8XwUhU4LvN6cRuNIbZ9W28+eZFpGIFuO1OuOwV/MuPnkZrvQX5eATGkg7ZRAGpfBHe+gZ4PD7cnpmT1QAskOfy2lHRFaEUM9AZSuKtrCg6SULkChV5bHZ4cGXyBl76ydvwNTYgX1Jj2tPahicffASXJt7DhclJ+FpaUNDpkVcIV42wUA2ez4vlkc3tQqFclr7DPkRrICaw6I0eo++7zSZjBz3vCSUZ79u3pqUPM6HQ1NgoSvGNjQ1Yq+MQFdZShJOqXItFxhj2SY43PPf5fXKjrQXXxuRyOHn8KIwVBS+/9CI+8cf/HCzzfKd3O6E+xwLtese+r0HjO3UEqC4Wewu1T2nAVDyPqx7LGkCVayfPimqhP4Jl8Rg2GtVCf+x7kurg11XE+oOJungyJufU0WPHQF0zr6mhcAzPf/NbGB0ZhctE+xTLHYsgjtcsTkv7II6RtKhRgXUJNrPaHsaEY582Tr4fLBeLqsczralof2TgY0UHi9GBv/z03yGaBw4/8BD2HmLxPhYypQ2KCpYeTizuAAAgAElEQVQZJx4HXnPYHG7r7uuB9j+Dpm5mex8+drg2x679r1mLQC0CtQjUInDPRKB20btnDnWtobUI1CJQi0AtAloErp55tiKV4cXigiqqn6v67rbCkMnrnSvlP7fC4JT+biuMO2BZpymWqRik4q+IYkUPk9GFF771I7z51ll86Sufw19+7jNQdHq4/H4YDSZEd8KwsMAYl7h7nIilknDY7aDfK/eDEJGAgVYJtKHYWN+SJfzcd05snU6XFDVzeVyYnrkthfpOnDyBlbU1jI0dwJkzZzA6OipWCk6HXWwT9u3bJzYbfJ6KZAJmFoYSZav4jdokPvQINpvMmJiYEMUcb+1tbQJDCZ3nZudx4fwl9HV3Ip9JgXpuqhs3lleQ2t6FvZDDaEs9To7sgbGYVb0+SxYU8xGE3G782Ytv4GO/+zto9ftRUCxIZAooZkKYmV3CzNyCgOWGugD8fo/YG3BST4DApeqczLPgWyRE/1x1CTbhCUEP4StVfgQy/Jv7y/0nPJXiT5WK3GtF2QihCU8IhpLJhNwbjHr5DipZ+R18zO0QDtMygdsiSGG8SEgMZhX68LvTqRScLpf8LV7GoBBYgdlsEqgZiUZRLpVhd9hFSczPEPCJLUm+ID7F/CV41Qp5cds8PlpRKing5XKKvyhvtLsgYOH+aH6q4vdKCJnJyHL0u9XJ/D4pAKgoAuH5PrZV4bJ7AJvr66IKdLvcGOjrFy/U7aCqwB09OAa90QCLoYDhPf0IRxPYDUYEGl66dEVixGJqrG9os5jwyCMPwmYziJq2oBSRyeURTyQFyBG801ahva0Vy0sLOLhvVC0+Bz1u3ryNgcFBfPtb38HRY0exd3QYwdCuACLuv9XmwvTtOaysrGF3J4gTR8bR2lgHr8cl1go/O38Za8EYElm12KRmF6IlCBhPzY+b/YF9YGd7Gx3t7Ugkk6LmpZKU4J3e1plUShI+I0PDOH/+HdQ1OHDk4D40Ohx4+ZvfxxMnjyJgsyMVS8BqtAI6I27cmoWjsx4z4XU88cTDsJr14hXsMJtx/fIktpa2sLmwiV/58MeQzxdx9vZ7MHgcWFhdwRMfeALJeAjmigJjKYHB3g6B9YViCSajWdTE7IPcbyotqRAXC4yCAiMVqkpR+kberIOiBwylCkw6vfRPJj6oxDRR+cmiaQUFFqNFvptknhYJSrEAg1mPVCIBl92NEhNDMMBqssJqNmN6dhp5kxmpShm7kTD6e7tQ77TBTM9xHnwm4gxGQCkRScsPzweCVQL7dC4Pu8uFDAuQ6g0oG80IZkt4/Y3zWF3exs7WDno6G/HBx46ivyOAUiaGcjoHq96KcDyNjWBUbCoGh/dKIm1zZxs+vxuBOiaWeK6bYbaaUCkZkE7npMDqxfNXEKhrxMi+g9jYCWLq1k0EWhqx/9BBMEjpSBa35hbwypkzGDh4EKF0BvkiiwPm4DBZoKsmziweF0KxmPRfUYiXSuoYAZ0UlWPf5rhNwEwfcdpnMBnEcYHHjOeqrGAwmSSRSP/1SDQsCU0eT4JkjkPamMz+ydhx3GcRQ6qhDeUyHn34NJRsEq+98iP80R/8PjxOuyh6CX1FdczjKYlP9Zqn2TjwvNesLXhu8P2sL0BVL58XH/GqJYaWhNKUy/y7yOSBZiFVLRbJfZLPVcGygGiqlembXMzLuEd7l5P33y/2ObyW7uyG8dNX3xC7nTq3R2yVpH6ATifFDQmWWUyTcaBFBa8BFfZzPRX6KvxlYo2JOnmt6h+vKZapZKe/M1cQ0bPDUIEolk06Oz71mS8inC1h/IGHsffwUZjtLrHn0MAy46IpoSVZyPOlaoXBWGgKbk25zOceHD9Ym2PX/uWsRaAWgVoEahG4ZyJQu+jdM4e61tBaBGoRqEWgFoG7wTIn++pEunJHiaVNkDUgR6ii+ZQKNODkuFq87/1WGFT0SXEj3c89lvUG+jMDhSKg19vx/Dd/iJ+9eQZf/ccv4JN/9Skoej0a29qlINqt927ATlWUQY9CWYHT6xEISd9KTmoJDKmgbGholH0O7obFCoGKW8IkTma3t3dw4PAYJq+9h7aOdvFYZsGj/r5enD9/Dnv37hVv0J2dbVFg0QKDIJlgUbND4PNU97IQ3sbqCvoHBsSSoK+/D9O3pgU60t+TCjs+5j7SimJ7K4iB/l4sL85Br6ugv7sPG0sruPHuJaTW1nD/UB+6PQ643A4p0OW0+GAtpzEVieCpM+/i9z7xCbhMlFO6sbi5AxRj2NmK4sqlq/D7vYiFw9g3OoxwOCRwxGK1CZSkXYTX60M2rXoG09KD8SJ84T0hAOEOX6OCl38T5hAk8kZQQ2BMiKHBA8a0ubkJu8FdxOMxUTlr0FlT+IlvaDUhQeuQmdlZAUAEIYQZjC1BBwEE38d40uOa9gNc5k1Yz/hpikTei2rU4RAwRSUvIVh/f7+0he3SoJIcm42NO8o5q9UiymoW+OKx4+fZv9luwiFCaLaZx5kQhoCdbaKlChWA/H4posjCY/SF1evRSridSYvdQ1dHhyzbTyVTSGey4otc19iE+uYm2afGOgeOHzuCi5euilXG+sYuFheWBIhbLSakkjG0tzXj5H3HxLahvqEe8wtLoiBc29jA4OAgGurrMX3rJvp7e2S5fJ3XIwX56LGcThO+VaSfOZxONDY1YGd3S/xzGVubw4XtnQiuXJnAxvoGjo+Piy1AfcCPbEHBt37wEm4srKKjd6BaNDAPr8+nqkqrtiY8/oyDBtkIjnl+EWJRMUn46nS7JNHDApb0jCa0XVqcR2u7F0cP7kOzz4up8+eQ3g3i0Og+zNy8Db83AK+vHq+//iZOPPEA6rpb0NZB+5a4AE+/24PvPf8dfPyXfxVf//I/CmBuaW6Ho8WPty9fxW/+9r+H3W3H2bdfx9GDQ+jrbIK+lIeJgdQR0pdhtzuk/3LfNUUqkxc5WnvY7FBy9PrVyVjAex5n2iJQQc82nbt4ATqTAYNDQ6KspZVGucD+zcKjBSilAhwuJlZyYvOTjBEwsyikWdS2Cm1TbFbsxiOiODYZ9CilM7AZmFAzQimXkC8W4bA5ZSWD1WIWP+j6uoD4nHOQrLA4Kp0VjCboLHZsp0oIx7KYmprBuxcvwWQs4+TREZwcH4HPqoOO+1IoIZcvwer2IpXJo6m1A+FEUoqO0ou9qbEOdQEP1lYX4fW60djSIcUMN1c3gCIEvPPW1duNrJKDxWVDPB2H1ezB7ektXL5+HeFcHlmDHorBiCL0cFjtyMSSKKWz8DrdiGRSUrAzlUzKuStF5ajSzqsWPJp6lzFdW12Vc4+FSAkteS9WShYzmmmJYTbJ9YXxoXc9E2OaF7qW8ON1gGMRz23an/C9xWwW44cOwqwv44Xnvok//5P/B16Xk9p1UehLYTn+RbjMwrRVuKyNYTyH+Bz7BZ9jLuBusKytyuH7NEsMzSaDPtzv91jWJpeax7KAV6qZy2UUlDxC4bD4LD/8yMMIR2MoV/RYW9/E1Yn34LQ70eT3CxRnf+W2Z2ZmsG//fnh8XnXMs6iJMqqqywrHeRU008aJyR8mznjd1jyWKTNm4Vv2U26fF1UmOEwVI/LpMj792S8ikq/gvkefxIFjJ6E32+U8oKcyFct3eyoTLGsWJdr/Ce+3wuDfpw7tr82xa/9y1iJQi0AtArUI3DMRqF307plDXWtoLQK1CNQiUIuAFoErbz/zzxTLdybJVfXvHQUW9ZJG2l6wgJUROr1RJv4yuTaaEIlGZBIrdgMmoxQrs5isqJSIpFUrDC69zRcBs8mNF3/wU7z++lv4/Jf+Cv/jz/8UDp8PBqsNzU0tuDFxTYo3mYx65JQ89BaTLCIO7uwKoCCk4/cTEBJC0gaCgJeggrAhFAzB6XJDZ9TD1xBAa2eHQCNOpqkqDAeDAlMJDaiYe+CBBzA7OyvqWIIKTp4J2YaGhmSCPjZ2EFMTE+jiNqoQVCtiR6uH69evyySeqt2Ozk6srG2gvb0VP3v9VfzSR34RSwuLaPTXY+rcBcxcvIAHhwcw1tWOtyauYjWdh61oxy89OI65cATzMGHk1CnoCmmUrE5MLS2ipcmB2FYKt67dRjGfg9NuQyYZl2JX9D6mcrtUoWq8INAzl82it6dXIKoG2DQVLoEqoaGmdKZKm0CUNyrcGFN+RvucCgwAm80qqnTCV+11Hm9CXv5NwEv1M+NidznFEoOKcAJJxkXrG9wWlYyxeBylYkGeJ8DljSCax5cAiUCa/YzHl0vu/YF68c3WYBJhNd/DXz7H9hFMMVFQX18n+6UqmF3yfWwv36N9p7y/6rGq9SOtr7NvaD7SooJXilL8ixDVZrFVfZmplk9gbX0NHV1dUozMZjOjtdmH/r4evHP2AgxGGxYWV5FMqL7SXrcD0WgIQ3v6cGD/iHgcZ7P0ETdgZmYORpMK1fw+L1LJhHgHe90u5LNpeF0uSeZcvTqJ8+ffhdPlxIc+9CH4Al6B53aHVVUL6gzI5ctS/Gt9bZ1LEPDY6VMI+Hg+mHBhYgo/eOVVNLZ1I8ssDyDezIyXn77ULCBpNsv5xTNX81CmspqAqkQbiCp0o+oyk0zBbrEKqNtYX0ZvTx2OjO1DvdeNYiqBeDCIjdU19PUOoFQG3r0yBZvDgd7+LuwZ7BZQqzfRZgfq6oGbt5FNZOCxevDCsy/iwVMnsLCyBJvHg4/9+seRyWXxta/+PQ7s7UJPWz1G9vQLqNMbzcjkCipcpl9ysSAWCrSLsVqs0FVKsjpARhICw1JFElUs0mmz2bG2vIwffv9V9Pe1obWtBYsry/DVN6BYKSNXKKN/zyBa2pqhlPJihUHlMj3OWa+NNhvsG2URwlagM+kQjkfkvGJcrEY65aqevvRIl6JnBpP0P6pM8zla2lBxbYKBhUkrQCSehM3hxK2ZJVy+No/VzTCMJhdaOzowPX0TbqcRD588jOMHh6HPp5BPxMWSZG5hCVaXF966JujNDtyeW0QylRH7np7OdklSxBNxLG/vSn/Z3thCnduLQwcPoJBjYk4Hi80EowUwW41I5w2YWYrg7OWr0LuciCtF2H1+xNMZAculbB7drW1YXliEzmyG2W4XD3EmK6TwqdF0Z+VDIZ+XpA2LcPIY8LxnLEZGR1TQbzQgrxREscznaWNETbGp6tnLsUhbfcBY0oOdYw7PLcJnAlgll8OJo4dhrBTx4ve+h7/4k/8Ot8MuYJl2EaI0ZtKzWkhPG3f4/N2rdfi8qJHF2oK/qrWFBlD5urZCRlM80wqD1hn82yCe3uqKEUJkrZgfxz62nasz2Id4PQlFQjj90MOIRGNiFcNE08TkNbS3tsEMJkvoO67acTCxM7R3+E6xWVphiB0IfavpOlUtEKpdzzi+agljXh/VMU4n10KucuAqItYAsOjMKOZ0+KvPPYWS2YXRYycxdPAwTDYX3B6PWtVQp7uTcGQigNd5ScxUgbMWMy0eWmKnpliu/b9Zi0AtArUI1CJwL0WgBpbvpaNda2stArUI1CJQi4BEgB7LnKxryi3xI616z2qTWZlQc175Po9lvk4VExXLGlhW/ZghYMpqtlfBMgFWCTp9BcUyC/y48K1v/wivvvYmvvr0F/AXn/kUyvQDbe8QO8vZG7dho2WBxYxAQx3WtjfRSZAYiwtY0AqwcRss1hcJR0WBSpDJffe6vQJo1jbX0dnXjfbebrHxILRbW16Cl0Xeoupyfqp+aYNBOEy1KO8JQwlcWSSQ/sos5Le1vibLszmJ53P+QEBgHD974eIF3Hfffbh2/To6u7owt7AIf8CLXC6NgM+LleVVGMp65IJhvPvyK3j8wCgGG/x48ew5NB48jMuvX8T//fFfwVuTkyh39GLk5H1489WXcOqDv4CFSBAORwnZYAFzN+exvb6OtqYmFLJpUS4TChJwGs0WePx+AeqbK6r6lvtH5SDBKgE4Vbm0+CBg0I4tQTCBOoEuIbumVNb8jFUFd1r1OLWa7/gwa6pQfhdtSAirCeW5PUIHKeSXZmE1p3yWkEYrqLexto7+/j6xcOCSbAI6Aie+Tki8vr4hMIX7zRXl/O58oSzf39raKqCK+81jwc/wOaoYue/B4C6KRUW+R2sDP8fta17SPLaEyVSsE1BzP6mo5me4H2wzoRfbIn3NaEQ6kRSfWKojY9EEfD6/9Lfd4I4oCJtbm6DTVXB4bBhGvQ6Xr07BaLTh5q05BIMRHDo0hq3NNXjcNtisJnzkwx9EMhER25aN7W0UCkVZcs596+3pQZGWCzqgob4OVhOxJMWsXFUAfPazf43bM4v49F/9TziddgFwFptZPFtzWQV2lxcTUzewtbmNWCSMB48fRXdnG3IsVpjN43svvYLZ5XX465oQCoUlNmwv1Yfa0nmtqB/bS5sIvkawVCqXxAKDccllsqJU7mhtx8LsHDLpOBrrLbjv6BjamhuRjrGwpAV2qxUKLV/0Rnz/Rz/GAw8/iitnL+KJU0egM1RgsVtQKRdlfGlqbML1qet49+IVNPgb4XG7EQ0GMbBnCH1De7G2tYFP/+VX8dTnfx/BzWVMvHsRx44egz/QALvTIwkLh9OBaDKOMq0ujARgBhTzeZjZL2lvULUVIdDPU73ucOH1H/4Y9rIeDU4PfE63+K6bbVZ07BlE3eAgvvQP38B//t1/h1w+A+grSCRjsNtVf9tCXhEobDJZoWfBUn0J4ciu2OewsGi5rEepSChnIXpEQcnB7nRWfYHLUJQ8DDqdjGUs/skkUSiagL+uEV/64lcw2L8fO+EkAs0duDx1DfVNzUjGI2hucOPJh+5Di88Og5JFKav245tzizDYPBjefxhzS+vw+eqxPL+IdDQBM5M3LieMThcWl5extan6G1cqJYwfOoDOzla4HBasbyxKAuS1M5fw6vlr6B/eiwJ9iR0OhBJJ2B0uUQlzHLWbLfC73YgkU6jodPC6PZLskJUfHo+AVcaHfYwAmMCRPvg81/Yf2C8JMZ6jLLoaTyXlmkIwzXM7Eg6KHzLPed60sZ/nL6EpE0s8z1m000FbnFAITz7+CNLxCF76wQ/xiT/6r/CxvUY9iopazNRIi5Fiqep4rP4jcDc4FqWyXq8CWyqBq8X73v8vw931CMR6iFkG4lqxvlALF1IVL8BVp5e+wmSMnMT0g+Y4Fo9jJ7iLUw88gGgsAZvdJTYYK6vr6OnugaGkiHWOVuR0dXUVe4aG5HomVheWqhUFyrCZVb9jxpfXKL6u+dZzW/RM500n6n6Wo6R1VFGSLFaDFRXFgE995gvI6qzYd/x+jBw+CqPVCbvDAUMVImu2FxpY1ran+VJrkFkrhsjrRA0s1/7ZrEWgFoFaBGoRuJciUAPL99LRrrW1FoFaBGoRqEVAInDpza+LYlnzitQm1bzX1MvyWOCyOlkWcqyjPky76RCjYo4QgZNmHVV4BVgtdvGyLHOJsI5KrgoqOhMMBgee+6fv47XX3sSX/+Fv8Q/Pfh2boTBaOjsF0iRCMQFBbpcT+WIBDq9bICCBBWGF6hXsEThIW46N9U3s2bNHwCmtMPxen4DlmYU5jB0fh7cuIEvQCVfDwV247XZREbMgH4EkbRPomTwyMiIWG7Rz4MT84MGDYrNABafDakEkHJbXJiYnZXLPZckEIzdu3hSbhunbt2Uin0pnYLYYkYhHkC/kUBeoRyaWRmRlHVM/+xlODw2iz+fCa1cvw9W7B8vXFvA7v/Jh/PDsWXjGjuDAg6dx7eoFHLzvFM5eew/tbV5sLoUwc2MWqWgUnc3N8DhsYsuhwtA8oixkZbNJoSV1sTdEsUxoTKDACT//5vHhcSIQJpAliBKP5qryl0eU/UErxqcCl7KAahaJ498EOQQGmoUKASzjKMuuq4WtaJfAbRI+0h+b4IgKP5/Hi7q6gGy3rjEgQJuqQy51n5ycFKhPwE2va4IoFpbr6xtAMByT72ZbNODLz/B7+Uv1ouqDqv5qy9k1uK7ZXLCd7OuMG61LNN9R7gfbplpvFO4UsmMc6KfLAloeF8FlQsAMi/ctLS5hYWEOp08/gCIBkN2Mo+P7ENrdEdVwNlfG62+8jaamFrFoKOTT8Ptc6O/rxL6RYeQyCegNRqSzOVErhiNRgU+HxsYELGeSCQT8Pul7TrsVmWwOBoMJmUwOCb4WqJMiaKlMUsAZYZ3T6UGxpMPMwjIWF5aRisewf+8ejO3bKwX3YpksfvTT1/DqW+dQ19iOra1tOU7sA9r5rkE1xonnmCgsy2V4vKo6Oiv+5n6BspQhU7FM8N7Z0QKbVcGRw/vQVO9HMZ8BHV14zrIQXLECXJq4jnp6k+eyODo6jJJSgNmkB7EcVaUEkFx2T4GmwagWVPPQozmVRUYp4fU330RRyeNjv/RhKOkEHGYTZmcXYLLYYDbaEN6NIxSOonugBS0dbShUVB/ZfC4r9jqgopQqY5sFsQztEywwlIDo8gbefvEVfPDE/dDnS6ImzigFUelmAl6cvXIJ4+MH0dnVjlw+LYVIabHBGNGqxWDQw2hiIkKPQj4Bg64g4waPRQUWKCU9ilTM6sswGMqSfCCwpGKZalNRwoLArwKLw4P1zV243AF86W+fQm9zO/bu34+1UAw/PXMOI2PjeOvMOYyPDaOjyYuH7xuD2wrkafOSymJpcxtb0SQaO3thttJzPAafy4PZ67ewtrAAk96IcCyBil4PBXqU9IDCcdugKsd7ezrhsFmgr5Rw8b1bqO/sRV1jIwqlshQWZKxltQr97B02sUJhcqaru1tWj0hMDQY5t/mYkFX1wl+XJB3PyVgyIQkpUTYXaV1C4E7vddX2gX2NSuTtrQ3xxeZ3MdnBc5M3WTWj00lyh0kPrlIgWL45NYXHHzmNWGgHr77yU/zZJ35fCm8aJCmq2lxQPUzPcvpba1BZg8TvT6qKzYpWkK96udMUwCqkpbWECo1FfV9NylIVLYrd6sofbpOQWa6P1aKA4hudTGJrexsnTt6HfKGInd0ILr57BelMDi3NLXCaDTAZVOsWQlwBy8NDoljmOE7gK/YTeh2sZqP4TPNcZox54zinqbE5dsr2ecw5TrOYbqUEIz2WKyZkEgV85nNPIae34cjpRzE6fkwUy/QeN5pVL3+tKJ8kC6vb1o6FKLUNhjvx0DyXTx8Zq82xa/9v1iJQi0AtArUI3DMRqF307plDXWtoLQK1CNQiUIuAFoHJs/9U0bxkNZjM17SJ9t1V78U7QpYAcwmt6ibJyT5pRCqdEkUoJ8sCB/IK7DYHyJQrFT6noFQuCljW6x145tnv4q23z+LpbzyFp77299gIhdHY1oZ4LIHwVhBD/QO4desGuvt6sB0OwuV0wWIyCdgi1FQL56lggQpSFkcjwOJ+F3IFlHU6LK2t4AMf+RCaO9qQyqQFjiYTMcSCYbHEIAidnr4llgI3b96U7+RS47GxMSnoRwUzv5MA1etwYG1lRdSply5fwvDICH72s5/hgdMPYn19XaCeP+AXwEJvzNDODnx+FzY2N9DW1o7gZhDGTA6XXn4FB5sb8cT4GKbnZ3BjZRU+ewAfeOAIfjRxFTv+Bow98jjSoV34GtoFEo0Od+Ly5E3EIwlcuXgRRw8cxNz0Tfio5mSxLJtdlqDrTSYpcOe02kVlSpCrFeRj2zUbE4JYwgCqUQl1CQ+p3taUzAQIjDFjrQJXtegVITljxOfZTkJ0KmwJgPhZTb3Gz9itNgHDBEos5lXI5dHc1CQoh3Yd9JMt60pQSkW18OHgoFgxEJwwAcAbjwGBMfsai9JR3cf+xn2TgopOp7yf7dAKEOZy2Tvgmm3m9hkHboNJAYJktpn7GgoGRbFMAMKYsD+wPUwSsL2E5QRZQ4OD8t4kfY0dLsRjSbGwIDCfn5/FiRPHkE4l4HTZ8MD9R0Q1HYkmkcuVsbq6A6fLI+Br4sq7qKvz4P77j6K3qwMoKQKItnZ24fJ4Mb+wKMfo0NhBKPk8CvksGqWYn0nsMKhYJnyispWWFQS84otdyIhdCW0qCvkilLKBteEwv7CMSDCItqZ6dLQ0iA8zC8eduXgZP37tLRRhFp9onjtsN9vMGBAase2ML48zVZYspMYkC2EWY85j6fP6kI4ncPvmLTisNjTU+xCot+DA/iHU+z2wmfVQcmlYzSbE40lR2m7vBqWAZ53PDauhghL9rAE4zUbYTSYUC3lZYk87lWQ2A6VUgpm2AjojIskMfvLaBTz6yHF4bBbUuewoMOHkrZfEw7NPPwdLyYjxo2OYXZrBg489BLvXJUXKqOa2mIzQVW0JSkYDSka99H27yQJjVsGr3/weuj316G5qFQsMvdWMRLmEoMGAN86ewe/8p9+G1WpEsURLh7SMZyzIp46ROmTzFTidfujKGWRTQdQRvhcqyJXMKMIi0NZk1sNi0UFJJVAp0pJGTBlUb3u9GeWKEcWKGT99/W3ML6whHYnicHcHhkZH8I/feQXu5gbo7G7YXF5M35zCgZFe/Nq/eBKFTAg2nQnJaBrxXB5Ts/PihdwzOCx9NRNP4OThQ1hdmMels+fhtfmgVID5zS3MbQXR3NeNvE4Ph8eHRCIpkNZQ1qGk18HTUIfgbhDlYhmdHV3Y2NgUdbnL7YTBZEBOyYnlCF0VjHqjJKzYb5gM5PnGZAGTOBwPeN4Reu7ZO4xcVUGsqWCl6CcLK4pXsFXGFxZw5VjG84JjMRM9akHRpCQ3mIRif21rbYXZaMDK4iIeefAU4uEdvPjdH+FTn/yDO1YYvHwJZC0Qp/982qcVnNMSShwbVZuLkoBaqbcnQFb9vHbTnrtjkWFQXxGYXFJX/jBBIddE/q3T+kpF4qGB5Y2tTRw/cQK5fBE/eukV6Qelsg71gYCcI7S44MoOJvR47g0O7ZFVITwXdfTuNpmk7UxWaElAtoVjHmOkgeWfr1RRE8N3wDJTGiUDlFwFX/ryMwimFQHL+44ch95ih9nMopZM+KhgmdtjQmRHet8AACAASURBVIv7wDbylzHj83xdK2yo3dfAcu3/zVoEahGoRaAWgXspAjWwfC8d7VpbaxGoRaAWgVoEJAIT7zwnYFmbBGrFi97vJyl/y3xUL5Nmwj4+lklruYJ0htDNIX/Tg1QDyyhTmUfVYEm8lksVTkbteO6fXsT5C+/ib/7uU/jKP34NkXQado8XBqrptoOwGIxw2G1I5dLwN9QjmUiKJQGhILfh8ajFi9LpDHLZ/B2lFKF3W0sb4skEpm7dwMmHTqF3cACpXEaF4oU8MokkAn4/Av4Arl2bwokTx7GyuiqwkhPy4T1DKrCsr5Mlw4VcDg3+AJYXFzB+9CguvvsuBgYGcHXiKkZGRxGJRhGLx9DV1S2QuTlQj431VbEpIPju7u1FZDsEq1LG9Ntn0Fgp4vS+EZhRgNVGiKuD3pDHusmMr5y/jMc//m9hKpXhcTVgcyuIzmYPLt+8DbvLg29/83kMdHbBYTbD7XBgdXUFFpsNLq8PO6GQKLY9XFIfjQlI57HVCioRCPMm1hJUhFONm0oJsND8krXHBLKEEuwPtJ0oFPJwe9xVlbIKYqkUlGXt6fQdQEsgSTsDwkgB0+wT0InHKwEmfbIJa2x2Gyr6CvJKXjxwCaxz+ZzAFkIl7oeAHAAbW9tIpDKi7uV+uVxuASiq8jpWtXLI3SlSyMJqGvTh/jMmUtiOxcQqZeTzBViqS8jZl/kanye8ISRPJrgk3S6ZExVA74r61Gyxy7ZnZmbh8/qlffFYFCN798DtdsBk0mPswBBWV5axG4rDZHLixs1ZUQgSwup1RdhsRnR2NKOlqR7N9XViYxGNJ6HTG7BRjV1vbw8yqSQKuQx8Hg/sNrMAV4vFKmpltYiWAfFEAk63UxTa2Wxa2kzFq83pQV6pYG5+CRNXrmDvYB86W5vQy8JsBQUXr07i0tRNxDIl1NU3YH1tTQoBavCOakbuLxkaoRtVp4R7tJhIZbLSLxJUvytF6MvA9sYGrIRbZgOaWt3YN7oHzQ1+KaDmddtRyGaQzdA+oyJL/em1nC/mxM/XpgMslQoceiMcVEDqdSgWctAZddCZjMiXK5KIqBjNmFlcxpmzl/Hbv/UbMLD4WCoBi8GEdKqAickb/x977+Fl13ldee6Xc6yccwKqCkAhkwBIggRJBVK0REu2LFlup7Hb9tjuXsutadnudo9bY7llK1hq0bZEShRJkRRJURIkBpEgCRIAEQpAoapQOefwco531j63LgV75j/Ae2vVqnqvXrj33O9+93377PM7GLxwHb/zq4+Im9vhdeHnZ97Do595GAarURAYOnKMOWdR/FOEugvFoIeSL8JptGB9ag5X33kfZp0JXb0dCCZj+MX5y8hZ7Th09AjuOXkMkWgAuVwKDiebYnLeVJ2vkojYCCOX16Oh1g8lFxdMSAEmwOjE2NQixiYmYbbo0NHWgL2d7cinU+w5KG5nzlvkY2ey3DYLVtdDGB4ex43338d/fPSjWN5YRzCXh6+xFdNr2/BW1uLtt88AhRT+4LcfRYXPCiQLcNk82I4ncOnmKALxBJx+nzC7dYUcmmuq4LWaoMvksDG9jlxRhyh0uLawhKuzC3BU1kBvdUhiopgHQlsBmbtzhZQIzU6bA5lERt1fkJefgZ7JAyUPi80C1kooeZXBz8oJ986YYlPD8bExcStvbW+hq7sbgWhY3Lqcg3jOExXBv3kuUozWqhJ4Lns8vxSTKWhKpQp0knTi/EpX7uLCgmCH0vE4jhzcD10hi5d++Dz+5q//CzxOhzjD2bxPhFA5I/WC6NCuc2rClFge1QmtNSalE1hryKcJy/xsJk+1a6aWkNUbyVVmAz++/y/dyXJf1Glug4rC4GeTWR/ZcSwfveMoEokMvv2d76K5pR2JVAZ1NbWwGihIQ65DPA/n5ucl4UketQjLep04ipk04T5ymzh/chsZG4rzgulQiggGgoKyIW6KiBgmRuhY1vNangVMeht+8PxPMDy9hD133IWDx+9GUW+C3eEUYdlqs0liTxzael6zDB9cWzS38q28ZU3QPnl4f2mNXfq+WYpAKQKlCJQicNtEoHTRu20OdWlHSxEoRaAUgVIEtAhcPvt9hQtAcVWxRJfsReEsGz5gKkvzIQNZoUVZ1NPBJPd3GvmxjJkiAcVAFYXBxlh6WMxWcbDpDWQux4V1mi2weZ8H33vyebz77nk89s9fwTf+9TFEshnUNDbDbLZiY2UDqVhcEAQenxsFHaQZHJ1qFDm5uKWDzul0y0KZzbO4DxT9KDTTsUyxlTzW/XccRFNbC8LxqDBRFXFA6mShzyZfq+trODpwEFeGh1A0G6DkCzjYuRvjN8dQ1VCLzUgYXrsDdqMB8/Nz2H/oMC5fvS6u1ldOnxZBsaG+ThqHNbd3YnZ2Hn1d7RgbHRWB4PLlQRE+r1++Ap9eh4piEd1uN460tMCqZzk93YpFxLNpzOcUrFq9SPircPTkfRgdHUFtuQ8VLjPevToMp7cMZ8+8hchWADVl5fC43CJoZ9hELZeBt8wPqv86Cv+F4gcCso+Iih3HH4VScXVnsiIuSAk+hZRCURUpzKoIy98UTukUJ4eaOA+6gVWWJo9nWkrYXS6nuBV57MmQpchMqY3CI48Xm6O1NLeI25ziIh+n4E1xx261CL+Tj/F1u3b1yGdRWKqrr5Pt3FhfR3tnB/J6YGl5BVvb21IWzmOdSmd22M9WKaWnIEpXIwUUOnm5TRRWNtY3hfVKFjURKhSYY0Re5FXXMz+P3Fk6Kzm+KZgwBhTPeeP4p9uPGAyr2Sqia7m/TLab3dtqayrR2toEm8WMw/v3YGR4BAaTDeNj04I0INaBYnEiThG8iIMH9sLvdsKqh4i161vbsLvd2NxSm55RIHPbrVhdXJSGa/lCXn54jNjIkIKoCF9k15rVRmexWBRmEZ4pmlPktmBielpwLWwAuKevFx6XHWaTUZq3fe8HLyClsyOWSMm5qzebxLUeFZe6C4Etlb1MRnY2Q7Z1tYj7G0E26SyD0WDC9vo6arw+zI7dhD6XFdREc0sDllcXcN/9J+Bym+F0W8TJTaExsB2CUjTAZLaKq7O2wo9iPETpFRa7U5AgNpOCcpse6WgUeqMDiZxJeNtboQBGJiaRzOhw7PgeGIoF2IkaSBeRywCvvXYWxXQah7oa4Cd6JZ2Go6Ea11fn0XdgL7KRKDxmC3L5DEweJ3LZAsx6I8jnsNIhms4huL6FF595GR2N1ehpb4OBSQedDlGzDWcuvIdPfvqTMNj0MFmMyBWzSCbicNodsBjN0sQvX1BgtNqQy7ByIg+LJDQUoGjA17/6v/HIww+Bim0mmcLunt1wetzI6QqIZeLIFvMw0yEdjiIRjEGXgeBzvFY78skE4qkk0gYgb7PCWVOPH/zk54in0pKwue/Yftx3/AjcOj2cZhsWNrYQKygYmppCIBpDVUUZ/B47etsaYFVysBlMGHx/HOur63BVVUNXXosfvv4WymuqkaST1mRD9979OHvmdbQ1NMh8ynmA4i0b61Gk5JgjCkFvMsDucqgiZ1GBQQHyuTxymSxsO9cDziXnzp1HXikI576uvl4qXGZmZj5AMPG843jjc5n0YpKPSR5BH8WikoBLZ7JyvrIJYGtr687fWUlUsWGgw2qFWa/HfUTTpBP40QvP4b994S/gdtpg1Cni0CXPnUJ3Ma/IdUMTlDXnreZI1hrzFQu8LqruY60ZHc89zqN8jiZGS8Iun9m5dlK2VsVpbps2hxCHIUJ2XhHGc04pYisUxPr6Ou6/734sLyzhRy++hKq6WiSyGVRWV8FhMcFkMMl8S0GYbvH+/j3SnJKCOgce52AmlzQECV30TKYRfcH5j/ukIaS4Lyrjmc5wJnx1MhcrOTY0NOLln76Kc1dGcezUQ9h35C4YrBaYOLfv8Nc1TA6rCrTEsspTVtnOGgpD69nA/S0xlkvfN0sRKEWgFIFSBG6nCJSE5dvpaJf2tRSBUgRKEShFQCJw4cwTssrkApmLQhGX2bl+p+xXc3TxSZqgJdZl6IS7yBudiBQhufjkzWqzIJfNi7hMxzLLv1mur9cD6SwX5W489fRLuHL5Kr712D/g6//yLWzGotBbbHB7fFhZWIbL7kBgaxvV1ZWgFYsuWwqkdGHV19eLWLe9tS2Ld5boEzdBUZluLY/LK9s6dHMYd95zAo2tzYgmY+jq6sDczDS8LPGPRVHf2Ii5hQW01zVibH4G5U11WFlcwt27BzA1NoHW3d2YXluC02BGbbkfV68Oor27FzPzi+KWGxu5Ab/HgfnZWSyvb6K8pgHBUASVHrs0GvR4yrCxFURHZyf27OqBR6fgyS//PT7UvwedHi98TjP0JgX5TEqaF67lFOjq23F+eQv+zk54vS7Et5dx5/5+vHr2IhpbOvGzH/8EmVgCfo9XGmfpTUbhkW6GAqxDFydeOp4UFzBdfxRYGTuNT3wrB5niDeNFIYciLH+IRKAjlced7nCKBXwPJggozBLpQBGDQgX5o7m8yiOmkMbPIR+Xbl+KNsRHcBsorgS3A+L6dbvcImAuLS6iqb4eW+sb4lYOhdmA0S0YBK/HLSXuq6ur2LO3X/i8RR1gNKtiydjYuDh86Zqn0CWiB0VDCloydtkIjeKqScr6bRYypGNw2ImQSCMUDIlQKxY/vU72XxPYNccixW+eBxRlpETeaBZHJd8jGU+IaDg+Ngqr1YQDBwZQKGTgcbnQ3dGKyYlJOJwezC2sYGJqDo0NjZK4qa70w2LWo7LCj3KvG9V+LzLZHCKJJGA0YCsQlNjXSeO7MJRsBvU1lbKP3C9te2i5JQaDLler3SrHSHWj0zFJp6ResBgbm1tYXVvD6soK9u3tR09nh7ignTYrfvSz13F9YoXWRXj8PoSiERgtFuGD8/OYeEknM3A6HXDYDAiHA7DYHcjrDHA43dhYW4fP6UI2EkY+FkUhEUdVWZk0bzt53124NHgOD3zobmRyMZgtnAcUWE12bK4H4PeWw2gwwqwrIrG5hFQijrKGZrira5BNBOAzpKHPkP9qR1pxixgYioTw5a8/hj//z78Pn9cJAwqIbG7Da/fh6uVRXLk0ilwyhY8c24Vyqx056FCzpwdnJobQf3AAtqIOxmyGNRPIWHQwmC3IJ3MwFfTQZRWMDo3g+tXr8Lk9qPT6UGG3ocLhkkTCugKMzkyhu78HbbvakMgmYTDqBPVABAiZzRQLmejgcdS4u3ThJuMpVHj9+B9/9RX8+qOnYCzqsLW5jWS+iLVgAJ4KPyqba9De04FUJgEjx67eBFNWwfzNKbzxyhl4yspR3VALndWE6o42LEdi+O6Lp9HT24uFuVlUe1z4zU9+HHUuC5R0HEWjBYFEBiNTs5ieX8Se/j6Ue12oK/diYeImytxezE6tYnxmCQWDGb6aGqyFIwjni/BU1yFTzGMruAWTzSFjQJcrSLKFoq7OaEAilUR5RYUkeIiy4bWBSSa6mpOxuCBtWBXCJnmcO86dO6ciG6xW9O3pl/ONTRk5/1D41Jpx8v05xjm3cF66VbgV3nc6rTqcc7kP0DUb6xvSEHDf3r3Cz56fnsKH7z+FdCKKl557EX/3xS/AaTOTKoxCkcIy8RRGsIhGO+e1a592zRMheIcrns2kBXeiXRu119wqnPL8k2oBMot3mt9SWJbzded7hnrFFKYGdAqb+CmIp1PYCAYQDkdx7/G7MHpjGO+fPw+31420kkNZZYVUAlBY5tymKDosLS5Lw1h+XnmFX9zuTOgxucf48fM5j0vyVZt/jUa1WekOL10vA5ZVA3TJk+ytQzGXQyFXxBtvvYuzF4Zw+O4PY/8dd0PP97IyaWiVRoEaCkNE5B13t+pWVjEYtwrLmov52L6+0hq79H2zFIFSBEoRKEXgtolA6aJ32xzq0o6WIlCKQCkCpQhoEXj/re8q2gJeWxRycXrrTRbZGgqD7uZcQUpzKUBpjf+SyRTcdK2xQRGK8hyz0SpOPgV5YZIaTVzeG2CxePHUUy/i+rUb+Po/fQn//L3HEUgmADMZjiaEtoLSgI5IAp/Pi6JOEVYlHVp0d1EctVMkTFFcK0ijPTYyi8cTIjyU+8tBm/Q758/iwYc+LJxVYhfKy/wIBrZRxiaDhQLKysuxuLyEWl85plcW0drbg4mxMdzTewCXL7yP/qMHsbS9gXKHG+UeJ4aHR9DY0oHx6Vlx3VqMenhcVmySxVsEuvv24cqVq+hqqsf87DyqqmqwthVAe1cnMokYLr75C4y+8zb6K2rx2QfuFd5znhEpZuFyO5A02aCracTjr72NiNGMRz7xCBYmh1Fb5sX8Rgh7Bg7i+WeeRSaRRFdrO9ZXV4XtXNtQj8W1FRFg6botZHLw7DQ6ZHwYMw0tQVF3fn5e7pNlTJGHN4qwxExQ5KHgQ1cvX8vn8PhvbahOYs0dpzrhAIvVLIIFS9b5GiIV6KKWcvFiUR5L75SuM+YcH9JUsKoaNWymuB3AyvISaupqRFCy2ei6TYhwL8JwJIK5+Tn09OwCxxjHgCAwwnQ5J+HyeARjUlVdI9seiESkMVgwGFIbq2Vy4o6lMEZRmG57ikIUwCtrKgVdQkYzn8vX31rKTWFG+KUmM8wGje2ch9vpku2an5vF7l2d2L27C8HAFhob6uCwW4UfHUtkhPs7enMCLS2tIq673Wxmmcddx49iY3UVrQ0Nwr8NxeNYXV+X86m1rRVV5RVIxSIEC6CyzCcCXr5YlOMiX1Z1OsQScdlWQXbodHIMeC6St53NFUSEDwSDmJmZlQRBfV0N9vb1SkM2t9OBn75yBucHx9G/bwDjk5PI0cVeyMPpcmF+YRHVVVWSBJDkgN2CdCYJh9uDYDgqpfHFfB5lLie2V5bh0APby0toaW5CulDExx55CO+eewMfevAeRELrKGSSaKlrRGgziOeeegk+JhdqaxEMbWHy+gw62t1I6k3Yd/wEDh/sQza0CJc0vrMhXrRLE9AfvXwayUwYv/bpTyAVj4gobSgouPDOBQwPTuDTv/Y5/ODJJ+E3FPHA8TtgdthxZXYSYZseA3ccRlNlFSxQRDA1+51IssGjYoDdZEU6nIAeO+59BVhfXsbwpUs4fuCQsHGDBQWvvXUWf/Lnf4BENgGD1YAsbdLFApxWh7hP9eQRQyfOb9VdqsCoMyCbyiAbT+HFZ59DQ2UN9vfvFQdwUm+EyeXAnkMDePzpJ3DqIw/AbDUKs7raQyd3Bu+8+ib0OpMwlX/2+ttw+ByIFtKI6fQ4eOIkigYzxoZHBCdy4tA+HOmph5IKQme2IavoMTY5j8WVNXR39ohA3lxbi3PvvI3jR+7E888+j3DWgGS+gAfvPQGX14F//uFptO87jEQiLAiT2a0I0jkdetpbBWXhK1MTThxvnDdSmTTYpJOiMsci5+vysjLBWhSyWYkdxyyxQsl0CkePHRNRmkkfzj9sPsrzjvf5vpxTOT/QqcwxSzGTcwWfy/fn/MBzl3OK5hpmE1bOaTarBVcuvg+/xy3CcjGbxos/eA7/82//El6XHTolh6LC7VSF5UJORaxoOAvBRbAy5wMOsnoFJOOZwvK///+tzmYN+VDkxU7qNVQRWWK1UxEi521RrQ4RUIbegK1wCItra4Jyuvf4Pbh5fQhLC/Pi7GbTSZfXAzPFWh3HJsOux/zcogjLTLa4PS5YrWqT1ATd86wQyWQknowdE3Oc2ygyc35gVYgI3wqxVBTCdZIjFhQG55dMDleuDuPVM++j//A9OHjnSeiIDLKYVQyGRf0slbH8SxFZ/d6g/eg/4CxrsbzrwN7SGrv0lbMUgVIEShEoReC2iUDponfbHOrSjpYiUIpAKQKlCGgRuPLuU4rmaNUWy1wQa2gMzZklXeSL6kLcbLJI8x+uoDVsBpvI0Z0mLlhygzM5mIwWKAUuYYnXyInLj45lnc6OHzz7MqYmZ/A3/+Pz+Ma3/1lQGI3tnchm8wixZD5HtjGdtGZYHSrbkcIFP19tKpYSNAAFzsnJSXR1dWNubl7ucyFOh+fg9auoaarHJz71KLbDAXR1dWJyfByN9fUIbG6ie1cPZudmoUvnsJ2MYteBfbjy/kXct+cwRoeH0b5nN27Oz2BPRzdiwS2EwxFUNzTjxugEvD4vzAagmEmJaLiyvomaphasr22gr70V75+/gObWdoyOTyIUi2JjfQXmfAbdVRUwhcLY29gg/OSMArRWl6G9sQaza6tIOjxYKRiwEE/BaLWgzONAf3cnroyM48Cho3jrjTcxcm0Ibc0t4twTAigddWYTksRTsElWMi2OYQqwPH50s1KM4d8UZ/g4kSKMI48zBWSNu0zRgMeR/+fz+H4UJOgC52s19AWPAwUfikp09bnoQMxmpTyaLGa+jugLihxkVPM9OVYoMtfW1cm2p5MpVWSuZrM+crqTINM0KY3q9PD7y2CzWaS0ni7h2Zk5OOzk/CaEh2w0kvdpEKau1+fH9mYQ3uoycQFy2/nZNpsDyUQSdrpt8wV5nYhSFEjopM+ofG7uD9EX6mtU570mjAS3g7AYLeKSDwWD0oyQrN7lpQU0NdWhu7sdweAmjt15FKlMCmvr6zAYLUiksnj33HkZm4wbS/XZiK+mpgJlXg+8dpdwkpOZDNJ0RVssaqOwQgHlPi+UfA4tDfUiVHM/pZJAGnTRHZuS51PYk2RAns3RsrL924EgPF6f8Fs3N7cwMjICl9OBOw4fQlVlOSKhIPJFEx77znMIRaJw+bywOx1I5/MiGPHcYmPCcDAEn8+Pza01tLW3CQrE6fbJeU93sC6fg5JJYHt5Hh6rGWYmNcxmPPjh+/HCC8/jP/7+Z1DMJuAlymJxGSNXhmDMWrG/bxeGRkbx9tlB/PHvflTcrL6mVjz2zDP4jc98AlVuPYxKEUW9Awm4AMWEb37zW/iD3/8sbDYDdIU0FT9p6nf+rfewNL2MOw8fRzaWwPrUBPp6eqCYjLi5soC6/m4M3hzGA/eehI1imEmPJPJQTAYR3j12F8x6E4x6k2wHnd5KPo8bg4NYm5uHXtEhls3jyLE7Ud9cj1QuBYvdjEQiJoKc3WxBMVeESW8gVQMFgwG5bE5cpnyskM7i6cdfQEOlB9GtGEzI48jho4gZjYK26N+/F9/+/tP47G9/EqFwQD6bvGddJo9XXn4NBw4eguL24bFvP46HH30IGR0QySuw+6swODQKv9ePoYvvo72uGvcf7UZ3czkCoRCcLh+uXLmOcCiG6qp6+Dzl7BWJN35xBlWVtcKWDgY2MTU5jb49vejq3Y3NQBCzq2tYCUZR3tiKVK4Iq8MucinxE3Su8vzhOcNzRBJBbB6ZVjnuZeVlMm8QW8R95zjm3MxznGO1a/cucThT9GSikOcb5xAtiaXy0NUEF+cmvr+WENMETa0pKEVtvp7nAitYbgwNYXdHO9LJuBx/g5LHj194AX/9l/8FbocVBh15ygUYTTpxDJMhLWznHVSFJg5r5/0HvxUy2PMyH9xa0aO5lDUxWtAZIDJjZznJcgredoRlOoSZjBHsEIVckwmBWAwTMzNIJtJ4+MGPYvjKINaWl1BEAel8Bi4PG9aaVZwUx1e+IMLynj17JGYms0HcymazCfl8TmIn12fy4M1mSZpJlQXn4GxWxRQR68F6HrLL6eOm2E2kFXsl5IsYm5jFcy+9it6Dd4mwbGRFhNksjfuYjON+a8gr7qEk3oS7rLKp/z0Kg4+VhOXS981SBEoRKEWgFIHbKQIlYfl2OtqlfS1FoBSBUgRKEZAIUFjWXKsa9oKLQ40xqQnLdCwTL0GXl7AmuTgna1On8hylqdpOIyZxsSbSMBrMIizr9FycZ4VxmSWBwODAs8/9FMtLK/j8f/0zPPbEt7EeCaOspk4cy6lYElajGSvLy8JF9pWXiRBBTAMXsrKAhl6EXjpquWBua2vHpUuXxe3mdrrFhbm2uY6axjpYHHYcufMImpoasb25AavZLA6whYV5wTm01TYgkkuheVeXsJEPtfbgxrUhVDTVYWJpHkf3DiARCojwaXV7cPrnrwu+obG+RtidZFRubgcxcOROnD79c8yNDiOfyaG1vVMYrevbW+joaoPfaUVydQWhmRn01NRgen4VZdUN2JgaxdE93TDbLGjeO4ChjSDOjozj7vvvR2BzHQf37cEzL76Me07eJ3iQM6//QsqX6ZytqKrExuamCIOCKikoiIWjEheKPBraQmuKJXzhWEzE5traWhFXNKFIa5rH/xHJoPGs6cC0mNTSdLfbpYrAicQHzQEdDhW3QUwJxwC5v2QrU9zWmM4U36WZHxmp2awwUulk1IRtfobf78P09JSMqUBwW3Ucp9hgzgu/z4+qympxM2ezORH26+sbRcyi+PnT06fBxoGNba3I7KBcKLTaiCrQ6UWMpiIqWA+jSdzUdNHTIc3tqaurE8wGP5MOb7ogKWwRyREJR6ErkBluUd3POp04k/nT1FCL8nIvjEYdGhtqUSjkhAUbT6axHQhhcnpGjgUFHrfLSVoJBvb2I5WIocLnF+c/t43O6+1gEJWV5dhaW0MmmYTdakV3Z4eIUxSSRTSyWGR7ycNm8oSiDh3NgsdIpZDLFUTYLq+oFvfx9aEhcW+X+Xzo7uqE1+1APpdFKqPg3OUxvPra6/CVl4u4TI6vw+ESjrXT4ZTmlvFYTJA3FJzJRmZVwNrKCqrK/TAqBWwsz8FmUNDX1YHx8ZuIpHNYWY/i1z91Cru6W+Al1zydhFXR4fwb7yATTuHuo8cwOT6JC+cu4g9/6xPI64CCy4Mnf/JT/MV//T+RiiyLSzoUK8DsbcR3vvsMYqEIfudzn4TbroNByYoAq8sVoaQLeOyr/4x7jx1HQ2W13OdcEckmoTgsyFj1cJV5EYtGJJY8PjqLEXmdIvtZ7vEhnUgJd5du4wLzZRQHKfCaLNKcECz5N+gRjpJnnoHRbIDRoBenskmnmsJiMQAAIABJREFUhyLVGUZkCwqKJo4tBVajCbl0DqloDD9+/he45+geOPRmZONJwbZcmJpES/9uzCzOwVfpR1tXK4wWgwjV+nwRhhzw7pl3MDI+CUNZBZbXV/GFv/4C1gIB5M02ZGDG5asj2FjdQIXHhcH33sO+7hp89lMPSQJjc2MdmVQaLrsT166N4vq1EezZexg+XyUuXr4OtuBz6DNorqvC9NIqbG4PanwONLW24LX3hzEfyaOpqQEbWxvw1dV94FLmOe51eySBx/mB54qd1Q1s8min2GkW/ngyFoPJYMS1a9dkvLa0tsLt96GmrlauO9ubm4KkYQKI78U5SapiyKBnc79AQNy2ozdvqhx9vV4c0FpDUc4xTMrQ5Tw0PAyb1YwTRw5jZmIcdx4+JM0Kn/ne9/E3f/15OO1mmAx0HSvQG3TyPgqbyhaKcv5o1z2KxLc2rZVEKxMN8qO5jdUvDiIQF4vyownOFITlbz5OZr2ItTviNRFTOVVYpqifZ+VGMoXJ2TkEA2H8ykcewc1rQ5iZGJPGkJlcGt4yryQ2TDsJNFZsLC2uiGOZ84lOr3wgLBOJwWQe46kJ5ktLS1LdozVF5JwtF74ik4l5FHVGmUPYV4DOaKKrZuaW8O0nX8C+o/fh0PF7YbTbpFGg4DXIW9auv2Qz7zCx1cQcncr/X8Yyrxn3HBoorbFL3zdLEShFoBSBUgRumwiULnq3zaEu7WgpAqUIlCJQioAWAaIwuPDXFsv/3rWsNTUSpycLaBViKYziWKYAw+dTqKPIQAwCF7VcvJOx7LA5RVjOF3JQlJw08SuSIqqz4YnvPo+J8Ul85atfxPeee0bcunqrXZr35VJZRIIh9gCEwaCDzemAWXi5UVk4Uwj1+8qkkREXzmT/EpGwtqZiMrgQH5uYQCwRQ+/ePjS1tmJ4dAQf/8SvYG11BT3d3cJlvnDhPA4dOACPxYaNaAgN3e2Yn53Dyf6DuH71qgjN40tzcJusqPK5cWP4BrbCcVidbuzp78f05Lg0YaNQFwjHsKt/H64MXoOSiIrLbI384Lp6GKxm9O3tw+D759BSWYYLP38FVVYrtsMptHT2Ijg7BmchiVP33wtXbR2urW7BVNOAQCyBkeEhDPT34tL1G+jo7Mbq8gounb8Al8MpTj0KtRRs09mMoBQo/NPhSxTGxsbGTlM9qxwfigIUlrXjzddS0NGcbhR3edPEFgqrfA6POfeHHE/qErlcFh6PV4RmCrU85twGvo4CBxMPFDkCATZ688rxoquYTt94IiGv0xy4/B8dd3S/VVSUyed5vR7ZRjp16Sym8BQIhOR9pWlgLiccV3Fi2+1oa2/H2vrajjilU5EgdNJZLMiks+K4ZGwozHA8U4ilUEJ3Y3l5mQjItwpHjBHHNfeL4kwoEIJBMYpgFI/FhQ9M15/H48Se/l3SvC8eD8Pv88DtcGBzY0OEZTJ3Y4mkcJTJlG1uasDqyjJ6e7pR5vPApFfEBbgV2EZ9Y71sIxsk0hpNxz4bHtI5TLiMhpzh86XCYIeLToGN+6OKYjx6BkSjCUTjCZitNoSjMSwvLYnbn6zd5qZ6mIwGEZaHJhbxk5+eRmVNDbLFguAwKA7RNp1OpgVrQH56MpMG0ydEzzhsDuiUIrY31qHk6RxOoq2pFru6WoWh/da7F9C3pw+trQ1wOc0YGx1CT1uzcIM35pdx/s330NnSCpuiR72/DPlECINDU4joczhw6n7s2tsBqyGOfC4Ds6sMjz/7CkbGVtHeXI3PfepjsOiSSMfD0qjMbrYjG08jshHAxvwCCuk8HHY/4pk0EoUsyuqr4Czz4L2L5/DgRz6EYpHCn14wABTDgttbqCdCJZMVkYwN9JL5nHCrM6kMXFabiIHiRaWwaNDDYFR57xyX2XQKFqOJgHoV/8AfCqBFRRr60dFcTOXw8vMvYf/uPpgKgNvqwOTUFN4Zm4W73o/quhqcOHkMqSzZ1nppeJdLpWEo6mQenJqbh87jQmNTAzK5DIp6PQpGG8LpIq4Pq+L8kYEBjF27BiWXxNGDe/Hh+++FXslJA7ux0RGYTVbMzy9hZS0Iu9MDf1k1xqZmhLf9h7/3W4Iqef3VnwnKiAx5i7cS71+/iUtDo9h14CCSoNOfjTETIsCz6kAqI9IZceJTYOfcH0kk1MRHJiMNRFllwDmI5xExGk6PR5AYPL8oZnLu4PnI96KIzHNbGMr5vNpEk9gLux2JZEI46ZzD6Ppl0md5ZQVOtxtOiurXrmH37h5UuV1YmJ7GybtOoJjN4EfPPYe//svPw241wWqm+FmUxrLkH+ezavXNrY5lTVi+9duBIqK2ep3TEFH/f5U98hgP+A6fmeI1t5+VGcJtJwmDyBQ2GjDqkcznEUmmsbi2geWlVTz6sY9j7PoNjF6/jjKfG+lsEhXV5UCBeQ32MiDuJiPJ2L6+PhV3YaNb2SjiMrfx1vhJci4QEOFdY1dzvhSHtaI26C0onAvZC4Hj1aheN8dn8cTTL2HfHadw6JiKwmCTRs7tRGJowjLnKv79S3QQhXviMNT5XxIBO2L8if17Smvs0lfOUgRKEShFoBSB2yYCpYvebXOoSztaikApAqUIlCKgReDy2e//GxSGcCF3yn4117KIbHQ2Se8hCstcQBpFaFaFZ4pZUXFIimhIYTmTh034o3R15QA9F/IKsgX2THPge0++IMLyV7/2/+Db3/+uCMvuiip539XFFWnetzi/gI6ONmHmkvlKMZBCKEt8e3f3IRaLy+fzPgUxLsApVjQ0NOLtd95BOBpBbUMdfuf3fg/nL5zHK6++ioce/ijuvvtuXLp0CYHANvq6u+C22BBKxaFz20Xw6KtrwdzMDBwVfmne11hRjbmJMSwsLuCjH/8krg2Por29Hcvzs/C5HHA67FhaWYfTV44333obJw4fwMjQDREU9w3sF6SFzWVHV3sLzvz0J9iemYFHuJQ2jI5Pw5GN4o5dbejp6YKjpg4vn7+Cuv790NscqKurwdDgJQRjCXE6/vz0z3Dq3vvw45dfxv59AyK2UFTf3N5Cb28v0ukMouGoiK4UD7QGfZqIowmU5AdTpOex1RAZfK7why0qh5jHUhOWWYJOxxufQ1wJ/8/7dIhPTU1JebsmxlIsvjUhYTAaxB09NzcnohBFEQp1/f17pKne9vamCDwUJHgsm5obdkqsTWhubsblK1ewu69PhHQKgxRMON4mJsYFt1FZVam6Awt5EYysVjvWNzZU5IXZIm7KeDIJr9cHj88n20Gx2uNyyFjnmKLjnq5lvg9FLYrNjBn53fFoDBaDGeXlFYhH46isqMDHHv4orl8dRH1dNcLhbWGdVpb7EQ0EUVVejpvjE8hks0imMqisqkZlZYU0qVtaXMA9d51AeZkPq6vzqKmpknG4u2+3uIN5jtARTZxAMZcXJnQyERenoYhCFDd30B2MId2c3D9ppmUwIhxKSHImmc4iV1AQCIVF3GOzxNbWZhw+eBCFfA5FvQnXJ+bxwosvoaO7CzmliLnFRXH+c9wykUN3PIW9aDyJttZ2EdVXl1cRC4ewvbkOq0mHynI36mvLcfddR0WgunLpOmrra9HYUo9oPIB3z76NE8eOwmO1wW20YHt5HfOT00isR3Hv/r1IhbexFYqg98678PrgIDp3t6CtycvWZ7B5KvClbz6FHBw4OtCPY/u7YC7G4DDrEYnGoTdYYNGb4TGZoUsnMTs5h5GpVSQKBVwYuooCcuJM/Z0//Cw6dnVJg0Kake0GExJ07YfDqKmoRDGbFfEsTZwIU19Wi+ASzIJzKCKn5AVBIqgGNqoUx2tRXMoUHtN075Nvm8+Lu1m48sKy1cGsM2Blfgnf+eYL+PQn7kUxk8P07Bzu/tVH8crZt/HwIw8jk0+hoJBtnpHtI1IkFU/CZrapjUuNEKG9UMwJxzld0CGeM+Ltdy9hYmIWxw8fRT6dwrtnzwvy5Y/+j99Fc30FMokwMqkIioW8CLYzs4v4p288jd6+VnS0dmBycR3lPg8euvsApm4M4vSZ83jwVz4l49/hsOGNi6OYC8XQPbBXxF3uE/FEdBTPzs5+MFdQaJYGmuT6rq2jqqISRp0e7509qyZ7ikX09vejqrZG4si5IRVPIBIOf8Bc5/kWCoXknKMrmec957bK6iqpFEmTp+50iaC/MD8Pp8cteIb5lSV0796FtrYWeExGXDr3Hg7u24dcKoUfPvMivvQ/vwC30wajgSKyIkkxuojZjFO71mkCs+ZA1sRhtfkencqQbRa3MV3VO9dIDZ+hsdkVnepglmskE686ncyXPJ8FWbTjYi5SBC7kkS4qWFjdwNTUHB595BOYHrmJ0WvXUV3lRyweRn1jnYw1XnjZqJMVGAvzS4LC4BxQUVkulRLcNlbe8PM4D/N2K6qDz+WcLNcE2Sf+6JBX1KoH6uEGQKpSRm5O4qnnT2PXwHHcefKBHcay2tiVzmXt+iCIkh1hnp8lJROsI9Lrd9AYKrOa90sojNL3zVIEShEoRaAUgdspAiVh+XY62qV9LUWgFIFSBEoRkAhcOPOEcitPWVsYa82KtMU2RSx2geeNQjJZujsUSXFKhiORD5i+dIWxaZrdqrrZigpLgOkWK0rDIDKWv/u95zE2NoF//Me/xf9+/F+xzKZ6NXXS2Gh9ZR0eh1McbzR4NbY0SxMxTRTlb5fLg8aGRsEpUDizWm2C5OCCl2IoxUgK4R6vF5/+zG8gEArKNvKx3t27cXNsDB1trQhtbarC8cYqvPXVWF1ZwR3d/ZiemIS1zIPFwIa4LTPxiGAXWjp7cHHwuuANAhtr8HtdSCUTCEUTaGnvxsTUNJrqqjEzMQWn0w2P1wOHy4Gt4DaSsQgi62vYmJyGJV/A7u5dyBMZEd1Gf0u9iDNTm0HMxLMYD4Rx16kHsH//PgQ2VjE0chP+snK89tprqgM4FEZjY6MqKhiNsFqsgqJwuz07IkTml1zjdFpiR/cwRSOKDzyufIyvZ7y0Jll0E1J05m8+n3gIikN0+RH/sbGx+YGAwPeiwEsWsuYe5+uIvRB3tN0mzenoBuXNYlNFXgradNdR3KAjlnxQ4jQ4ruiKpLhKMYSiqtPlwKHDhzA+PSnl/RRqiGkge5uCmSp0Z0QoZjPD6qoacTfzc6SRYDgiYjKd0olUCnanE+l0Fg47G4AVVLTLjihDEYcx0Zpgyd8upwi+G6trCGyHxIFIxEeZzw+f1wOP24nWlkYR4rg9pkIRTptNBFm65plsSSRT4haORSKYnppCf18f0qkEfH6noBmIe2lorEcyGRdxlkKdz+tFPlcUXi/jaaRrkuIWm4xRUJZGiECKjeIAiWk2k4Wi8DkmUI9KZnIIBMPY3NpCMBgQ4f3o4UNwO50o6IwIpbL47pPfZ1mACHWReFzla5Ol7HBII0iKyRTnrTa7oB2mxielMRvP/mhkGz09rXA4TTh8ZAB2qwXJcFJc2HoTcPHKedTWV6GrvQ36HGOjwJhXMHFjFNHVMKrtFpQ5LDBZbFhN5GCsqEIiG8ZdR3bBatFjdTuG028NYmhsEX/8+/8B7dUOWItRpBIR2F0ewGhHJpWHDUWYsilMT8xifiOO+eAW7vnQSbhcNjjocs+mobObkNczv6XAnFMQDoWEAVzlL4Mun5fxlCaqh3gfOv8LCkxsmkasgYEpNHKG8zsN5AxSMaAmZaj58zipnGHBrOww6vXQi4BJ4W5zZR1TN6fgtKqxfOPKILxV1bjv1Elp2mcyswFbVN6L72vfqd5YWl6G0+cUd7tepyAUjcLi9GMjlMbl6+O4PjSGX3n4Y7h2+TKmZ9dgMNpQzKdRVebCHUcHsKe3E4HtddRUVwrr/Gc//zlCwQhamtolsfPs08/C4zCjt6cNfXv24alnn0e+aEV9YxPuefAUfvr2edyYX5Zmi6xQScQTMg9QaBbXa6EoWJoo5wgjXaxmOO0ODF66hK2NTZlHeI42t7aiorpKkpFM4Ny8MSIufu4rF2A8V/l+nMN43nEOYlWC3eWE1+eTZpnJaEzmPCaW+HyDxYyltRXs2T+gNv3c2kAsGEDfrh5Y9AZ8//En8Ld/81fwuNg0k0kzHbLZtJzPxHUIUmYnsaaxkjXhmL8lSSqisupYvvWmuXHVGKhs6FxBrfxRhWT1+RRyRagWgVhNxPJf2UIBibyCmaVVLK9u4OGPPIyZ0XGM3xhCdbUfgcAG6htrZX5icoQv4phcWlwWxzI/v6a2mp8g86fdrlZZcG7n9nAs8m9tPzjfUrznnMdqC82xzMojngd03VtMFkzNLOJ7P/gxuvbeiRP3fQh5vV4QJ5I43Nl27iuvs7zPeZr3ed3Wkom3NkDlYyXHcunLZikCpQiUIlCKwO0UgZKwfDsd7dK+liJQikApAqUISATOvvYviuYs0sqCb+VM8m8Rm2UJS3FDXUyyoJiMZe25IuB5vfI/losTQWAxUeRgs7S8cJbJhFT0JnEsP/7EcxgduYmv/9OX8PV/+ZYwlivrGlRBLJqArqCIyOv1umG0mMWVG9imM9QqDaG8Hh/27NkrqAIKDRQhKerweRQi3jzzpjiq6NT7zc/9Fq5cHcQbZ94UbMCf/tmfiThbUV6GYjoJY76IeCGHX7x/Frt39eLYrj342U9Pw+hxYG5zDXu7d6GhukIapDW2duLCpavYNzCAidEbqKupQGBrC4rBhImZeSTSOXS0NSEeiYrrlM3mqmtrkEolMHFzBGszM9ieW0ByYwun7jqGroZa5EIbqHY55D0a+w/iq8+9jIlAFDq7FX/z376A9aU5LK9tYu/Afjz22GMirly/fh2pRBJNjY0ikLDJE8uVZ2ZmReil0KixlFkOTfcfbxQf6Bim25giIkUBxpTCgzgJUymVoV1UeaZ8D2n8FIujs7NTHMWZTE4cyBMTk3L83S4KRHTo6cV1yNhqyAq6Cs0Ws7h3XW4XkqmUHBOV52yFy+ES4UbFpSgiMFdVVYogRbGb70NHb2tbk4gnDWzUdWNIxFc2pNu7d4/E4LVXXxVmdnNzK6AziIBMFzcbXoXCEZRXVYoIbnU4BOPBZAR50BTKtQZX3HYmWUTsuuUnGNiG2+WQ5la1NXWSNMmmMliYn8Mcmz+iKMmFttYW7O/tg9lklPchT5YuP4pgxEREwhFsb25hYN8+EYuz2RTKK8oQCgVgMRvhctoRj8dQXV0jAh7Hjg4GZFJJEasYQylJp/ApbmyTMJo5pvk43ZjkQOfyBQRCEaxtbqGiskbimkwlRbTr7+1FIh7D5cFBvPXuedn/A4ePiFtXLyXvFno0Jb5M5jQ2NKmJinQaS3NLMuZsJgti0TBIzdi3vw/VdX5UVpchlYrj/bcuoLW1CW6fC6PjI7jvvhPwe9zQZTKwKnqkAmEMX74Ki96I4aujONjbguHRaXzsM5/DT95+D3eeOICj+9qhL2ZhdZXj8s1lfPWxJ/H5//RHaPYZoctsCX85ni0CZqJ3AKtCYTmB+ek5XB1bwUoyhF/97KegIw7DbEU6FYfR60BaKSCfzKDcZMcyUR4GPSpcbjBdZhCxLytOUhPjruhghEGEvUwhLWOYoj0brXGOczncoBM/lU4inU7C6XYINoMCnTjIdzABTFakUxnhsPvcXpnbOE9dHBnHm2fP4mMPP4Tauirk81lkiMMwGgUnwXFrtzt3GkHq4XM7hY1LvA657CuBBN4+fxWhSAof/fBDePKJJ5ArsoFnEXpdUY5NKhHGrp52PHDfXchnU7BbTGhtakRgcxtvn3kP1kIKv/apR3BxeBKXrg7hNz/5sAjYMytbePviEOrKPTh01z34x++9hHgqjYaGBmm+x4QTzyUKiw6XUxJ2vDmcLmxubqOFjUXTaWnOWVlZKYImmyJSTGVir6OjA6sLSzKm+T78v3Dcdxr58W8miubn5xFNxtG9axdioTDqa+vAyompyUnYHA6sbm2gd98emOxWqWRoLPPi3TfewKmT98CoKPjmV5/AV778BYldsUBcDCst1EaETJwwEaMJy4JwugXfoKIv6OxVEwf//sZzSku+/lJYVsVrcTYXVPGW5zn/L25lScrqZb95zobTWSxtBrAdjOGBUw8KCmN+agIupwWZbAy+Mg90Cmn6dP8qUo2yuLD8QfM+j9ctiSmK6sQJcQ5Q3cPqPM+/ORffWknCOUKnqM1a2e+A/HR+Asctx/zaRgjf+s4z6Bk4jiMn7oWe87c0CDTLc/mb+yUN+3aqTPg3heVbG/dpcS0Jy6UvmqUIlCJQikApArdbBErC8u12xEv7W4pAKQKlCJQigEvvPKnQUaYtlDWhmAtt3rT7XERSFFCFZbX0NV8s7LzOICIgGZ3i7KJIQ2HZQpamtJSDTpeX30WdCUaDQxjLYzfH8Q//+Lf42mPfxFYiDj95p3kF8XBMUBijwyMYGNgrJexsEEURmSxOlbOsMj65QFZZwC5xTnORW1dfL8Iy94si6u/87u9hdm4ekVgUsWRCxDiKIQcG9iG6tY6DfXuxFgngvaFBHD50CMpWFEPXh9Da34OC1YRjBw5ha21ZhOqcYkCSmA+7DWvLi6j0eRCNhKE3W7C0tgWdySxYhFg4jLbmFmGwzs3PYXV1Gdvra+huaoISiSEdCKPeY8P+rgbkQgF4LFYUDFb4O/rwwwuDMFQ1YHJuBrF4ALvam9Hc2oGe3j5cuXJFysRPnz6NYCAAn8crYgVF7K3NTeRyeXh9fhEfKdqoZdImcQAydrxPAVXEDrI1dxzemrDC35prmf/jD0Vgug/p0l5dXRN3OF9LpjW5nHV19SJUs6me8ER1kPfgYxQ0mZTQG40iLG8HAh84pQ06QreVnQZ0WRFTnU479Aa9HGPVRQiYTQb07uqCV1y5KdRUV4ubkU5luvXonqX7MZNJw+0vw/TsPNY3N0XUpcBHYbmpuVkcuURk0HnPOMQTKWHH8rO4rarzTt12jikNB6IoeZgtBmTTKlrBbCKeIgWr5twjg9qgF1dwNpUUd6XX78X65gYqqiqEuRtPxGElPzyjir9GmGB32WUfKShTDyKiwmg0iFNYFd3d0iyPzSaNdCuznF9vEPwFxzAFTI5xDYkhDuZkTNykepMFwXAURrMVsbjKtVbdipC4sQFbdVWtIG7C8RjMNhvCsZiImtKoM18U8Y3nlMflFof80LUhmPVm6IoqHiBfzMJf6Ya33IW9B/owNzsNp1EV+RwuOyLRAA7u38sPhIPzRjIDU7aAkctXobfYMLs0g/uPHcH09AKm1kLQuXy47/4TsOtiqK8sQyKt4OZiGN/4ztPY39uB//x7n0QusqwmqCwOZPR2ZPMKjIUsbMU0MtEkLg7NQl/uRkVdBdrqaqGLxERIS5sUFM0G6LMFuPIGLIWDKFiMKHM44aRAT460Hkhk07DYHECRkr5BxGKFTdn0BqKv5fjnC5xnLDjz9hns3bcHNnFdm6Thn55xVhThfHP8kWHL8c9jTlZ3ua9MHjPaPHj2+Rdw8uRdsFo4n6qJN2FsUxQ0U8yz4PKVq+js6ITJoMBl57hMQ2dxYnR6BYOjMxibnMPx43fjnTNvQWcwSQNBf5kPwVBQEnwKHfEWI2wGHZrrajDQtxvtzY0Iri1ibGQYjc0N2LVnP9546yympxZw4vg+1NTVwWKz4cbVK5hY2sZqmm7cImwOO9we8n/ZiFVl7rPKgmIzz51MJi9sfbqBOf+xyoGPc06hNMsmrLxmSHNYzt2ZrJx3vGZQSNYSnNq5yIShzmRAS1sbFmfnZBxmkikZy6FIWPAtJ06dRKZYQDwehVMpILK9ib29fcinUnjuqeekeZ/XZYeRU80OY9tAG7LCY6mOY960+ZDj/VamsjxVUUVi7cZrIDndt6IwJNmj0J2somz43rI/gugpqG7lHRczzx864WPZAlZDUaxuBHDq3gdx+dw5LM7NoNzvhN5QgN1lAwoKLESiQId4PIm11XUMDAzIPOvx8ppXlIQbzzktGcY5gTFXBV/1mshtEJQRsS869j1gQkpR8Rb0V0vDQTYJLeDLX/822nYfwh333A+r2wUDecpms1Qi8HogiCHOlTtub3XOV53LGqZHE5b5u4TCKH3RLEWgFIFSBEoRuJ0iUBKWb6ejXdrXUgRKEShFoBQBiYDGWObCU3Msm01mcedqjGU+j2IcRTxxJBvIV95ZjENt3kdnKx2gIiIUCyIa2K0O4UOyaZ+eYhAKyOSJxLDjqe+/iImJafz93/93fO2xb2CdKI2KSnFC0ym4srAMl8MOK0uc0ykRrYkhoJuNTtqa6hqsrW1gc3NTHMsV5HrulKL7/H4MDQ8LU5KL3e6eHlRUVeH9ixcxNzEFvdsmrlA236orL4cum8dmLATFYpKFd52rDHW1NXjok49iaOImeju7YLeQIx1DNJnBVjAsQmYiFkFwawPra2tIpNJobG1Dc3s7IokY7CYzghubWFtdw8zMNLxOJ/b27sYDJ+/ByMVLeOX5F3Cirwtlxgx8FjOseiMyMMPbtgvPXriCnpP3oa61GYPn3kVzZTm++OV/xJ/86Z+LKDsyMoILFy4IOmJXT48s9NmwT1inIgxSy8sKz5gisjgGCwURlrnQZwzpJNRYwnS18f+MqyZO0OEsznRFEdebzWITZ+/ExIR8Lh+j2KEhSNKZjIwLCiaaEEMHu4gqOp004qPDUSup5u9ENC5YC7rMNzY3sb7O5otEeeTlNRSZA8EgLCYDMvGouGYtZhPcbpegKMrK/SLcrCwvy/ESZrTJiI7uHrzz7ruCiVDZoEb4/GXo6OzE5uaWOLVDkYg0tuP/RJwV1VARwZb7yTFF57Q0Ekun4PQ6hF0tgrLFjjKW0hM9wVL4PJvG2YUZ29hYj4nJcXHNW6xmBEMhNDY1ybji+CTigM39GEOvp1zwGJl0ShIPXp9L3osO8MnJKfT09Iogyf2muE7HMePBZAmxLBQsExSsbVYRyijPsUlJAAAgAElEQVTIO4h8yOfh8nqxFQjBZLaKkEmHJOPKhoBM0pAbnUtn5T0ogkdiMShMOoTD8O0kJvgcGTceL2ampjE3v4g7jtyBpZk5hIMBsG5hV28HNkIbqGtrwOWrl3H/3SfhdNgwvzCH3t4ulPtcyCeSqHK5YUhlkNoKIbi6jsaudvjrK5AKhxAJxaCz+fCNb38XlVV+HN3XgzKPGy2du7AdL+Ld96/h5vWL+NJf/RmQ3AKQR5ru56IRBpMV+kIe+lwSNqMFRb0b88ENhGNB9LS1wEU/eT6LcCYOo92KfCqDCosTS+EwosUsfC4nfE47EtJc0oa8cKzNyGWJQSBnnM1I9dAXgQJFaacbNCZ/96mnEE8Z8MjH74XbbYOJrFsiMDJs7KeX13COzBEhZLZiczuASmI3KNpT3LM4kM3T+ak2bDRbzaoLWAcR8QxGE/Q6A947+x729u6B2aieD6lcDjqrC2+eu4ZYxoDBoZtY39jG/oF9mJwcw6kHTqG1vQNf+l9fhs1GQdWEVCKGOw8fQiGVwMjQVXzswXtxoLsObl85vvilr+FP/ui3YdQZkFIM+MHzL2B9aQaf/dWHUVFdi+GFbZwbnoVC/JHJKNeB6ro6zM7NweVxw+5wqkmgQhGbO+5/NrfcXN+QRoSslpDrhwivdHIbBU/DOPHc5Phi0ou/yT7nXKAlxYh8gFEncw2bWTosNmlCyXnlxsRNPPDRD8Nit2F9Y12SL7uamnH2zBs4fsdR5FNJPPO9p/F///f/Cw6bFTYR7yn2MkmgV5M4kiCl4KxW3qgu5V8KyHwuMUPafKY9R2Mta8+XZo4U0FmZs1PpwAQOb1xcqqxm/q0TNIaB5yp0CMQTWFjfxNpmEI/+6q/hJy//FPOz0+hsa4IORBe5kEwk4LSzd0ERwWBYrnmHDh2S6zMbj5KtXFQKUhHB+ZrbT3wRRWTOY5zTmSjThGXuC5EqFL4LiujWKHJM0V2tN0JvsOGL//At1DT34N6PfhwKr6maG9qsNuyjgZsO/lsdyxTkVc67es1gHDSRuSQsl75sliJQikApAqUI3E4RKAnLt9PRLu1rKQKlCJQiUIqAKiy//UvHMheCGsdYYyt/wJbUsVEYXXV6dWFeVEQAkYY9RqOgBbiIVVmQORHd2LyPC2LVjcdGPmwYRFKBA089/RImxqfxpS/+Fb7xr49hPRxGVVMTrFYHMvEUNlfXRShlGW4ynRS3rOZu43Y6HE4RSpcWl6T8motntWO9GTW1DRi6MYztYEAcco3NTTh67A4U2RjNaEAwHBLH1sLsPNbmWd6fEKxHTW2dKAEsDaZYTDYvXXl+r09cj8Q00FVLF6zP7xMUQ3tbm4iQu3b3YG5+Hi2dHRiem0CLvwpXL15GVX29iADH9u3H6sICdvf34L2z72DywmXU6BW0V7pgNRlR5vYglSnAWFaN16anUX3kEFq6uzH83gUcbunCCz9/FUNjYyIWUWix2u2w2+zSPC8UDH/gFhah0WJWmbvZrDyXcWP5Oo8pxXbhY+4IzBQfGDs+l8KWVupMkUBzHadTafg9fhF7V1ZXRZCmIEnmalV1jQhjuh2OMl25FOjoVOaTKHJy//l+miuQ28RtoBDNsRShs9pgkMcybGC2U2Jts1phNJuRz2ZEHGQJO5MLFIQotnKfeLwoqvCz+P6pVFJEYwrXdFWyEZo005Ix45DjxxSHiN56PcrKy5FKJuFyOWU7tf3nc+nspQva6nDCXaZiQVQXoiobacISRRq6+cT1T9dwKiVsZgrWPC8olvF1vM99pAhDgYmvY5MvipBslsfnUMQWdEkoLHxmcXcWC4gxSULnYT4vQpeweKVRltq0i/+ne51N6XhsOE6YCKKLXHMZao21NCEtFAzJ+CF+I51ReduMmwipcp4bEI9FYS3o8NaZM2jv68GpDz2A73/7cVgzeVizRRwaGEB5QxV+fvYMDC4bOtrbpeHm9PQYBvb1ophLoarMi1Q0CjtdrbE4aPklOoJsYTOTVAUKjjbk8grGxydx7vxFGE1WtHT0oK2jU1AV46PX8MA9d8KmLwD5tCQbmEyh0MkphsiVHPEYdFTrdbg5PoaOjhbqkoKZIN/dZDSIgGYy6LG8EYLRZoPTaxV0RI7nlNEKJUdosgF5xteiR7qYQyaXh91ohjkPmBQDovE0vvPMc/jQxx7GexfexW/++sehZGJIZfJYXNtCa2MNDIW0CHKK0YpEQS+IHItBjzKnBenQNgxWExSDEZFYUqodCqC73gKT0YpMKiPudovBiCf/9TuoMFvhLfMilE7ivocfQlpvwVsXhrCyGcP1kUkU6Jg3GdHX14GPPfJRvPrKG3jv3EX4fOXIZguCUDAYdDh+4g7MzEwgsr2Ow93N6Glvw9DQEI4ePoyaqmqZO3mOjd64gfPvXcTRowdg9Vfi7etjCMbjaO7oAEwmBCMROS9XV9YEn8CkUy6dgdVikkQHzx3OJTz3OX457nn+8xjxRqQLkyGa8Mj5gGOeY494Fw5g/qZA6nA7hbNOzn2514eJ6SnEcxmkdUUcOXEHwlvb0BMbwkoYvQXXBgdx3z3HBYPy3FNP4vN/8Z9Q5nXDZGDjPXLJVfoxzzttPhJkxQ7+598252PvRP3O+aaiL27FRGkitNbMj8K5MJS5A3QA83q5M09QjSVWRZzLO439kqmEnLeLaxs4eOddePfCFZy/cBEH9u2FsZBDpdclGBciVwwGJm8TWFpaxcGDB6UJIucVo5nVF5wGFZnreL5zzuE1iQ1D6QQnM56xZkKR83wxn5M5sKgziLueGAw9BXdWkOjMePLZnyBvdOHuBx6GyemQpADnRf5mIpER1DOJCEXGjMZypmtadS//EiXE2NxzaKC0xi593yxFoBSBUgRKEbhtIlC66N02h7q0o6UIlCJQikApAloEKCxzsamJb5ropzUl0hbNbMhHwYk3rkWJEBCHs84gj9NxyoUunZiqYzkjwrImYhkMijirMvkCLDY/nvz+Cxi6fgP/9LW/wxNPP4mJhQW07dqN7e0Qyr1liASCCGwHkMqk0dzaLAtbumUphHF7eevs7MLNm2NIJdOyeFbdzGQsl2N1bR1nf3EGte1NiCXiaGhuwD33noSTjlilCJfHhcDGpghFS4uL4uzdu3evLJL5/nTPcn8oEtLd67LbRTTh/lBgrG+oE0GV/xsdHcH+/fsxODiIjp4ubCfYmMwjDQC7+vsxPH4T+9o7sTwzi57eLkyM3cTS1WGk5ubx4J2HEc3GpbTb6fSioWMXXrsxDHtXJ+zlZdiYX0JPTT0mZubQ1tkp7uM33zwj20cEBcVfuot/yeFMobzMj+npabS3t8tvNtui25WLfhEjjEYRfiisMK4UmynSU4zQOKf8HO47eaiMq0lvFh7vzOyMxL6ru1vcrQ6nQ8SRTDYjrtgyX5k4YolG0ZIT3EZ+BmPLONMxrLmn+Tjfh9uovQ+d1tMzM5IoIMuZcY8EApK44H2KJZUVFRgdHRVX3uTEpMpN3RFQuE8U05k8oMja3tYu+08xmqILP3ttfR2FHXeo6hTVibilCUxEUrDEnCIZsQS5QkFEbUlgmM2yD2tra8J3ppjE7aBgtrGxLkkQbRzxeTyHuJ+MqYoMyIhYpLFlub/cXq35FQVzNqXkazm+YrE4onEKTOrnRCJhOSY+n1e2lwI4t5eiD3EooVBY9oXHmseTx5XbwGQDjwv3n6/nvvB4MG78m0IgxxK3kcdemrTF49AlMnj91VfwoUcfQUNrE06/+BIKwRjMySyO7BtAPJ/C0OwUMgYFd504Ji7KfD6Fu07cgVBwA0o+A7MBSMcT8Ls80ojQQoa3wyHb4XJ75NgT2zEyNonTr7+Jkw98BG++866M8b7ONmnYt7m6JG7OjqYG4SwT88AkA7eVTuNkKguP1y8JsMGrgzh4aL8qVBaJ9WEthIJCVuXgBsJJ8NGaunLo9HlxjjvMdhhhQSaZg47sBDMQSyfgL6tEcHUT+XAM7Y2tuHxtGOeu3cCjn/0N/OjHL+K3PvMpxIOrMNudiKTy0GUTcFnVuTKSykFncSGno6idh9dqhJKOwe60IxyLIxiNw+byIp1V4PNXQFF0SMZSmJ2cRoWvDKdfeAmnDh2Bw+vA1OoiqtvaUNPajVfeeh+zS1uYWVgltQNGkwGf/vSjOHRwAF/5ytexuLSGTLoAj7dMzi+KqrUN1di9uwepeBgrkzfR1liP1ZVVcQpn04DFqMOHHzyFvt4+nD93DsPDw/j1z/02XnztF6iorVUTMdXVGJuekiRcJBQV534qmhCkzcbmujSi5BjVGnRKJYvL9UEVAMd2RWUFzr9/Hv39/XJeckzynNEQDnytJvpuh4LCLM8lUsglU3C4XXjzvXfwu3/6x0hmU7AwWZDKwa43YWMtgLHRm3joI/cjn0rghz94VhKXLodNxgqbgorwqygwGXjeZD+4PgnKQnAx/5anzESRCMU7WCgtoaQlXDVkFK+FTGJqj+t2uMxMIMljxGnsNPAji55jkJUKxNYsb2zi0Il78PqZc7h0+apUtlBYrvA4CZzaqfrgfJHG3NwiDhw8KMkTcXdbmEw1yGdQ3Oc+8DrJ32ySyOsl943zBLeVcyATv+Le3hGWdTvN+yiiGww2fOf7LyBvdOPuBx6CyemEic5zt1uiIK5kcTYbJbElTHAzE5X8n0HiqwnLEpN8HicP7y+tsUtfOUsRKEWgFIFSBG6bCJQuerfNoS7taCkCpQiUIlCKgBaBC288rmgNy6SzfU7FXWiLbG2hLExJaUxEgxN9vGQp66DnItNoECTFvxGWs1nYLKqoJs4tvcp4Ler0MJk9+NfHn8HwjVF882t/h6dfeA6DN29iz8FD2NwMIBqMwGoyC9eXHenpyqL4RtGLIhKFMVWgdCCTyQqeQHO/cSGt05nw/7L3Hs5xpdeZ99M5JzTQyDkyZwIMwwnk5KjRzEgzymtrpZW9XtdWba0tb9n+nC3J3rXlICt4pBlNzjloAoc5giRAkASRc2h0zvmr51xcmtLuf8BuFgpg9+3b95433L6/9znP8S+vYGRsRG6GG5obYbQYsXX7dimoNkVvZF+VFBbMJJJKYUCx06gUeNrQ0CBgb9OmTTh58iR6e3sxPjYmkI8QRIEmSYkV4R7PvcJbgVAoiNqGeiwF/TBngVw2B7PXjemlBTR7fUiGQnC57FhemEPg0ijmTl/AzTu2YSaxgoGRYdhtLtx62x2Yj2UwGouiddN6JJMJtNXUYHJsQvjGyMhVKT537tx51NXVC7QhGKXClSpyb0WFAAve4BPaEVgSHKreyTxmvofAh9CRbU7YShCqnI9HXiOU4PPcB9uP6dg8d7YBrRIIAkVpazLBarNJSr8A01U1MffHz2F7cR9sH34WYY4KkAgz+RAVtdksKkaqlQU01dRcK6RHuw9iusuXLskxM3WewIbQlxCZRfHou9ze3i4F/AhaRXmMkoAr9kF6ajc2N8kxcP96vRH5Ahc7Std8i6ko5PGazSZRDquLLSxcKIW8NPRXNoqtB9XiYheTL4halG3D86Vqj9vwGLjIwjHDbbO5rBwvrS24TV19PZaDgVV1tk7gMeEawTT9wpUFHqMA32gsJspApp+HwyF5D9W3VIWrlia5nKJMb6hvlH2xzXku9HZWNJqKVQb/5limapL743sIZ1VPVrEqYaFAKnjNZknFjy4uY/TqMNb3bkNjSxPOnjiB4OQs3FojKtjG+QzaNq7FJ8eOoae9RYoZ7rtlDywWqpEJvZkFwMSFPBxmixR1q2VhyFAAVd5KyUzwOF2gRe1Pf/Jz3H//Q1j2h3D4yAnkiyXYKq1oa2/B5UtD2Lt7F9at6UYumxalsUmvlb8Zj2w+D73ehJJGg8GLF2GxmaUfEUwqMFHx9GZBtUAkhWQ2A6/XDk1J8emmBY9Ra0YmmYXRYkIiFYPJYsT773yEYqIodh6lTBY5GFHb2SWgt2/fLpj1JeiKaZnbUvkSIv4F+DwOgdrxTB5FvRnQm5DLpWFAHiZtUVT2qXQWC8sr8FbXIxpPQaszQa814Bf//gJ2bl6P0EoA0WU/9mzZBoPFgCszEwhnM7jl3ofwwcET6B+8inQeSGdSsDvt+Na3/hMaG+rwgx/8H6TSOZhNNiz7A9AbjHA47ZhfnBHPerZPIhyWRQP6gRMO11RXi01KLBxFPBaTfjU7M4OKyiqMTE/CanegfU0PwvG4FDg0msxis1HKlwRoOmx25Is5yeRQ5xNRvesU2Mg5hfuk1UwsyowCo/QxZopwPuVcyTmd8w/7Nedk9kkWMUwkk9BTBJzNIRyLwOyyY+PObUjnMkjFYmirb8Ls6CSCK1FMjI3i85+7H+l4BM88+Ty+/73vwuOgJVNBgKpcJ663pVjNtFAL8V2vWFZospJpoxbAk3EkqmTlcT1Ypte0gGf5UewgaJWjPEpSwI/98D/AclLG9szCIvr23Yajp87hxKl+9LS3w6YH3DbOycrcqdHqEYnGMDkxg529O+Xay2sdLVR4TSYUph0IF6tY3JZzEa9jagaGDD9mRDDbpJiT9xdLGlG7U8VPxbKW/7Rm/OQXL6JgcOK2ex6C1sLrr1EWBmixJBYYGsWjXop9GmjBoV+Fyvw+wJFEQbVihVFWLJe/a5YjUI5AOQLlCNxoESiD5RutxcvnW45AOQLlCJQjgDOfPf1/KZYJ3663wpCbblKfa4WOiqupsApkZoosYZ9qhUFl2G9aYSh2liXxHKXH8tO/fFUKEf3B//hdvPbuWzh35QpaurqlAFRwOQCPwwmm6ttZ8C24IkCQCk5CVEVJnJYbd94oZzN5eY4As7KyCrlMAdPTM5idn8XGTZukgNryih/da3uwYdNGXBm+DF91NfK5LFJJRUnLB/fP82hubobfvyw30yxQR//mq8Mj2L17DwYHB9Ahqf5UBLfL9lR2zi/ModJbiUAoIOqu4OQ8vD4f5uJB1Le3YW5kDIuTU7hyaRA37+pDvdaMCx8cwsY1a/HZ0GnUdTXj1LHT+OY3vo2VZA5vHT+Ou77wMC4MXcCubVsR9QcEBHW0d2JycgqnT5+W2Ev8dTo01NdLvOh3TbBM1RrVvQSMc3NzAuN5ngQ8hA8EODxfgldCiLVr14pCkQsKqrJWLfwnqth0FhMTk/KecFRRI/NvqnRVSwjxELZapfCcmnpNsEEAwvaZmpoSMN3W1iYgn9uK0jeTkaJ6hMZUqIslg0XxdCb4JOTv27FdPFx5vNxHe1vbNbDjsDsENBNYU2FIX1yxuEinsGnzZswvLIgtCoEjYR//XyyWEIkk4HYpql8CIkJvxonxCAZDsj8ed6mQRzoeF7sKPlT/aRXWC6wplVYhLZXDiupdBVAE2dcDK/GMBWB22hXfZVqRrPo8EwaxDXgMhDO0w6ClRyAYkGNxuZzyHlphiAo7wz5fiWgsis7ODly+TFV/taipOWYYf9XvlMfJMUqAR5jHhxTddDrlXPk3P5vHr8aeYPnqwAAa6+uwdXcvTDYL3nr1FSCRQSEax75du7Bl5zZMLy/izXffhqkE+CorYHdbce/9d2MlsIhcNiVKVroOm/W0LKCNRQbt7a1IxeJw22zwzy2gylGBF556Drt27MLmtZvx2suvIxCJoPumLXj9g/fQs3aNKM3Zr1HKw6ADqqs8cNvNqK6qkMUNwtQlvx+5YgFUu7Joo8NuRzKehKZAuwC9gPSVaArxTBrVPhc0+TTMBh3SiTQcdjfikTi0elqBFHHm1CmMXJzHLTs2w0zbB4MZgVgSK9kcXnzvA3zjO7+FtpZ66EqKYl9rMCIS8MNt5zgwiKd8IltAgZANJSQTEQGdZp0euXwR41MzqGtsFax9/sKQqIAjgQi2bdqCmfFJjF25Agu0mJj2w9fqwpe/9S0Mjk7i0MkLWAzEkM4VYTTpcdvtt6Kvb4eMg+997+9QKGrQ1bkGqXQGM3NzYplS6avA8NXL2L17N6Chh7MWSS7UVXil2B/tG2h7Q/TKxbLpqSmsXduDZDIOrcEghfS81TUw2axIpTISRwJhl02xbsmX8qLabW1tlf47Pj4u8wQXqTgHsf8pljRW1Nf6xC+Z4+T6sUJ7Ey4wsd+yf9vsThj1JkTCIRj1OlweuYJ7HrgPeosJkXgU2WQahpIWsUAI584OwmIy4suPP4ZIYAnPPfUy/uav/ofEm77XXHyRonKEnizAt2qRo2bnqHD5+q8FhMpKAb+S/Ag4JjBe/f/1Cuf/l2KZ1jWK/UZJFMuqNYbYTmXSiEYjmFtcxu5b9uP4mQvoPz+IOl8VzNoSvA6LzGHMRKDndjAUxvTUHHb29kpf4nXHZKFPdR4sSEgrDH4W48Zz4RhXldjqsQuszymLhYVVsExvcH2pJItkOr0FTz//JpJFEw7c9zB0VquAZS4gMlODNkdiR0/1siihFTU01coE3NcrltWFhbLHcvmLZjkC5QiUI1COwI0UgTJYvpFau3yu5QiUI1COQDkCEoGzh375a2BZLUT0m2nBJRAmi+5QAXjiscgHFchG+Ff8AitVT2UCh/+wwqBimTfmBbCMET2Wf/bk85iZmsVf/8Uf4dlXXsTZoSFYPRWoqqrByqIfemiQSqZY+w9NLU0C8wiOVRBJcKH4SS6LDQRvYgnYvN5KpBJpnDt3TlJ0TVYzdu/ZjYHBAVTV+LBu/TqBv2vWrMXIyDBqCDhiMVGpqsX+qISm3QD3x5v02to6jI1PYN26DTh3rl+KJ/E3lcxnz55Be0cHJibGBM5eunQJra3tGDx2CvFUCimzDpFcGplgBDs2boROU8SGzk5MHjuLkeP92LppM44OnERrVxtOHDmDJx7/EpbSOXx44Rzue/wRLC3Ns0IbtDoFap44dlwsQOjnnE5lxBIiHksIEGS72Kw2rPj9EifCC8IcAkMCS0IFng/bicCWMeR7lPM3izpWwItWK3CZz/G9itqYKtyc2FJwn1RNE1DyPU6XUwpyKYsRpWtqd1WpLMX/LJZrIId/cx8EfoRbVDHSk5ifS+WyRqdFY2OjAET2MR730vw87DYbRkZGFPW12Xxt8cPj9gicJUR3Oe1ibUIl5Nj4OFweN9wVFZhbmEf3mh7EEwlYbDaMj09IcTSL2SperlQREnQrPsqAgYBeChQCTrttNZVeI/GiRQbPM5fLKlYODoJZFvAywmIyI5fJKspni1mxHMkX5PypbFYVjoTFepNRIDeBMfub2+0RoMbPYDssLy7K8VOVT3U01c5UTivbZEU9SEjH7evr6+TYWRuT/tFsM9X6goUFVcjNduV5qnBMCouteqKKh3OhIApixWM6K+reYwc/xa233Iz1WzeLB/a7b72JVDCCQjwJr9OJjVs3YXpxHsNXr6LO6cYdt9+Gk2dPoO+mPuQKaRgMGiwvLaC22gdtoSSevPFYBKdPnUMxF8PNe/aivakZxpIWr7/wGmYnl3DrTbvgcXhw/ORpJO0a7Ny3F5evjmB+KYjPP/Iw4vEocukktKUMirkEqr1O2Mxm8maEYzHojAZcHRtFc0urUvyMBRZNVinCFwmFkTNasBKLoLHGC00+CTO9qktUolIJnhZQZ9CW8MkHH8JtcKGjrgmmYgnxSAxGhwtjK0EcuTiE5u52bNuxCS67GXo9QW0CqXgcThs90OkbXZA2yRTzsDrsWAmtoKrSC6NGi3QyLYVAHa5KpDJFnDx5Btl0QeC7UWNAT2cnPnjzbfFCrqyuxJnLg3j4y1/CwRNncfL8JayEk9CbTOjq6cQDD94Np9OFixeH8OMf/xSfe/hRTE/P4srwVbjcLin05qupwrnzZ8UX3eLwKFknYpHiluKS4WBQ/uZiRXWVT4qEVrhdojS3OmwSV9MqaGSMCBnZ37UljViw1DXVywKRZD/QWz2neJazHwokttnkOYvZhAqnsuDFGHFBieOSNg2qQl/805ntUtJKZgEzN6KxMPKFHA7cdTtozTQ6OoaG2nrMTs3g8uAlWAwWKcr38IP3opRL4+l/fw5/973vwuWwybyrZh1QRUywzLFI8MqHCl5/U7FMqMz3qUBZ3VasJ1a9o9W/SaBVcF1idg6LAjJbZxUs01OdN5vMkmAmQ45gORLG7PwS9txyACfPDmBmbgFWFpFNRFHnq5BMB15rFY/lOMbGptDbR7AMActmKzMMShJnLYsCarUy56hzPo9XBefqYnGxkJXrNOsd8FgELNP7OpWG2eLC6+9+iuVoTqwwNMxIcThkfrTYuFhiEsWyeM2vFuujYpn2N4TwhMzqXKPOMWUrjPKXzXIEyhEoR6AcgRspAmWwfCO1dvlcyxEoR6AcgXIEJAJULKtWGNffYPM5QibV95UKKd7MK8X5CgIlWDgrnysI/GVKL4ElU5dZrI/bGXRGpVBZkaqtokABLeFV0Yynf/kyJsan8Od/+gd4+sVnMUpVHYukuSpg1BqwMDuHQi4Pm8Muad68YaWKjsfT1NQkoGJubh4dHZ0YHLgoqlje9BIuNtQ14b333kPPmm7xW739jjvw2eFDWFycR3tXJy4MnIenogJ2uxUH7tgvgIP75A25WuhMCrERdJpMAlRXVgJYs3adAOtdu/rw4a8+FGUzAR/ByeLighwDFZUslnXu0Al0dHchkE9j5603CYhr9PkwOHget+3dg+Ovvo2pcxexad1aJBIRDPX3I5cCvvLb38CSTotfHvoIX//Of8bM5ctYU9OAmUAQHWvWio9za0srPv7oY/j9K2IlQCUcC/iJny+VuCyEWK2oVhkPwhPFm1dRzorit71doOjMzIwUwSPQIUglEBVIodVKvAmfCQjcHo+Ad0JYKnd57tyWsIj743v4GiEIFd4ED4SYVMgSUFKhzH0SaPN5Qhn6IkuhunBY+pSF0Ip2GbksOjo75XgJ7w8fPgyPyyWK5Ztuugnnz58XYEN7FO7T7VQ8Wbm91+MSVWoBRVj2gMwAACAASURBVFFYe31VSNOWQqeD0+MWwEwVsPSnRT/i8QR8vmqxU+FziuewU1TXPFbFe9ovPqYOp+MaHGdM1PHBfsMYUsFJNS77Y0trqxQFpIrV43Zf8+zmuQtIi8dl/KnQh+9ne7B9OPY4lvh/dRyy/QiROYbYTkqRLIjlBo+Zr1M9Tz9UFuLjc6q3qhQTXLVD4eexzWhLwN98DwE+P19daOC+2Sai5M7lcPrYEfTu3IFde/cgnU1jYnQEr7/8CnZt246Q349169difmkBZ0+exr5tO7Bly0acPHsGm7atg8VhgtNlw9DgBWxcuw7ZZAYOiw2v/eJ5bO9ux8bNG/DmO2/hznvvgps2Cit+vPP+B5iYmkVDUxOGh+dw8607cc+992Ho0lVcGLiELdu2ocZXCbNRi1KBauMijNoidKUi8ukcDCYzUtksJuhT7bCjxleLTCKNUraA5556Fhl6Mtsc2HPgFnQ01KDSyeJzKRjMJmSLGmQ5h9H6pJBFLp7AOy++hX3b+oB0Gr969yi+8LVHMZtI4dNz52FyO2G06HHv3QeQycSg1ZSQTiThsDngtjtx5fJlfPjhUURTQTS01mHD9q3o7lkj++VYnVtYQn1TG86dH8KZsxfQ3toBs96E6fEpFLN5+Ofnccet++Cr9eFo/zk8+tUn8Oq7v8JHh47DaFMWTW6/8zZ0dLUgGIzgg/c/wpUrw/iDP/wu3nzzLVy+ckUscv7rf/0dJFIJ9J87i6sjI+jbsw+z8wsyNjme+buzvUPGGudC9h3aK3ACz6ZT8Hi9olqlNdHk9PRq0TaL9A9aCvHh9lYgEAzK+9l/2Jc5J7Evc0GI/YuPXDYDu4nXhpIU2+R44A/nc/rWc85QFqX0SCazyOeLmJieQG1DLSoq3diwYZ18JhdwFhaWUMgV0X+2Hw6zHelkHN/8T19FNOjHy8++gD//s/8Jj9MhCwe0wuCY5XnxUsaxJTZNq4tp6vXverhMYEo7DNXSSYAqbSCYxaNCY9pKsDhnIa8UDc3RIode3kr8BEpTY1zkT1Esejgf5TNprCwvIRJNYEffTTh2+hzml5ZhNRqQTUZRW+lBlrYjRrPYUDBLZ2JiBtu2b1u1HzLCXeGSz6YVDDdiu/G8mB3S0qLUJlDnGGWxmEVD85IFIVZAPDYuLhGE5wswmpx4+8NDmFyI4vb7P8eqmDKnKFZFFllMIOSWBWiTaXX/LI5Kv2XF7kiNjVqwdX/f9vI9dvn7ZjkC5QiUI1COwA0TgfJF74Zp6vKJliNQjkA5AuUIqBH4TbCspvZeb4Wh3HAXURKwTBhGyKyV4j3ZbF4q1BPCESDwNUmdpgLUYpdb6myWkEDKBTF/FhqtDU/+4gUMXriIf/2n7+PHP/8ZBsfG0LVuPXL0KA2EJR07Ho1BbzTAW+UVBaaaNk0IQQUV4QWtL0ZHxkThSkhGqOlxV+Ddd9/Bbfv3yw30xs0bMTk5IR6zW7ZuRTAckPTsv/irv8Qf/a/v4tKlIbS3d4hCr7GxAUePHsUOFkjSaMV3mZ8TicRRW1eHifExgZ9ME+/t3SmFr6prfKKIdrtcSKYz0OoNcOutaGhsxHwsjMqmOgRm5uFx2JHJp6WIlyORQ/8nB6HNpNG3aSNyoTCK6TwaunswUszgTGgRO/bswtLwCG7fuB1HhobQs2UrDn32GRrrGzA7M4uZ6VlEgiGYTWYBOMlkSmALvX0FoOh0q77HOgGHKtQkACYoUaGuCh2vt7RQizgSUvB1FhckfGa/yKQzcK6qnRXASe9hgxSNY4zCkahAekIWVa2oFtZTrRbYlmxf7sfpcokvK5XKonjT6aQtCUfXrl8Hg14vvrwEFgThhKKMNY+NMJlWGEyrl0JSOq2olqtra7BmzRpMTE2KLUZJq8XUzLSyWGA1Sy43YTzPh/B4dnZeLEYIlLmQQLU9H4SyGp0G6RyL2dXKefFcqOok+KKvNmNvs9nFjsJusa+m+9PjOClcSbHJiF+DMCx0SCUwPVd5PPybykHZLh6XBQp+rvid04YkkxEvUwFUArTzsNqUYnsEOuyfDgd9tGlXo722MMD9cR9qX1AVlmrxSynKuGp7w7adn58XQK2+j58nFikX+rF962bcdc89SKWTiEcjeOnFF1HpdiMcCKCpoV6O7eypU9i5dj2qq6twaeQS7nnwHhjNVM0nkIpFkQxHsDQ9D//CEqw5HR687SaYrCY4q9y4OjmGxo4WGOwWBKIRzCwswMS0+5IG7Y0dSMXTGBsdw9KiH/4lP2LhELZv3Yg9e3bAoCXYzCOTTIgdACcbTlGBcBj+lRV0d/bAarDgmSefwsau9ejp6kBYq8XHR49g5/oeBBemodUB0VQK++66G7FUGmCM9Vpocjn4Z/wYvTCEscFR3H/3fsBkQbAIvHfiJDJ6HTxeN9at7cSGNR2IRwOIhGJoqm/Bwsws3njpRezd0wubwwqjw47DZ87gnoc+B4d4g4cxPbeI1s4eHD1+GpNT82J7sHndJvTt6MWTP/kZrgwO4MC+PtS3NOHIqdN48IuP4ZlX3sSFy+MoQI+bbt6HAwduhtNtxejoFH74jz+Sueuhhx/GG2+8geMnT8o4fOJLj6O2rkbA71NPP411GzaJ0p4LdBYrFeQxJQshqPRnpTikR+YU2hrRksFoNsNq4zyTFFhdVVmFWDQm8FRsc2hlk05d82/nOGF/Zd+6HsbSX9qg0SAUCEi2CxdMaDnEB+d2zgUcZ4GVFZjNdpgtNlRUezE+O4kDd9wqoDiwvIw1Hd04dvQEBi9eEs9nn6cSQf8SHn/sYSCfwbM/fw7f/94fwW6hdzXHTU7GO8Ey7TCkmN7qmFLnPhUuX/stRfiU6576UEG0Wpj2mjWGlB3gfgmvFdj8m2CZrxUFZOtQyCQRIFiOxLGtdy9OnL0gCw1GvQZ65OGrcIl9D/sybVM4L129Oo6dfb0yTmUhUUOYrCiG9axfsDqeZ2dnZcGI8VQXrERZLdZFCijPrnrMg8X78nnFf9xgxatvf4yFUAYH7v0c9Mx2MBhkXiRYppUQFctcaDaIXzyzmKhUVry0eRx8jueuXhtu3bm1fI9d/spZjkA5AuUIlCNww0SgfNG7YZq6fKLlCJQjUI5AOQJqBPoPPyNWGGo6PCEUHypgVm+4r/dYFrNlelQqt+WiXmZBMyogCdIo1Crki2I1oCqWCW5Euaw3QGdwiMfywMBF/OBv/xRvvPc2Pj1xCuu3bsHKSgjaokbSekevjsDjrYCNxZcAARq0dOANNUH24uKSwBG1eB9vaFn4jB7HH330sShgH3zoAbEuOH3mNExmExoa6tHa3ibKPALNA3ccEPsKgtSDBw+KIpb76e7ulufVQn4up0uKvIUjIYkNC6vxtWAwIDfTimJ0Gb7aWiyEwqjQW5FKpFC0GJDIZ9HgrULAvwxHpROh0Ap6qurw2o9/huD4OB578D4gGkcqloTR5cWyzYRQpQMNnW2ITM1iV3sPLi8swF1bi0tDl9DU2IjpyWmcOHYMjfWNUryOxyZp1gWqABXlq/qjKnEJisTeQK9f9alOyf9VP13GQPVY7urqEoirgmAWaOQHqAsOsXBEIAYhL603VvyKV7OFBRVzOXmNn68qwAliCVPYhj093QKsqBxNxBOKL6dWg7r6OoyMjKLK5xO1NOHI5q1bpG2MeqMo8E6dOiWwmiCMajzaSBB88dyp0GbaO31WxybGsW3bNlFKByNh1K96FxO2GM0m8ZalEpkp+yz0ePfd92BwcEiANhdEGEMVMpssZhQ0BVEZE9Kx4BmLwnFs8Dn2F3o1h8L0LvZgbn5enmOcub2qbGbs2AY8H7GkWF0QoIUFH9wXz4lALhJV2pSAjX3PZDAiGGJfoyIxJ2ON2ztWxwY/j/93uZXii1R98r2iZjQY5DUeD9uafzNuBPd8neCJCy38m/FiHKlI57ETjs/PzcBhs+CLX/yieDxXVnnFa/zkiRPwul1wc8EkmcKJw0fgMhqlmFxDSxMeffzzSGfiYiWyPDOLl595DrfvvQU97Z341VvvoHf7FmgMGly8PIjem/rgrvTA4rAiloiLbQgLLAYCIThcNQj4Ixg8fw7I5nFlYAC+Cg8ioRXs3t2HnTu3wGDUw0ALgUIB4VhULBtiiYS0xYY165CLZ/Czf/kJbt+7FzaTBUZfNQ6fPoUKow7FVBQdXR0wuJy4OD2NPbfdBloZ5OMxQPqeGeMXh7A8MYV13T3IFHVIGy349PwAnDU1UiS0d+dW9G5dh/DKHMbHZ7Fl/TacPtqPapcZlS4L8oU0dDYb/uFnr+JP/voPpbhcMBBApliCx1eH/vMXMXDxMsxmKx59+DEszs7j6pVhHP/sIDw2MyKxEj7/xAHUtrThFy++gaVAHJ0966VNsrkkoMnhtdfexaVLo+DYve+B+/HRRx/hzNnT0t+7ujrx2Be+IG3zk5/8FJ6KKjicLllworc65zKOKy4uqHO/eM9rNAiEQtJf1CKnnAj4Ps537DeEwmajCdFoTDIbuNgmBTdlPrZLJgP7JxefZmZnpdBmNBiSBR2Ocy5I0QqGAJrzumK141pdwHJDozPI4sPho5/g8W98BTajAcYiMHR+EAajGZeGR1BZVQOLzoDF+RlsXr8GNVUeHDv4Mf7kj/9QFMAsWMjrj2SiiM8yC1n+OixWx+l/PKsUnqVi+TfB8vXXSPVvzpEyP9LmRqd4OCufIatLspAkMJoez3oD8ukEgstLCIdj2LytF2++8ytYHU7xD8+mIqjzVULyf0paAfm5XF6sMLg46q30yv49Xs4nine1USwzFLsqwnnONYw/53hVXS2LSiXFpoOFMdXifZpCXor3abQmvPDaBwglS7j17gehMZvF8oKKZV5PuZim0+plnqL3Mo+BPstc4OLisyjdV4v2qYUbb9mxpXyPXf7KWY5AOQLlCJQjcMNEoHzRu2Gaunyi5QiUI1COQDkCagROH3yqRLCkFt2hCpIASm6HV9N4JQ24RJ9kBSRLiq+GN7tMI9aJFQaBAMGAgGZ6KReK16ww8vmseCzTC7IkN50WPP/SW7hyaRh/8Wd/iLfefwcnBgbQ2t2DRDKNRDgOg0Yrqly3xw1PJQtz0eNXSfHn8RFYEiwTFAZWQgI1JQ2XdgRGA06fOSMelPv33yZQ5RdPP4W169YiEFgR2PTQQw8K4PNUePH2228LRNu0aZPAE8KOxqZGTE5MorunGwMXBrBuTQ/6+/vl/wSu1dU+Kby0ceNGgTdrenpw5coVtHZ14ur8ArZ3rseJw0exZvNGXBq9iq6GJkxOjaOmtQHT81NYW9eIEy+/icXBi7jr7juAfBaZaBouby0uBvzQtjXCVV8LfamICp0BaQ01mfTBzAjUmZudxZHPDkvhrYA/IKplplkT6CsLBUq6NtWvly9fFnBEYEN4ogJPqhVVVRljR1CqFCxUCr+pbVooFtDY3IQl/5Ioh+njTKVuQ129QEoq//hZ9LGlqpHghH2G+yfYEGVdqSR/c3sqbMXDN52B3arYMbCtonEFFscIPiu9Es/GpibpV+Eg7TKUQoVseyrvCE7Z7oTaHe3t0m411VWiaOTnLPmX5fyDoRB6urvlc6jaJcwulArwVHpkQYTepfRHrvB4MTMzJyn/+RwhiWLlQjrkcDlBpTHV0WpRKiqHGU96eeeZsm4wIp3NiW0AgSy9kcVvVlLj8+KJTKAuRQppT7HqK03QRdCsQn6+h5YqcuzBIMxGs/g08/2EN3xwYYNWGITI/E0wT4/aXDYvXs0KqLNesyjxeKhYV2xO6CfOv1UIxXFAWE1oxAe9UjkPcCGA7bS8NIdiPoub9+2Dz1cFm90q6vKl5SUc/uwg1nR2Qlso4vhnh/DAXXfiwuAFTEzPYd+tfdi8eS2KBFuJFD54/U3s2rgNNZ4qDF4cwtrNPRgZG4bdaUVFpQubNq0XG50CFya0euhKGmRzBeRtlXjh5TdQiEcR9/vx6H13I5eISzHAqdlp3H7nHRgeHcXM0gLa1/egur4OoVgElCFT5dzV0g6v3Ylnfvokejdshs1oRqRQFCBZYdKhtdYHh8eJyvZW/P2Tz+Nb//2/IJVMwFDIo0SwbLFgdmQUA8dOYNfW7VgOxvDe0dPQuiugczhk4SsaDuKbX38M2WQQl4dGsWHtNlw43o86lw0uMyfOHOYCAYz6A7j7kUdRyCbg9y+hoNXBVVmDIyfPYGxyGkajFftv3Y/F+UWkEykM9p/EN7/0eeRLWZidLozMzOON9z/F0koCX/nqb6FHAG4BBz/7CGfOXMTY2CxuvnkfvvK1r+LnP38SZ/vPoqKyQlTu3/7Ot2W8vPve+5idpwWKojRn34lEogJclcXCEkwyl0OgIW2OFM9jiP827RS4wMDxzefZl/neYCAEt8MlljEKzFT2xv5OqGyz22UMhkMhKQbKfse5lOOMi3Ocbzj/cu6iApb9NxqKwmJzIKXNomACdu/eCbvRAFNBIwX73n//I1icHvGadhjNCCwv4KtffhyJSABvvvIK/vLP/+gaWOZ1SbmC8Ucp4qcupKpjQb3myXYcWGKDoSh8ry/ed73CWb1W8jrI/YgqmHYXWhUuK4D5mhWGMmCRT8XFSoZx27h5B9798BPYnC4YDRqxwvB53UjlWFDPiHyhKN7fU5Oz2NG7UxaOOE939XRJ29K3mglFKszlvMG4c+5VFwNV6w9aYXBOp2Cbx6yh93OBimUelgkvvfEh/NG8gGUW76MSnW3BBTZ6z5dKGlmk5bWWbawW72McWEBTBctKkdESymC5/H2zHIFyBMoRKEfgRopAGSzfSK1dPtdyBMoRKEegHAGJABXLAgZWfSPVdHneEKo33cqNs2qFoRTo4a0ybSa0Wr3cnBKMEVoRCvAGnjfRBr1JSbnNsgARITRQFHWqDS+8+DbOn7uAv//Bn+OVN1/D0Pg4tGYLKip9WFnwA/kClhaXBDAm0knU1dUKwCOYIBxh2j+Pj4X2xkbHBYhSoUWbCmeFB++8+y46OzsklX/r1q34tx//G37/939PCoy1d7SJGpbvfeXV11Dh8Uj6uMvplHRfAg4Ca/qCUpE3PzeHjvY2DF+5IpB6dnZmVak3LyraoaGL2LVrF86cOYvaliacvHoFa2tbEZhbRH1rMyamp7C+vVOUjbUdTTg9eAbbu3pw9d1PMXLoOG657wCuToxi4uoEWhs74ahrwnAsgt679ktRv5GLg6j2VSEcCUu8CRCSiQSOHTkqhbPCwRAy6awU0mI6OwvpEeKKvYRGI9CWEII3/PQl5vkRCrHNCQ5VUE/ozlR8tiU9mvmbr7N/lHSQlHlaNUTDEYGlNb5qxad0tXCg3WpHguBJg2uF8FQ1NPsG1ZCMJ+EE98X90A6DDx5vfWMDpqen0dnZKUXtzl84j/vvv1/2RT/uxcVF2Y4AmapHgin2LSp7CXPETzSfgdGoR0d7h8BVSdvPF1BVWSn7oRKS2zJlX2/R40z/WWxYv1FAK38Y33l6z2aoblQAK+EaF1Zou0FYo1hbKP7LjB3BjepNrTeboTMYpC8x9inxitVJn+V2rS0tsrBBIDe7MC/qekIg7ocxFUX0qo0IqTb7uMFgQjKegJPAPBGTzydQrqmpFsDMRQCCbH6e11MpkJDHrVpeEJTznAnbpfChxXKtsB+ViLQGYOzUMTw6Oir9n8dC4DcxMYJCLoPdfbtEfVxTX4P6pkbkSwUMnD+HmbExdDS14MShw7jvnjvx9ttvIRQN4dEvfh5ulx0VdjtSwTCG+weQWg5jx4bNmBofk8KZLq8LBW0e/lAQe27eiVQ2hUQyLgp1h9WGZCYPOGrwi58/g5WpSXRUV2Lvlo2wSnE9DSLJBAoaAw6fuICHvvQg3jz4Pnr37kGFrxKJVBJzs3OwGUyor6hCPpLAu6+8jgM33YK5lRCCoTA6aqpg02thczvg7WjFv7zwMvbeczsOfXYIzTXV2LV9G2KZJCrtdlw4cgKDp/vR1N6Jnq29mI+ncKT/gig3QyvL+O2vfh6BhQkk4jlcHhzB4KlprGmw4v79e1EspLEQCcNcXQdvcwu02hwCQT/imSya2rsRTqTw+lvvweH0oKdnLaLhKIKBFWSiQdx101bU1tcgkspgYHgUnx45i+/83v+E3mBDIplACTk89/zTyKSBRLKAvXv3YGffTrz00os4P3Aebe1tspjzxJefkLlgadmPV157B1W+Wrg8LgwNXRJQyT7KfswfWlQEQ0GxApICd4SWWq0UzZRCfFazLABxPFHlTluMTCIlY5GfwbGuWLpw0VKxShoYGJB+y/1ZLQp8Vj2AOa7VxSduy7HA8RUJRcVaKJSNYs+BvfBUOFFIJjF7dRwbu9bi7XfeRw5a1DW3YGpkBEZNCb/1ja8iGQ3i6X9/Bt/7m+/CYWHBudWFzVUVMY+T44vjgZ+regOr8FVZYKFH8v9thXENJK9agKhWGPnVIn9SHFCsNwrXrDBYBFDKFACiQpbrZzKB0IofgZUANmzchg8/OSTqbKvFgGw6ilpfBUqsUwAdsrk80uksJiamsbN3p1znuCBsshgl3lRIG0SxrJUFIs4h6rx6DSjTgzyfF+jN+Ywey4pimX7iq9dsg02K900vx7H/nodEsWy12xV7ndUFXQ2UxT0uICo2GErhPsWSw6B8P1iNKWNQBsvlL5vlCJQjUI5AOQI3UgTKYPlGau3yuZYjUI5AOQLlCEgEzh7+ZYlASa3kroRFuQteFSzLM/RUVFKkqcSiLYLi/SjqJI1GVJ9UQkrRPoNO7An0OqOoTCmFKpXy4rFc4OtGJ5557nWcPnUW//rD7+OVt17H1ZlphJJJ1NTWi8eyxWjCzOQUautrpRo9C7otL/sFAtfU1mB2Zk4gcD6XRzhM5aodyQTfXyPez2f6+6WY1G0Hbkc0kRDQ8cQTj2NqcgIWowGzM9O4cnUEsXQGdx44ACf3RUWqw47l4ApqGhqw5PfD6XQh4F9BW3MrRoevigfz1NQEdu7cgWMnjmHLli2YnZ8XVdfikh+++lpM+RdRY3UjsOSHu8YnBcm2dvXgytAQ6tqbcHl8GDdv3Y43fvgTxEamsGHzBhy5cAZZUYLr8eDnHsM7Rw5j47492HtgP84fO4Edm9ZiZPQqqmpqpCiZyWrD2TP9mBibgL6kQ7XXh0w8KRYRdrdDwIy6YEDgTtDA53jDT8Cq+IRqFLuDZEqeJ6hlmxNYeL2VAoFU6KzVaZBYXTxg8S1CWKqg52fnZHvuk17IhKrxREJJzSboJWDQ6yVFnkUSCaeoSmR7UPVItTO3ZTq8brX4EwFXIpGUwmPNzS0CvQwEHFYrzCYTxsfHxUuaz/O45+Zm0dTYhJnpaThZ6FGrkYJ5PD5CL8IweseGg0EB01QdhyIhmBxmVFQyxb8SSRbKy+WRyeQEzFINT8jOwmEsxkWYrxYfpDUF4RePl0OFCmiOB44jqj/V8ZFOpSW+Cn9RVNwsfpXOpEXtb3c4RbWsFPLTwG6zSro7z5/tyPMlnAuFw0imkgL72D+5O+6D++P+VQsNgh2L1S6LOoR2hMYsIBhPxAXmsz9QoW21WMWmgI3N/fB4BRxpFJAu21ht0l9oIxMPhZBKxMSzurO7Hcl0Ehs2bZDil9lkEhdOncLVoUtYv2YNjFodDn72CVram3HH3fuRTMRg1ACGYgmDp/qRWokgHY6jvaVN1O89nSwwpsHs8hxctR60rulCMpeG2WSEtkivWj0OnZ/GlcvjcBq0qNBpMD00jBafE13NTaKgTmfyOH7yNHbfvh+L2TSWgsvYubsXWrMOC/5FZLJZNNbWw1jQYuTcEIYvXMJSMAVfdS3W97SIR7PJ4oLWZsJrH72PL3zjUXz44UkYNDrcc+9upNJRmLVWGAo6lHJpGExalAxG+GMl/MOPnkZzWyeC4WV8+YmHsDI7hcsXLiIbiuGem27B0tgYqr1uaPRaXJycRNZsxUI0Bl9jPTxeJ4zGPNramxGJp/Hhx6ewsJTExk07UCxmMT42hLWdDbh113Zp43g6j58/8zJ23XQL7rj3ISwsBaA3mvHs889gePgSNFoWvizikYcfwYYNG/HMM89iaGgInZ3t8K8s4eZbbhLoTFuacDSF5158SaC421MpBQ8JirmQxHFgtpjE25s/bqcb+SwV7QpQZP/jfCLFHVcXMCwWM+bnFpQxk8spBTrzOemH0UhUFpJMRpNYnPA9Nqv92kKKYqegVxaKclmZx/mcHEuxgOq6GkSSUey9dR9MRgMG+s9h89r1uDx4Sa4DBrNF5q1ULI58NoUvPvI5oJDBW6++ir/4/74Lk4EmD8rCplg+ERpzAVSuZ7hmVaN6A19vA3U9WFbtotRieCp8VsEyF9h4neTncP/MApCrqXymcj0VKw6tVjIcGNNoKISlZWZcdOHYiZPQGYywWkxIxMJoqK9BPk/4XRR1MdXBY2MT2L5zp3hdc+7gWPX5KmUu12mUgoLqOXG8cwFL9YIW+wtmInCBt1QU32bOQyXC5mJeCo/SY/nDg6cwPhfC7tvuRJEe2HaHzD207+AcYzIq9hics8QaQ0d/ZQUwq4Ce56wql8sey+Uvm+UIlCNQjkA5AjdSBMpg+UZq7fK5liNQjkA5AuUISAROH3q6xBt6tYI7bwh583nthngViP16uBRfZd5BS7owNGJjoAJLPiXF3wzmVW9HCpAzcvOZKzG92o5fEiyfPIMf/dMP8MxLz2NkZhpplNDc3CZK1lQ0jpWlJTS3tSCaiEpxPVpTEKSxUN/o6Jik5/L/LMJGOEbYYbNaxTJgfGICdc3N2LKjF4eOHcPW7dvQ0daG5YUFtLc04a/+/M/QuWYN9hy4HT63C6VUGppcBtW11VgILCPPm/9SUTyDg/4g7BYHirkC3C7aLESRzaXFHoGq7WQmi0QqjSLVxHoijDzceoukkFu8HswvL2FzNGaauAAAIABJREFUSwemR8fQ3NGKkakR3LZtJ37xg39AYHgMu7dsx1uHP4GtoQZpaLChex2slZUIlQp48LEv4MLhE9i/dyd+9dEHaOvpwtzKChwVXhw6fBQnj5/G+s4e5GJpxEMx+JcX0djWiCqfYoFBsEDwS7Ut1cLiV7yqTi2sevUyjmxHsUTR6ER1zrjOzMxKjKlW93orZBumrqvWFgQHhD/cH6GxpMtrNIo/sE4nikPVEoNAiiCYsJrPUVnHzyN8oXWDUjCMlgwFgbqE4YsLS9LtGOeF5SX09vWh0usV8EpLFL5fVMGplEDKZDKBRDQmlhAEsjXV1VhaWkRLUxNYMMxmtYiKmWp1HmskHUVHd5dAsCI0UryPqvjq6hoMDA5KnyKc1RSAQlYp/GWlt3EsJsCcn8tjoSqP50dgxLixKBuV2uyPKqzia6rCWjl/naS2E8SowD+TYjzysi8CdBVCSbo6VbVWm8Akfh73ryqSCeddbpfs3+qkh3dIVMn8P4+Z7cNYqX+zzdgOqrc6FY88F2YDUIHKv3l8ouYsFuGfnUc+k0N1fTXqGuuQLWSxf/8tcDtscFrMSEYiOPirX2F+egYNdQ1YCSxjZHwYv/f7v4NkMiqAmN7Ik8MjcJtsOPTxIaxfuxEXzg3gkfvuRGNNBT45fAS79u+ExVcBmA3Q0K+1VIBeq8cPn3wb+YIO9952C85+8hG2dbej//BhrG1rRXdHh0BwFjYLpjOIGw0YnRzFo198BMvhZQQSISxHQqirrYc+r8HFE+cxeWkM8YwRGpMFa9a1IhRZxrmzY/BW2XHb3VuwadtmDA6G8M57H+CLX7kZPrcFhZQBBq0VWg194uOiyofGi5/8+1uIpgtIFsJ44vHPI+pfxtLYOGIzM7hl6zbYV8HbYigMrdOFSKmE5XgSyZIOFpsGVRUarOlqBGDAsy9+gisjIWzbsQ9GMzA/dxkNdU7s3bkTqWQGTz/zNmrqq/D4V76ObEGLgkaLBf8Knn3hBYxPTqCxoR6hYAhf++rX4a3w4Y3X3sDExCT6endicPA86huqceedt6G+vhaxeBIz84v48ONPkSto0EKFfywhC0D0dm5uakQ0EkZ1pQ/JWFIWHThm2G9U1TH7FIE3xyAXcEIRpbCl6lXMfse+Jv3SykWTnPRFPrLZjKjt1b7IhRr+sP8pXv0EtBrozHrJLOBilK/Sp9i7GAxYmF9ELBzFzNS0jIuxkVFZKCnmMvi93/02UrEwXn7uRXz/b/4YNotRwLKUj10tqEeIqo5DHq/6eb/5tYBe28oi62pFAbneKYBYfU7N7iGwXX1ZtlF9ja8V91t9j06nEbifyxUQiyUwz8yW+gYwU0Cgu80qGQhVVV4gX5KMCy7i8lBGxsawbft2OF1OKeBJEM/fjCXPSVVg85jYNmyz6zOPaMlDKxOB41DqJGhpESIey7yu6/HpkX5cmVjC7tvugtZigcVml0J9nAsVeMzMJI0sTtEHXbXf4Gvq32oGFLcrg+Xyl81yBMoRKEegHIEbKQJlsHwjtXb5XMsRKEegHIFyBK6BZQImAi71BvT6Yn4KOP4Pv2VFtcUbUiqWlZt/+kUqKkfrKpCGKJapbKJimZsUillRLhf5Xo0FL770No4eOY4f//Pf44c//hdEc1l4aqqRy1LTrEF4JYBSLg+9yQDooMBHi1UKQyk+sVSTFgRWUNXIY1LBGUHh2MQEduzajXSugEAkgt1798BmsWL48hDOnjyBTevX47a7bsfMygpqvV4UaftgpK9wDC6fF7NLS6hgKnYkCofVgWg0odRgKuRRW1+NpcUFmC1m+AMr8HgrMT41g7bObswvLsBV4QBiKeRzBThrfZhfWsL2jh5cOX8BO/b24uTZk9i9fhOe/P4/oKJUxK6NW3Hw7AnMJSKIprN49IFH4E8lMRYJ4v4vfBFzw2PY1NOBkdFhmOxWBOMJ2NxuTE7NYHpiBv0nz6CjsRWh5YAoTLUGjfgBq7BYUQAnBPqIanYVOoZDQbHO4HYEzwTB9OilapZwkWpt8pREgkXi7NcAEYGFmqpOWwq2O/sOwfHi0hIqqyrF3oGAiNsREhNCEVwSPPBYaLXBfsF9c2FC2lGnQAsCXW5PsMx9BsMh1Dc2wmA0CAylnQfT8XnchOX0YqZ1w/LSkqgiKe8jECLkJRjNZ7MCxrlNZ3sbLl+5jHQ6JfYH6zeux4mTJ5HOZOFyu8U3lACFIGd8chKTExPwerxIRROw22xi9UEFdDqTEVsQgjAeq6rmjK36Povn9CpwZn9kzAVgF4vXYHwsnhAwTVDH2K8s+wUqc388btWagnYHtHVgwKjEVossspgWQRJhkXwWwY/JJPCH45HtpxZEUyEet2OBSz7ozUplZZaKbFGwa+Uz+dlUlnLs8lyz8SQmRsdQUVWB7X07UNIW4a1woaO1BWYCb6MRqVgMr770EhKJFDZs3ID3P3gbj33h8/B6naIYLaWzuHJ+ENUuDw59fEzifvjIKfRuWoNsLICGxhr03bwLsWKGprwyt7hsDlwavITX3z+KhtomuE0G1Dps6K6rRTYeRYXTgRUWhjMacbL/HBq7O3B6+BLuu/8eVFR4BLolcinMzs+huaERDp0Zl072o6mqHldmwzh9+Spq6z1YWp7C7fvvR2NLI2CIIJ6OY2amiBOnz+DBh/vgc5pQSFH1aoJOU0C+FBGP6ZLWg6Erfhw8dgqhuB/f/ObXEQsGceH4MTQ6nQhMTmJDZ5cUXisZzXDWNWA+nsCRs+exdsNG6LQptDS7UFPlBDQGvPn2CRw+MYJtvfugM5QwMnoOTzx2H0wo4dVXXsPmbbtw5133QWu0oajR450PfoX3P/pYVMdOtwtzc9Oixv3mb38Lvsoa/NMP/xnBYEggsX9lEZs3r0Nv7zZRmtMjtwQtTp7ux+WrY+joXoPp2QW0tbZjemoKy0vLijUQFzgKRVmsYT+lHQ37Cv/m+FI9+ZVibiaZm7mgwsUKdZGSv/k8+y3HCfsgwSrHPuckPq/OTeyD4qke5mKhFhqTFkuBJdx7771w2unrHIDb6cLS4jIuDgwil8lJHzWygJxGg0Q8iscefhD5TAIvPP2iWGGYjToYdFTQrip6pYAfbS6UBR4VLKtfCdRrnmKxrHgsX//4zWsi51QFWCsezteDZ7V2gQqilcUiLrxyoYeWOmksLfrh81ULWFYWq1hwLwOPxwVNUSNZHexDvN6Njo5jZ2+v+FXb7BbJmDCZjWK9wXPhtVOd99UinUominKuPB+CZYHhq4V3FX9lgmVe4gw4fvYyTp6/irsefAR5sS1SwDKvd4oXP+2s6OGvk/lascJQPP3Vv1XwzM87sGtH+R67/H2zHIFyBMoRKEfgholA+aJ3wzR1+UTLEShHoByBcgTUCJw5/MtrHst87ppSkdhBqdZ37UZZVWDxBrJYUsCy3DhrdZJuTyDAbRRFVvbXFMvFUk5AFnR65AoGvPb6B/j0k8/w7z/+R/zzT36EhVAQ3vo66PUm8d3VFktIxxMwmI1oam3CkoAOl3jwKh6xSjEy3sBGIzE4HE55ra2tDdPTc+Ij2rdnLyZnZ7Hn5n1wuFw4evgILl0cxNe+/CWYDHq4qiowHw2iqboGsaVltDU2YG5+DrVNDZicnUZXdw/OnD6L7Vu24uiJU+js6sHE+KgUiEunEwJzaNfQtWYtJmZm0bNmHc6dP4/GplpkAxFqwWCt9GAlEMT2zrUYuXgRvXv78NHBT7B/Zy9+9r3vYX1tDTqq6xBMJeBPxaE1mtHV3oPBqSlMpxNYv2cPjHkNfE4bAsEVmO02pEtFBKJRFIsazM3M49yps6it8MEAHZLJOHLFHJb9ywJ3CCn5UOGy+KXSSoFqw1j0GlgmsCUIjoSjMJnM15RnIyNjAqtZrFD1QyX8pGcz90kQ2dzcLIpltRAgC/1R2cy+pBbFEm/P1eKA7DNUDRN2UsXOtqNamc8T5FdUeAU0j46MCbhl7jYtNghYqdRlH1PVugTPBDJ8L+EsLVRcDqccy8DABQEptGZhmjq/6NH2Yk1PN5qaG9He2Saqu88OHRI7FwLrRb9fiu95KioEWlJ13n/6LBxmm8ByfgYfjAUtNeh1zVgS3vCY3S6lyBnhmlq8S1VqczulwCVE4U8wzPc57HYB+4y/qC4LRVFYq7CGkFgsNjRasd/g57ANGAPGlW2qZh3Qi5XjkrCZ/s58qGppVTnJ39wHfaoJqwnWGGduR8BHYMhFAO5fUukz9HadQCwexa69u9Gzrlv8kZcXZtHV1ooqtwdpWl7oDfjJz56UdPlF/wK6ulqwYd0aIJ+B1+nE8swsbHoDpkbHEU8XMXBlBPfvvxXNNR6gmIKv1ou8XosMi1TmeWhGHPz4EM6dH8JvffXrmLs6DGupgO6mJmgLOfhXVhBJpVHf3obTgwNIlDKo72zAxvXroS1qEY/FZaFg5OpVrOvqgi6dQ3I5AFNRi4lIDqeujiOViaK1zYepiSV84fEvoKCLIVvI4MiRUbi9lejscsNn18OitUJTMohFRaEUV/SvWifiKSN++fwrSORi+OrXvoKLFy4g7l/Gls4OeM1mBBYWMTE5hflgBDmTFUWrE8FkAls3boIeCWza0AyTifOoBR98fBYnz01Bb3ajpp5WNEt44N7b8N4b7+OO2/dh2/ZdKBR1KMCA0+cGMTI2gSuj4yhpNWhuacbExCji8Qi+/e3vwOetwV/+xV/LuKrwuODzsSheEQ88cLcsCpSQRzyZFhuMTz49jMPHTsBktiOZpNq/WuxxONYuX7okizTsLxx3qiKZ40tdUFEyGGivUBLLBG7HPqTa6ND2hn2L44fjhtvTOiOXy4pdDfseVfZUPXO+YH/m/CDe/CYd7BUO3HP3Pahwe6RNDToDThw7gcWFBVm8ZJYKrXEyqRTy2TS+8OjnYDXq8LMf/Rw/+NvvwqinTYSSJSHzEcdYXoHAKljm3yowvv7bgXgj/z8Uy+o26phS/JQVYCvvuM5H6jcVywTLzNTgAl44HBOwXFlZJXMmYTAtgvg6wXKpQGjNRSBa8uQxOjaBvr4+mTusNrMsABmMiscxrTDUOYPzAWOqZo2oSmZaERGUc38KWGbxvjyQz8m8ozdYMHR1Fu98dAz3PvI4tMwKslihNxjFekq5figQm2NLWQw0XPtcVbGsWmHweG7evrl8j13+ylmOQDkC5QiUI3DDRKB80bthmrp8ouUIlCNQjkA5AmoEaIVBQKAW3Ln+Rlu9Qb4+7Ve1vlCtMBQllB7xZOIaWOaNczaT+zXFcrGUFZCgN5mRy+vx9nsH8asPPhIrjB///GcIZ1Koa23FykpIFHJUK4f8KzBZzfDV+kQllWGqezwuadFUyjKVmKCDVhiqJyxv0BcXlxEKR9HQ1IxcqYT27m4B3ZcvX4LTYcedt9+ObCYFV5UHE0uzaGQhuHAUbQ2NWFpakMJfw6Mj2LRpE06dOIkdW7fj+NlzaG7vwNDgBXR3d2BiYgwbNmzA+YEL6Fm7XlTJ9Q3NuDB4AU0NtUgvh8Q2wVzhxkoghO7qBoSWltHc3oz+wXO4s28PfvQ3f4lmpxUdVTVIZrMSA6PFiub6VuQdDjx36FO0bd2KzqZ2RJYXYLWYUdRqYKvwYHhsHNXVteJr+vF7H6K1oQXxYERAQzqXEtDIdiVcJuRkOzFWbGf+8DmjgT6ZkGJ/VBATRFD9rfgz0x/YIqo0pmaHwyEF9Gi1ApT5W/EGpsDUtApEXAI62Re4D5/PJ/8nSFKLgvE4urq6MDw8LJ7cLEjHtlEKBVKpl4XL5ZH99589Jypj2o1kclm4PW6BpTwvwgy+phRhtCKwqpCmOrnWVy2gOxAMoKO9Hc1NTWBhQsLl+oZ68R2mGpF+rVw7CQQisLvs8jkmqwUVVZUClFkgy+ZwIJvKYHR4FOFQSKAZQbhYehQKMBqM4n+sLsjQusFb4RXvYqbsE6TxmHPZnHjO8jn6mkrRP0mXV4pmcVxx3/Sjpictj5VxZtE9u51WD1lpU9UmQApnrtrWMBaEelRQM22dz/MEqXokvFIVlwTThNRmk6I81IlPKlPsC7J/Hh+tBlZWqKD0iSpcT3BEFbfRIL6w7d0dqKyqwNp1a2Ax6aHXlFDt9cJsNAjM9gfDeOrppxCNheBwWHD3HfthM+qlqJqD/SQYgs1kxuHT53Fq4DLuuGkPmqs9aKmvhMkIZIs5pEu0QHBhdHwB7773Ebq7W7GhqwPWUgkXT5xEV0Md8ukMBocuIaczI5xLwdfcjEe/8ihC8XkYdQZo8hoYtSaZI0ZGRmHS6dBeX4/YwhL0uQJm0sDz73+Knp5OpLN+7Nq1D1NTM+jdvRnpQgpvvHEU3qoabNhQj2qbFha9EdoSYRoBahbQ6pFIFfHp4bNYWA6hb28fGlpacOjgZ6Km3tLdiSqHDW+8/ApaWttx85334uX3PkLGYEEqX0Sj1wWHqYBdveuQyyagM1hxbmgar7x1GAarB76aKkxND6O5oRIHbtqL9Rs2Qqulz60VQ1fG8NQvn0NNfSPOnhvAfQ/cjyvDw1hcnoHeoMHv/e5/QyKexg//4Z9RyBfhcbugpz+114m9e3rRUF+L2hqvjA+b3YV4IoOf/OzniMXTyOVLMJks0OsMWFhYVCwiZPFHWUTiWCegVYq0MhuF1kkFmfvZJ7n4wwwFgmWqm/mbQJkLfuzfnBc41ywvL0pf5jzEuUFU9rSYEUVtUT6HYDsYD2Nb3zbxXU4lktBpdKirqcWZU2eUvqk3yDxLD/WqCi+S8Sjqa6qweV033nz1JfzZn/4vWE0seFoUpfAq9VX8lVdrBFzvqXy9spgbEMTKhtc91HoE129LsKzXKWP4etsMdTH217dlhgH97pkpEkM4FEVDQyMuXrwo2RxULPNa6fV6JOuFIJfq5mw2j4nxSezYuVPiTR9svUEHo8lwbS5XF4MZT86NnP9VT2jV7qNYyCveypz8uFjFdiyyqB+zFkyYWgjj6Zfexv2PPAENrUfYH/QGmFYVy9dgsk7xWVYL9jFE6uIiYyQKao2mXLyv/HWzHIFyBMoRKEfghopAGSzfUM1dPtlyBMoRKEegHAFGgGBZtcJQbzx5868+1DRfNVVegc28H1UK+Imfpk4vcI2FyQrFgtzAE6QZVz2WBV6VcsgQnFqtKBZNeO/DwwKWv/9Xf4Knnv8l5sNB1DQ3I5nMwGIyK4WY0hlk8lnxdaXCiooqpkgT1hFssMCbFC4zMAVbsQAgGIvHUpidm0dza5sUuSNYZgG01199BV/5+tdQVVmBSDiEjrVdGJ0dR6XLBX0e8nt+fg51jfW4cHEAmzduwvjoKBrr6jE2uwCL04V8jt6YGWRSCbS1t+Hq6Ch8vhpMz82jqaVNFM+NdVWIz/vh9njFYzkQjqDVVYWFqWk0dbTg6vhVrK1vxocvP4saix5t7irki3kshAJoaGiC2WCDu7UNP/3gXay76Sa4rS5ElhdRU+ND/8AAbrr1VgxevgRfdQ0GL1zE8cPHUOmugEVPpbEW+WJO4kTwSlBBcMOHerOvAh4CBipSmS5PkEjVLEqK2pwqW7bt/Pyi2AoQdBDgqsCCHsYKBFFsFdgmhMiE03qjQeASgdL1aeYERSpgYR9jOjihNeEnVYv8zf37/QF5XzKhqCal7+l1ch6EV6kMiwuy6J5XYJRSNI8q+iKyqaxYVlDhTiBbW1stMLezqxNOhwODgwNynoQ3HqdDlNd2+iQXi1IkcmRiHDqDHvMLC2hpaxGFs9dbJXYop06ewrLfLz7PtKSgl3JjQ6Psg3BF7CsSKemnjA2hmlrAirFnTPl/HjNT2WPJuCieqZQWi5kSsLS0BCutAIIheZ7bEoQTbil2IYoKnJ/HH1Eu53ICpLlwwCKaLMKm+p0yNtxetc8Q1TSPi4XX2AbZrLSVpOhrNLI/Qmo+2LaBlYAMeIHdpSLWrutBHnls3rwBJoMOLqcdTqsFTQ0N0p7ZQlGK+/3v//138FV60LdjO6or3UA+C4tWi4WZadRVV+PE+SEMXJ2E02zCVx79HJZmRrGupxWZXBowmHDm/DA++uwMLA4Pauoc2LKuC83eSqxMTCI8Nw+70YzmllYkC0W8/fGnqGpuRlGfx/4DO5FLZ6AvGWC3sshiGiypRksTj90Kr82GuYlJjAZiODs8gzU9a9Hc6kJ//3k4HV5UVLrgqLDh0uV56PRmbNzYiu5aF4oZjiHF0oHzJRfWpueW8Mlnx3HzbQfQ0taO80OXMTo+CY/Ngkq7CWvaWvHma6+htb0TrWs24Pj5S9C7qpDM5GEtpuFz6LC7bzPyuSRKWiP6L07gjQ+OoqA1i5VNX98WPPjAXVJYlF62LORGRelf/+3fw2iyYXhkFB1d3fBUeDF0aQiJdAR19T78l299B5cuXsVTv/ilzNUOmx3eSg+cTiv27OlFVZUHPi/tN4BMlnM9rVNS+Ju//Tvk8kAuR5W/RYq2CVR2Eion5LxVCEuwyb6pKvDZXzg2qajneGCf4vhkf+JcpNokqQsw9KkXG5eC4verLkDxdfZdWVTJ5TDrn8N//p1vQQphGkyYm55FPBLFubPnBHZ66UUfDstYK2RySMYiaG9pRN+2TXjlhWfxp3/8h7CajGKFweuSzD/FovgJqyBUhcEqEFbhNv+v1ylg+Tc9ltU4qONbrp2ynQKWFcsLxXrjNxXLXEzSaDie81heDghYbmxsEksfznHMEKFVT2WVV4Ayfe+VoqpZ8YHv3dkrVibcjtlBRrMRFrNJFM3qAhXnAhY5pVWQ9Fe1aOBq8T7FCoNzZglihVHIyfgvlvRYDmfxi+fewAOPfQklk/kaWDaalWss4y7XYH4HgFK073qfZfW7ggrg9/dtL99jl79uliNQjkA5AuUI3DARKF/0bpimLp9oOQLlCJQjUI6AGoH+o89K8T4+1BvC68GyApJ/vXCRPEdHRrXQH9WRudw1r11FsUyPZcUHuVQqQKNVvCpzRcIRJ1574wMc/PQQ/vUfv4d/e/KnmF5Zhru6GulUVoox0WMZ+QKMFqP4LNMvlunZBJeECLRr4HOSPhxLSCoxb2Tp+Ug4LXCyBFFw0it57YYNeOe9dwS89vX1wlPhQoXPi4XAAhpr6pAKx7Cuq1sK3rFgFBWyFR43itkcMskkDA6X+B9bzUaEgivIppNy077kXxaAPDu/iPbOboyMXEVPRzNK0QT+f/beO0qu87ry3ZVzrurqHNAR3UA30MgZTCIpK9CUKCfZfs8e2zPz1oxn7PHYluVxmFn2zFt+HtmWg0SRihRlimIQCWYSIImc0UB3oxudc6iqrpzDW/vcvhBGM+uFv1G1Vq9OVbfuPd93v1v3d/bZx2i0YGEjItDpwjsnEV5ZRaaUw0poHfu29qHRacG5d17Hzz3yScQSUeQrJWkW6DA5MHD8QXz9jdcR1Wlx/OBx/PD738ODDz2AqdlZHDl+HOcvXUJHRyemJqdw9uOzsOjp/6oVRXZamq8RvKdkTNUGcVQIEuTwi/8jSNCLtYLSMI6gSAPFZ5fx5dhRsdzU1Ii1tVWBk9yW0mDKJhCEsJTzhX8jtGRzucjGhvxfLYfn+3HbYh/hcGx6gGY2gVJBnkc1HiEVgXBtbZ3sX3QjJs+hqpHgm/YR8nqtFjaHXca+ta1N4DMTGlTSbYQjcNgcuHzlMurq68QblsrogYF+3LlzB16fD7W1QQT8PlGxzs/NIV8sCDwjYDbbrMgVCtiIRQWQ8sPh5NQMBvoHEQmHxXaDJfiEKelkShSNVAAzfgJ/0llJgtDKgvGhOlMU2/RN3vQkVywyytCbjLCLGjwqz2VJPxWY6tgQiBMW8WyzWBULDW6DoIhfTORQZcz4qYkD2gQQ6PM9RYVcoDJSgVyS4Nm0ESF4Uq0MVE91/k8FhTw+dbwz6SyymYw0xaQ6MlgbQN/2ragN+lEq5VHM5dDT1SkJiGQqJdYlkfA6vved78ButWDf7p3i0byrfyuK2YzY0Mwur2N4cha1/iDWFxcwOLAVvV0tsFl0yOYLePm192F1N6AAAwraKBrrvGgP1sLHJmKFEqw6JTZLK2uYX10XwDy/NIvHP3kEPrcPlUIZ+WwRBosV2XIJw2OjAv6a6mpR4/UhpzPhhVffh93qwZFjvQLyErE86uobMDEzius3JpDNVTC4owd7epqQSUVgsZhQKWtQLGlgMFpw9cZ1jE9O46kvPIXwRhJXh27DaOHatYLOljq01AUxOjKMyel5HH3kMVy4cRs5Le0LrNBnoli4Mw67xYrBna3YsWsvJubX8PR3X0RDawcmJqfwl3/553C7bCgVilJJQGX993/wQ1itToQjUSwuLeNzTz2FWDyOixcvwGo34rNPfgYuhxsXL1zFe+98gHKJcFSPYDAg9hdbezqwb/8uOGx6OWfFG1lvgs3qxI9eehVvvv0eLFYnvL4gNFq9eIkTFitNJQnVlXNdrYjg69U5GawNSvJBVdaLx/nmnGfCRK00UGCrotbnPOTc5DnMdUdNxqiNJzPlHI4+fEysK3KpDOoCtZiZnMKli5dR39iorDubwNvndCOyvopHpbGkBd999hn82Z/8gXhxazWEvZtN+gSHcppuWmNsnhf3NrlTzjWqnJWWdvdW7ajXynvtLiQBWyrKuivQlgnXTZ919bqqJmm5H7SuoO1IPJ4UsNzc3ILLly9vJo30AvLr6tlUM3vXcmJjIybe0rt27ZKx4FpIlTStZxRrEeVcVxKvGtCChHBfteTh/2TMWeFQLiFPmw2OD9XKpaLME+aUN1JlfPP5V/DYZ5+CzmaHyWwVixPjZoNSAcsmkyR3ueZyrVAhvTof7l1zqh7L1c+b1QhUI1CNQDUC91MEqmD5fhrt6rFWI1CNQDUC1QhIBOixfC9YViHkT980q+ESZeU9zfuU5k0GUZESrik30VRX5WA2Wu4q0jSmzPwwAAAgAElEQVQaKps1yBYJma348Wvv4eOPzuDv/vov8JV//CqSpQIy5TLcbh8ioTB0ZenZh2whi5o6wjmbqCa5r1TZEr6xURj3Nxxiozj7ZjO3RkSjcfAmnODFzNelUnj08cdhs9tw+eplhCIhDA7uQP/O7QjHwhjcPoCxmyNobWoWJefI+G34g35kUknU+gOIRyKA2QqjzYHQ2iosZgPKxYJsj2q5hsZG3B6bQFdPL0ZGhrFzWzfuXBnC1r5tOH39GjQGAyau3sSjDzyEWC6JikGLh/YexK2zp3HurRPY27kVHr8bkVRUwEJzTRNa+gfwwegILk9Owqa3iU/ort27MD07g+7eXgHMtJQ4/fEZjI+OQVsBzEaTqGj5INjgtggNCX9pDUF4o6roVMBAGMHncOwIdjxuL+LxhAB8+lgzrnxuIhETBS3/rjSAY7l2QZTG9ONVVX8+vw+pdFrek2CDoIGqcv5OBTUBszSnE59PerfmJUGgNgxkYoBKdL5ubXVd3ofb5r5x37P5HOrq6wUy9/b2yv9iCappK6IuNuqNGBu9Le/j9lKJW5Zmgjy+8TtjCNTUiAKYQLeupgY1fr+AkUw2DbfXK0pRjqvH68HyCj1cjUjnChibnBbv5qGhIXS2d0hS4fLFS2IjQWU7lcczMzNIJdOiLKR/MWNDOwl6x3K+Ml70dOa48Hhq62sFRDE+otK02+U18WhMoD//zvOQ850giXFmzAh/uV2CcP6s1+nk+KTxl82hAH5RLyfu2gtw+xwDqhj5M+eCAsMVUK2q2bldQmmOOWE+t8WYxqOMcYmGrGKDUVcfhM/nhstNqxA2hrSJD7fTxsZrGzIH2Uzt+9/7HqKRMA7s2wOPyy7zeH11BblCGdkCEI4ksLS8Bp/LJrYPXVvqEfB78OGZq3D5WzA2s4jenW3IpMIwowK/xYx6twcmrkNUhiczSCTT0OlNkoCy2g3QVSDAlomRXLkEWEz44PRpAdZ1dfXo6eiG0WrBiy+/Db3GgYOHO1AWxaYdmUwJq6E5LK1EsLAYxgPHDqPGWobDDhSKWaCig9HoRjZXwoenP8D+Q3sksTQ1tYKF5Q2EolF4nBbU17ixtaMVuVwakY049FYn3vvoEjIlPTR6M26du4Jj+3rwwNEDuHblMi5euY7B/QdwZXgMj3/2c3j7nbfxR1/6Q0UpnGMyCPjRy69AqzWIzdDt8XFRTf/Kr/wKZudn8OGHp9C/c5tA7pWldTz99WcFrOt0BpaLwOGwoljKY1tfj9hhBGvdKNFXVxINRXg8flitDvz9P3wNd6ZmYTCxIScrUwigSzIX1UQRx1aaPFYqdxNInNtWmxXpTOpu00rOeSaFON9V726lWsCxCalzMheVqgnFf5lzkjZHKphs6+3AUmgZuwYG4XO5YdYZ8e5bbyO8HpHz22AySUNNXndcVjs2Qmt4/JEHYTPp8YPvfgf/6Y9/Dz6XUwAsVcLiQcyEaF5pWKl6wN8LlX+iMFbUxv9fwTIq7C+ggGVVqaxuV1USK79XxPedPQIikRgS8RS2bu3FyZMn5dzjmhWLRdHa1oJcgapuAm6dVJasr4Wxd88eue6x2sOgV6oM1PdVE4n8zvWCY8Z48xxnrGlXw/e/12O5mMugUixAr6XViwnZkglf+cdv44mf/2XAZIHJYpW5xuapSuJJUe6zUonXftW3X11DVAsMFTYf37Ozeo9d/bxZjUA1AtUIVCNw30SgetG7b4a6eqDVCFQjUI1ANQJqBK6cfu4uWObfeJOqNmpSVVpqU6OfKC51ZBV3S+bZMT6eYNM3BSyzPJfqYiqWWcpLhVa5XBA/yDx/hxkvv/IO3n//JL7+1b/CX/3dV1DQaaG1WuBx+xBaD4kVRjqegN6kR3Nbi9zMJvi7Xi83y1Ry8Ys3tSvLq3C7PfIzgRlhRjqTEzVYoVjGWiiEz33hC/D6fVhZW4bOqEOgxg+jWY9YbAMNNXXQlqhg04kdwvzyIix2K8z0kCUAzeWRrehR0RmQTsVht5phEJ9RYGMjii3tHRi6OSxeyzdv3sD+Xf145Tvfh9sXwNDMJPYfPYo2Xx08DhcmF2dxaegaSrEEvDojtIkk3Bot6ppqsRBeQiqVRJ0niJ/94i/jysICXnrnPTQGGrBv325RixLaWh12rKysIkj/5FgcL/7wRXicbphNJlGWUnlGsEEITEDIeBEQEobyb2ojrYDfLxCwpiYooJLxI7QixOA4Kg31dHdLswk9CIuowlVVz4raWCmRZ9yp/KVqlYCUYLOjo0P+T1jE5yh2JZwXLAcnFDGKSpnKN84vjh99R/nguDY1NQnUoteww+kUn19u32Q2o0ArD69HmkpRtUlfY6fdhebGZiwvLWJmdhaBGqprtwnAjsVjCAT8AufdThdam5pEubiyugKHzSr+sIQ1PD76FbNZIqGwxeGCxeWB1WJFPpfD5OQkSvmCNBMjyGfcCZhpg0FwSVUhj5WNsxh/Al+1dF4AnNUqXseE2QRt9OpmwmRtdVXUy9wnu9Um48TYlSplOF1KUkCNNS0sxNJiE1KrSnL6QXN/GBO7zS6gnHOE4Ikq9Hg8Jo2/+FraZojaUKMkIngMBEUyNlqtzBc2SyvlS0jGEshkUuLruv/gPmleWRP0obm5ER6fC0uLC6ICb22ogclgEOuCSpk9wYr48OQpnD33MXq6OiShk8tnMD4yivBaFGZnDXIlPeKJKJrqvfDYgZ3bezA3v4oLV29DZ3LCaKkgWOOC225BwG2H22GGlvOaa4HeKHPWoDXAYndibWNDGpEF3E4U6DGtKSFZLGAtFset0Ql4PUG0NLWhptaD10+8j3ikhM88uRe5bAIo2jAyPIuxqZvYMbgLQ0MT2LNrN1pq2GwuD6OJQLUAh70BU1NzuDlyFY9/6jiKpQrujC9hfGIJFZ0eZkMF/b0dqKtxwWY1CvieXVrH7PIGxqdXkMtXYK6UEHDaEA3H0FDnQnNLNwb3D0Jvd6IiY6KTNYZWwO+ePI1bt0aRybBiwChQkM05G5sacPz4UfzzCz8Qz+LDx47iZ5/8PGam5gQs6zS0Z9FI9Yjb7YLRpBXA2traiKPH9qOxsU6SLPw/4aPBYMadyRn809PPwOHyQW8wi1WDnuvU5tzj+c41gFY4PC95vvK1TCJxrjH5oKig9XebS1I1q/r8qoA5maSfMucbG89pZa1QlcuqVc/s7CyOPvYAYNRiYnRcmrm6LHYUsnnxJWdTOTbd1NH/u1xCMZXlU9G/bSsagj48963v4r/8+e/DZbP+T2CZdjUEzOq1Td2/exv48W86LZ+zaaHxv2jIp15HJRErntM/+WyhKpfv/bShJGy5DuokMbq6uo54LInBwV149913N2PH/yXR1NyIfKmEYonAWi8wnev+3t175FpLBT33j7Y+PL8ZS7VJKt9TTWZxPeP6otqQ8DwnvM4XyyhyTdZUYNBqRBWu05kRSZbwtW+9IFYYOY0WVhsTAWbQY1kSRvS2luaiTJIpNhhKwlkB9arnshrLB/YOVu+xqx85qxGoRqAagWoE7psIVC96981QVw+0GoFqBKoRqEbgXrCsdoznjTShgOp7qapQ7y2jv1exLDfOvDE1GKTZGaEBHyzzJbAgWOZ9dLlcFLCs02vFg1Wrs+GlV9/BidffxDP/+N+V5n35LGzi6wukEkkBywZ2uTdoFchrtkgDJ1os8IaZ+0hwTBVtLBoX9VdLSwsymbRADKpgl1fWMDR0C8H6Bnzmic8iEo2iUC7AV+OFxW5BNkO7Cj0q2QKCvlqsr67D4XGjgDJi6ThamhuwMj+PGo8X8UwBuRJQyKXR3NiAeDQiYIK2D+0dXRgZHUN3T6+A5eTGGsKzixgY3IW82YBmwtWNFBbn5vHWqffR1NmGgY5OlCMpvPviq9jZ0YEd+wbw1qm34fI4MH5jFH/79DM4PTKCtz4+C10W6NrajpvDN3H48GE43W4pRSaM4Y38Ky+9gtpgLULr63A6nMhncwJvVe9fjgmBpAppVbUhG7IRUBAgEzxzbC1mqyiWlVJuHTwer4wnATRhEgExHwSkVCCraldCZcbd7fEINFWtGAiiWAZPz1UqEwkdxHJDo2yDgIlkk7YeBFVLS8vil83nsVEV95nvQUUw5yGhKGGv2WpBS/sWrIXWBTKzSVUilURkfQNmo1kAciIRx+T0ND716U9Bq9dITF478RrSmSx27x6EtlQWYC02LhazKH/bWpvZzQ6lYgk1NQG89eabWIvGRLHOWPf19SGbzmDizh2Y9EZYzYS1cQHONf4aTE1Nw+3ySCwZA9lnCz1TsxIfNc5U/3V0dWBudvauFzZhL1WGqysrmJ+bl7lOX2hCs4qOpfPpuw0Y+Z6Mjfo+3Dbno91iExhMZbKoON2uu80BCbEJiwmvlfOUyRHFI1VVhRPcq03NuC7wOfWBOizMLsBoIizMoqOjHe0dLdAbdXC67GIrwzFy2M1o9DrhdjmQyxTEvoHnP8H66bNn8O67b6Gjsx39/X2ILCwguraBUAoIpSuoa2xAJLSA9iYXBnq3wG5z4it/9x20dXTBatCgu7MVXj8hM/e5AKMeKOVzsLB5m8kMTbGCisaElY005qdpu9EDt9OCcDSEisGAVL6CV0+8h6b6dvh9dWhs8WF5JYIrF8bxwMPd0OtLSCd0WJjbwNTcKAI1tVhYjKBzSxf6uxtgcxRgNBMKGhFeL+HM2Uvo2tqM5javwN4bV6dw/uIwdu7ag9jGCvr72hGsccBk1CKbyyOVLWNkbA4roSRyBQ3WFhewvacbRw/sQ9DvQ7C2Bsk8E1hlwGBANBaHy+5AKp3Dn/7FX6O2rh42m0PmJcd+dPQWfutf/gb27d+N06c/wvUb1/Dpzz4Bp8uHO2OTePWVNxDbSMBosIgymYPa0tqEVDKGSqWI4w8fwv69u2X+Z6WZJf11NfAFavCt73wfV27chNXmRKVEMF2WucxzkhCZ64pYt9hscs4SWvK60balDZGNsJKMsVjki89RG32qlSY875lQIlxVHzy3uC0VYPO1nMPHHnsQLV1tWJiZQ29nNy6fu4jpOxMwmyxiG5QrFgUs0+Pfa3UgEY3gF37u8yhmk3jum8/iz/70D+EheBUnGEWBzPOEDWLVc0BVGN+rLlaTqv9/wHKF5+lmQ0NFoUzlMhXKykOFr0rjPlqGFBAKRcQKY/fuPQKW+VBsLfKS/MyxqoOWUEYTQmthaah4cP9+8ZFn/PK5LDweN4xGg6xPqgUHt8OfORY859VksazXGkjlhFZnQInq6kIO4HlPP2edCXPLMXzvhyfw+M/+HPRsBiqeyiaxH1IgslbGm43/eI1QkwOqclm1/lAbAletMKqfN6sRqEagGoFqBO6nCFTB8v002tVjrUagGoFqBKoRkAiweZ96Q02QJE3INpsP3QuW1VJeRXGlkZtKqhpV0ByNx0SlqtzYKhDMZDBvNhNiKXdewHI6n4fR6MLrb5zEaz8+gWe//rd49nvfxtTyEhxeL/Rs0DS/AKfFJqX0OqMe2XxWLAxCa+t3PYMJmml34XTSs1eneMAaWdpfloZk9aLOjeH8hYvYtXsP+vr7UayUYLKakcqmUNdYh9XlJSmv1pWA0FoIK2shDOzaKR6x8WQM/hofwmsr2LqlHRPTi2je0o7R2yPo6diC6Yk76OzowPDoqIDl2Zl59PT2SROtxlo/7Fo9CqUKsnoNNlIpfPTOB2hpaoa7LoBAQy3mxyegz5Tx0reex97OThw6vAcfnHsfJpsRydUYHnzscdQPDODdsxdhyGvws5//DEbvjIpdw6n3T+KRxx7F+J0J9G/fjq//wz9JgzLx9RUVqlH8gAly6IlKqMCbfI6PWmpOFSHhRTKRkDGPxeICf9fXQvB6fWJHEY3GJKaEwIpvJy1OskoZNH2ObTZRQPN1hEtanVa8hKliJBjiPFBU7loBHKqiXG36x9J0KoQ3IlFRflNpTeDR2dGJ6ZkZ3L49JjCbIIgPtUEU34PquTQtH1wOKdU3mIyiEG6oa5TGkVQVUz3Nr5bWFkxMTQiMV5IhJSnr5nbZAMtmsSK0vkrXcAR8PpjZfNDtFv9kelbnKsDU8oriH0y/4ooGc3Oz4qdMv2U23Wuor5ffCelLRcXmg1+EuaqdhwqbWltbkUjGJWlCv1Oq+xlLgTZydmkQj8Xkf5LU0TEhU5BtEaAz1oR7BEaMKy0raHPB8Z+amEJzc7OA3ptDQ/LcmkCNYiqr0WBlZUXGz+vxyFhxPAn/CaoI2An9qWh0OV10loWRCtlcCZpyRZIAHFObzYy2thY0tTTA7rSJPYZerxVoGbCbsb23FyajGcW8YpPDNy8WCxgeHcbz//wjNDT6EbCYYdMYcHVsHouxAmrkWJZQ6zXA7zTg4YceQq4AvPLqm+hv74HNYkKg3oeKoQiTVQudgRmrAoxUlHJ/LXYkUyVMLmxgcW4Wewf74bJTLbwBh9spTcluj89jbmYddXXNsLm14lX84QfX8NAntiMYdGFpIYYrl8YxPXsHLW2tmJxcgNvlhd1Yxmc+ewzrkUWUylqE1nJYWFjBz3zmERQrtOcp4pWX3ofP1yhzMBJaws4dPfC4LTAZCGwryJe0eP/UOYQiKegMNkn+/Kvf/E34nHZYDHrki3mU9RoQAefLZdisDizNL+HM+Ss4f30EbVvaRZXK8zqZiGN+bgZ//p//BHUNQczOTiGXz8LupJVLBVMTM/jw1GmsLodgMlo310Y9GpvqkUzG5Dxu2dKAI4cPwO/zoCANHRVQqDeasLwWxv/1la/C5nChXNIimVAaPkoShhYSIPs2wOlySRVAhrZHZpN4cNMS5S6U3QSdXAu47nAu8ouVB+raQyDK53MOcn5zzeJ6VSgWsbi4gE9+7tOiWF5dWsH+wd348N2TWFtmg0urQNECwa1WK8klj82O0MoSDu7bjYYaH5752jfwX/7s9+H1OKGXHnxMvkAa9xH6Mg6q7QXP1XvVyiJAFm9y5dT5f/dYLsvaQJAsdhub/spct+S1ZfYYUD50sIKHiwYtSMLhDYTWI9ixYyc+/vi0/J/JTnp+s9oiX2EyKgeD3ojQehjra+s4eOCgJJwIvVOphFjQWK2KJ74KdXktZxyZ1ON6wLVF4looSJKOSTfaW/gDAdjtVgHLWSq+DVbMrcTw7POv4JOf+3kY7U5RhnMNZ1NWde1nlZKqWOZcuNeCg7FUK4s43o8e3l+9x65+3qxGoBqBagSqEbhvIlC96N03Q1090GoEqhGoRqAaATUClz9UwLIKjnmTqIJmtZRXbrhF0aZ2uBdx00/AslYnNgJqEzEqlFkCbzYpPqeqFYbBqJfmfaWKCW+8eQpvnHgLz3ztr/EP3/g6ljc2EKhrgMFgQngthGRU8eKkWlNrpK+pEfms4gVLMEmwzJtkQjvCMgIJXsi5X6l0Rhr28ab2xtAQjh4/hq3b+mBx2DA/v4hAbY14KVP5l4kn0N3YivNXL8Pm98Dj96DZF8Ds7AzautsxNTWJIzv24Nz5i+g/sA9Xb17D/v4BXL9wAf2DO/HR5YvY3rMdk8Pj6Nm2HVPLC9jS2CTNBxOpFELRDdyZnkJtMIi+vm2YW1qA3ekUq4XV1RBOvf42ttsc+I3HPoGRqSEMz48hYHJh3879MG3bjg+mppBdS+LhRw5jankWXT3dGLtyE9t3D+La0BD6t27Dj198CUPTd9Bc34Dw0opAUUJhwspcLi/wl8DLarXfbehEdaDf7xN4Q/9qQgKxRtAZpOSeqmU28qPHMiEQPYcZM8af2+RcIKAlLCGcpde0lMknk7BZLEjQFsPhuNtQimMhHsAOx2aDKdolZASiKj6nCoQmpKbfKn/m8wmlxP6hUkbtpsezWmZPsKWC0TLYPKsk6joq63x+v0AVWkL0D/RjZmZaKdE2GDa9YLNIZZVkBGGQm9YJ2SysFhPiG1H4fF4BzGyMleB+EIYR1uTzSMQSWF8PiZ8yfU8JYWldwUSMy24XP2uluaRTFN7NTc0SM+W80gjEX1iYh9li3PSYdsox19YEJYYEP5zbTrtD8RT3UclfpJBYIDQBo8vtxsLCgsx7vgeB887BQbz5ztvo27YNfT1b8eIPfyhesmwKSEAc2YhgS0c7Fja9r3le08pDbeTHcyyTTMHj9QrU5vyhTQIbHB4+dAjhUBgzosh2irVCoDYAt9uB1vZmJFK0qdHAQyWlRgOf2wWnzYpykc042cSTSSsj3v/gJJ7/55expS6AbZ2duD58B966ZlT0RmmYubQ0Db/Hgi1tDTh27CDOfHQaNy7ewdatW+HyOeF0W+EJOFAu52Cz6FHI0MIiD7NeB6PBhtE7yxi9My1N9Ggl0NYYhMNUgctuxczsIsZnlhCKZ1FX50VfTy9+9OIb2HdwF9we2rMAczMhvP3mR2hsbIbRVEF9vRelvAZjo6N48KFDyGQTiIQ3sGfPHoyOjePD0xeh0elhMjlx6MB+zE5PolzK4MEHjsFi0sNms2BichKnz12Ay+OD1eHG/v2HUCyU0NPdhWKBdj5aFOjxLApSKpyZJHLg9dfexvD4BCpWC1wuByX+KGTTmJ2agMNhxp/86R8jlowhnUuLgj+VKWHizrzs36ULV5BN56Wag+PLhp5WmwXNrU0IhUPijX386CEYdMCW5jrYbWZEIxGxEOrp68fffPXrmJ1fQjqbh9lqx8riksxxKp91Wp2osHVsGsfmqAE/1kJh5DNpuJwOOW+5JnBN4XmsNO3Tiwd6JBKWNVpZN6woMukljSUrMNADmFUzZhMWl5ek+eb2Xf2YWZiBzWxFbSCI4aERzM/My3q6srYqinzGrlgqwe/xIby8jM88/ghcZgO+/fQz+PIf/x5q6/xEySgV8tBX6N2vhVZPmxHFC5n7yHOKFiP3Pvh3JkzU5/AyyOuZaumjwluuK6IW/h+aAyrKaNVrmQdM+w5JvOqAbI72OBCrESqWGxqaMTpyW2lAa1SsMOrqaqWRKJ9H6wmuOavLKziwf/9mIgpw0bfcRPsa+jDrJanG9ZEgn9saHx8XsKyqh9UEE+ibH45gfmEOWqsRBrMFAVcAdp0L0/Pr+ParJ/CJp34OOgOV5zalcedmQpHHyu2pQFnsMPSK37LqWa0mArlfVbBc/bxZjUA1AtUIVCNwP0WgCpbvp9GuHms1AtUIVCNQjYBE4PqZ5+8qlu9t+Mb/qSXC/FnK5jcbE4mai7fqokbVSBOfe8EyPZYJpIwG8+aNNW/IcxTEocQy5IoZr795CideO4Gv/u1f4hvf+iaihI5uLzLZAhLRGKjdFFuOShmFCiG1GRvhDVFm0gLgzp07At2ovCUg5k2u0mDKgkKpjOaWViyvrmBkdBS//e9+G+lcFs1bWnHx4iUMDO4UywH6Ml+/dFVA8pnLF/CFX/tlDN0awtb6ZqyvraC7vw9Xrl/BI3sP48LFy+ja2Y/Lt67h6OBu3L52A/WtTbg9N4NdA7sxcmlIVJfJShEBlwdDN27gytWr6N8xIM39VtfXBNjNLcwLFKQdQUNTM8avXIN+aha/vP8ASvo0ltPr8BsdKCTLsO7YgVeGh7ExH8anPvsYVlMRUY+VN5Jw1QUxOT+HA4N7cP7kx/j2Ky+ivbUV2Y24xIDqP7VZH8dLsZ/QKR6+Go0AzIaGekxOTsDvD3CEkUqmBHwSZIRCYUkM8EHAyOaMfI0ClnNieRGOhAW20p5C3WYmlYLdSguUivg2c3zU9+S2CJno+UnwTOhAX08+l5CJ46goo5WPZPwutixUGm56a6sexfy/qsAj5CDQ4Hbotaw16gVgS4wbGiQp0tXdhdtjYxjYsUP2IZPLSQNEKppZwm7U69HS1Cj+4PRjoQrwwrlzGBjYDovdhpXNBoVUzmczOVFZp9P0LdUjEU8KNOOYF/M52R6VndwfxWZGA3q6ch8Js+x2hyg8vT6XxJRjI17NRsXfnGpl+okzdtzXmmBQPHUJ2DmmBIWME2G0+EGnUpIw8NcEUNRAVN59W3vx8YcfIrwegs/jFZsPqjuZqGGlAVXOTDjQsobjy1hRtZzL5kQNyfeikpuVB7F4FI9+4lEByxfPX4DZYJR4UnFdE/SjsbkeRrNBlMu6igYOqxV3bo/goWOHYTMbkU2nQNuVQqEEp9ONoZs3cfbUR7hyfki8jls7epEHkMhkEYtvIJOJiqfynl3bUFfjx4fvXRQrFipuW9uaMTU1gdD6Glx2E7b1daOlsQHpRAxmkw0biTwuD40iXWCqoYL+nnY0B10opGICSM9du4XZ1QhoR3D8yDG8/eYpNDU14MjR3cjn0picWML47TVEwjG4vWb4AlZYTE6cOnkev/SLn8LK6hxNBtDW1orvff8NPP4zj+D8hRvU8MLlsmJ+dgoD23tw5MhhXL54AaOjU+jubsbuvXsRrGvAles3sLW3DzX+gMSYSRsLqygyafG8dblpNxPFreFxvPfuKdQ2tWI1HpW5GQuvo5RP49b1Ifzvv/aL2LNnEJl8FtFkDCaLBQaTA6dOnceNazcQ8AUxeuv2ZhVHRcCfn9YKtD2gN3wkjOPHDmFLSz18LiuCAY9YZqRTWTjcfiyvb+Cv/vpvBYSnmNDbtJAwG9goTiegkxUAsWRSFMM62o0k4vB7PXcb+6nXEPU755k0ezUY5fzg3GLyhJ7g+VxG5joTSalcFslUAtt3DKCtsxWRWATJWFL8rt99631pzunz+sT+gnDb7XEJGKayN59K4bFjR9Ec9OMb//T3+A+/9+8ELLM5Y6VQgJm+wCS7lC4zEcnFbvP6dq8Vhrr+KFYWitT43p4D9yqS5Wc+T65tm9R8U53Mqgf1bwTLAphRQr6UhwZ6LC+vYm01jNraesxMzyoWE6ggGttAc3MT8oWissaaLQKWmbQ6uP8AXC6nAGidnupxQl2dqNPvbcTJ/eJ1gGurupZqRLKtha5SgS7FwPoAACAASURBVKlcQTwRw0YuiVA0jlw8D6/JD5PNh2deegWf+IWfh8Fgk4SQCqvFkx34KbCskzFVvflVxbYaw08c2le9x65+3qxGoBqBagSqEbhvIlC96N03Q1090GoEqhGoRqAaATUC105//65iWQXLvPlXb6TvvfGubDYxEnUpNIq/sl4PzT2KZcUaoyKAyqCnGpRATStguYIyymKhYcNrJ97Hq6/8GF/9m7/EPzz9NURSKRShRUNjM9LxpCgnxVPW6YDOpBcFtN1qlxtnwsLp6WkBHIQVdz2D6RecywkkZUk3b6LHJyfw5S9/GZMzM3B53FhYXIDD7ZImeMFgLU6++wHqHS4U9RrsOnYI0zOTOLx9Jy5ePI/enf24OXoLh7btxPXrN9G3dxCXbt1Ad0MT1mfm0NjeivHFeWzr7sPI5SG0dHTi9vw0xoaGBe61tbUhlogLGCTkZgk4LUPq6utFSdbd1YGl27dRHBnHA80tMNmBkrUCQx7Q5HVw9PfjlRs3sDS7hoMPHIU54Mbs/Dw6gw0Yn5+DwWpBa30TYishPP3Cc2isrYcuXxLwS9hISEO4y+MksGTptdqkiqpCxnF9XWl8GA5HgAp9iK1iIUJVrc8bEPsMjjGBOGEtHyyfTqaSApaoACY4UYEGvYYNejaKM8m4UDlM72c+GHO3y3UXcpDXGHQ6sS4hUCFYVtXIYn8hns9mxQe0XJbkBecX5yeVunwNwQmPTfVf5hxmk0YqeD/66CMpkScwDdbVinqZ7xEKh8WbO1fMo7m5ZROEl6S0XK/ViLdyfW0QVy9fRk2wBh99/DEMJsXSgQpnSg5LRSZVCIo1cLk84onLfdZpKgLopOnepgKSMJkwi3YfokhOKxAtk01JyTv31ef1QqfRKh7U8bj4JBMIsYGZxWpRYr3phcx4c3wJmPl8HjuBE+1ArC4nautqcXDfAXzrmWdlu16XW+YBldxWuw3RWEwaP4ZDobuerNx2JpVWGmOm07IPtNBgPJeWF/Grv/qruDM+gdvDI6Iyra+vE3DbvbUTHr8LrW0ton406Azwud2YGBvFlpZGbO1oFxuLIlXn9FfftAgwabU4+fY7+PEbb6OsNaGlowt2tweLy4ui4E3E11Hjd+PYkYMwGnU48ePXUEeon04jGYvj+JEjMOoNeP75l/H5z/+MzFNae6xFIkjmSghFmUipwGUxIOixobk+SIddRNNFnL50HYur9Ko9gmsXb6K3uwP79mzFubMf4tKFYbhcTUgkC6KM9vgt8Hr9OP3RKXz2s49jeWkOvX09Mh9fefUkGptrMTa+iGBtEFqdBs2NQWg1FdweGUZXZweOHjkk/2MCgmuTmZ61Wp3MF4fdIcpfkbBqdUizCaHRgouXruLV104gEAiKYnh1Iya+7ijk0NrcAL2mhC889STCG2EudcgUctAbjUikijh//hrmZ+YwfGsU9bUNiG6wYWVAvMb7tvVyBZYGe2ury6ir8eGpJz8Dj8Mk/thU7Gu0eqSyBVgdHvzRl/8cdq8fG6ksAj6/+IgbdHqxrKGPOqEn56XVZkUykxK7FIvZJHNGPSd5vnLdUBvJcZziieRmpUAZlaJiGZOIx0SVT0DOeUrrl47ODmzpasPy2jIi6xEc2n8Qr//4BNaW18RPf3VtDSazEb4Ak4t8fRlmrRYPHjwAr92M5771DL70pf8Ir98NoIhyvgBjhUxZgauqDcZPg+V7Px0o1y/lFlH1L7438cXzmOcjFb3Slm9TAa16OFOFfdcKgx7GUvlTRLaQlTVkaWkVqWQWLS1tuDl0S1EBa5kIpIq5/m4TVa7LtM2YX5jHnt27JaYWK5NwTMopTTypWOZ1UoW/3BavBYqlBxXZm5VJzJ1lc7BKk9YyiiYdUrkCdCUDTr7+IT46fQl1ff0YfOghWO1KU1x+qUk/1fbiJ4plHUwmi9gY8fhVBbcK4h87cqB6j139yFmNQDUC1QhUI3DfRKB60btvhrp6oNUIVCNQjUA1AmoE/ldWGP9PYFkpudWJHyfLj0WdxMZLYk+heCqzSdJPwHIFBoPuLlgu0WBBZ8ePT7yPl3/0Mp75+lfw7He/jVAigWQ2D4/HD5PeIKXXAql1WtjdDrEA8Hl8AsjYNI5qTb43AYba+ImAjorVYrEsyt58sYBQJIJf/xf/AhcuXURHVxeiiRicbpfAte7ubnzw3gdwaQxw1/iwZftWTEzewZGBQVw4fw5bB/sxeuc2drR1YeT2GLZs78XtmUn0NrUhPL8EX10QtxdmMLh9J0YuXcdaNIqp1SUc2r1PAALLzzeibO7XgZm5WfF9ZrM5euxOTk2hsa4G0dlpFG6PY8DpQl29B0VTGfG1MKwGBxxdPRgKR3B16Daae7Ziy45tOHvxPI7078aZK5fQ2tmBXCKNBl8Q33n1RaRjCdR7qHhcFQjAG3vGqb5eadhGEMqbfsaMQIR+qLFYVBod0qqBPp6EM2wqVcgXxRrD5XILkCC0JMSfX1hAU3OzgCWON1Xrqh0FEw8cixo/x2ldFOQEy/QFpcKVDe9oX8E5RD9gQhDOtVw2K9BdbWwnKt2aGiwtLsrzRTlPD2mTCaViUfaDimql+RxEMU2FPFWDhI38e1d3N059eErmEG1AvD4fbHa72AAQcnEeWa1K8oEKXafTDofNKh62JpMB2/q2wu10YWZ2BnqdVtTDjMNGNI6lpRV4fTWIJ1JwuDxYXFxGVrxnNTAZqLUvS5MtJS5KE7OamqD4VzP+/J0PnV5RZHN/OF/o1UwVcSwak4p1Pk9VbFPtzuNnfNXGjLQNIbznczi+FpsNNpdDEhdUgl48dx5mo1FgIOPM/eE50dzSIgkO/o0KaGm+pjeIjYlqxcEmcYT3BHapTBK/8Zu/ifB6GOfOnEUynoTDbhPYvm17L1LZBNrbt4hiupAvIboRht3EhnaXceTAPnhdDnm+iZCN/ta0DqASPZ/D0K0xvHribYQTKeiMZugMRrg9SgPAq1cv4tChvejd2oLVpXncunYdmhwwuH07TDoTnHYn4sksJmYm0dHZhXOXLqC2qQ51TZyfaVFK55JxdLU1oWNLG6LxBIx2N67eGsXk/CIikSS2d/YjvLKIY4e3440fv4SdA4PIZK04e2EIRrsZre31WAutYGV5Hv3bt6KhIYiWFirbdbh69TqWVsKw2d2oCTaKHcWZMx+itaUZP/PYI2htbhIIT89cJmJMZo5nWaBmqQLxkwfoxa5BMpOXBqBMiN0cGcbN4WG0d7ZL5cXtsWnU1QRwe3gIB/buwsC2HjQ01GI9tA4apMRTSWj0emlGODoyibmZOcSjCTTUNso5zDWAALimNiCJBavNjGQ8Cm2liAeOHkRbUx0qxSzMJoOoYw1GK0xWJ1548WWcvjwEndUNh8OJXCYrDVSZDOIaQtW92WISb+5SuSjnJi1UWFXC9+R845xV1xw1aVQSf2PppicJRCZh6PXM85jnud3hwNLaCmpqg+jp68La+gosRitsZgtu3RgRD36u9Wyc6g/4wIaTVGKzcenG2jo++eBx+J02PPetb+OP/uh34PLYYeR5yXWMFk4UDkubAEVNrPjAK2rjn/6S2pzNhKoKaLm+MDHH80Ztasi1h9v7abBMxbI8ysq2BSyjhEIpj0qZnufrSCYyCAbrBCxz27S2YMKJVROcZ+JrraHXdUq81Xfs3CExslgIs1kFwD4DTGopzfv4GrVfAr+r3vQcM/6fDQ/LuTxcZrO8vmjQSFI3tp7A3/+3f4BWb4ejuQ37Hn8cRguTV0YZR15TVBsQFTbL+4qCXfFclnVNp7tbQcKfHzm4t3qPXf3IWY1ANQLVCFQjcN9EoHrRu2+Gunqg1QhUI1CNQDUC/yuwrDbduddj+V7FshSXi+8kVVU6AcsCfzcVy7z5VG7QS8hl8zCJfy2fzxvevCiWC7yJp2L59ffx8kuv4Jmn/wYvvPQi7szNwe72ir1AmaorjVaxb9Bq0LSlBbMzs6gL1m6Wj9OvVY9MRgEXin9kWQApwVwuX4Db48XIyIgoAX//S3+Ij0+fRbA+KE2y2Lgtnc3A6Xbj3Jnz2N3Vi1y5gF1HD+LSpQs42DeAy1cuobO/F3PLC9je0o6Rkduo62gTsLyjvQfJtTCcAR8mV5eQT2Ywdu0mzA4H2ge2IZ9MiRcvoQNB97bt28SSY8eOHfKdAI52B3pdBbpUEtnhMZRm53Ds8G5orTrxxS1mytB4A1gtVzA8t4C8wYz9n3hYrDn2dG3DpVvX0bm1B7N3pjDYtwPvXjiDC6fPodEfRDaTkpgQQNIiwePxCgSJx5MCZQkvGFtlXGjVQHGwDjYrQXNcFLjJJFWrSYFEuXxOVMVU/IrlBa0uANmmlK6nUgKeORZU0a6uLsv3fCEvUIKewSSl0uBPkgFFUQWLVyuVu5nMXYsNxozbo8UDYakKM7jfhCoEoQTWVD6q/st8HuclG9JREZ3NZMUu5Y233pT94GsIQghU+V7JdEpUxWxk9tBDDwpYpjVCpVyUZob0xfV5PXA5aFlhxtCN6/C4WW6vw9DQMKLxJPq29eODkx9BZzAhFkvCbLXCYrYik07c9U1WmkkysWKQ2LPxHVWKKmgjQGJTO9lHhwOh9ZCASA4IIRntWhR/3LScazxubo/Hw+/8H4+dEI/jQkV+MpsR/9/bI6OIhSNwOZTnMs7cf4JF2rIQPst7SU+zioBCenMT0HPu0jqD26RKPFfM4Xd+99+LB+zwzVtIJ9Pio10sFdDe3obF1QX0D2wXeN/Y0Iz5+Xm47DbkUglMT4xj3+5BlPI5tLc2K5YY+RwnA2wmEzL5EjRGE777gxfxwYen4XB7ZL4WCjlRmqfScXz6M8fhc9pw4sVXkI7EsK9/EAaNTp5HQHvqzBmUtHocOHYApy9exqHD+8RKZ2VpSfahkM3IfL45GkFTqwf7D+3D1dsjGLszi6O7j2Fy+CaOHezDe++cxi/94qMYGw/j4rUxuGtqMLMwDX+NC7l8GrUBL/bs3iFgVqmWcOA7330eeqMVoVAUTpcb//a3/41AYLOZCvAEKqWSJNVo50L4RkDIfWYiwmThuWjCRiyD8YlZfHzmHFxeL+aX57Fn3y5UNCWsrK5haW4NmnIJ3R1taGyoQX9fj8SRYBl6PYr07U4mMDY2g5npRcxMTsOoN0uiKBKOKPYTRj2cbidcbqdYbzTW16K7sw0mXUViG/R7oBFf8zQ0egOKZS0Wltfwj998DhqrV+xxrGaLVDbYacdTLkvDP7PZKJCUiSkCzoX5eTkvuRbwfVXQqZ77rBhgUpLPZ7ImFU/IGpPJpOAL+AXOch7fnhhD25Yt2L13EOfOnpGGdTyua5dvSPM9voYe43wN5yGV2PV1DViam8XDhw4i4LThW9/4Hv78P/8uXG47DHqlyaNR0j+KuYUKltVr3F0/5Hs+Hii9B5TjUBJZCoDmOsLj43rFv1O9fy+oFiNpObmU76KS5o+0xykVkC/loNMaEA5HxXaFPsaLC0ubal8tUmnFY5nXUlrpMLFKKxnaYfT0bpWkj8XKqpAkPB632InwPFYVw4w3x4DrPNcLFXgzEcgKkBwtcKhY1gFlkx75cgWmihm//3/8AQplI4I9fdj32GNwevySOOa2uBYqftRKgpLXGB674rlsEEusn/ZY5nMe2r+7eo9d/chZjUA1AtUIVCNw30SgetG7b4a6eqDVCFQjUI1ANQJqBOixTKjEh6r+FU/Ie/wn1dJf+lIqqi3dXSsMqs2oDqaClUBBufEuC5yiR69iB1AWuMJSccVj2YI33/kIL/zgBXz72a/ildd/jNOXL2Pr9n4BNCyPJlzmzez84gL8tQEpw6ZVgAqPqZYjfFxcXEJtbVBuoNmwjko2wo/aunqcv3ARWr0Rv/Wv/jXOnD2L3Xv3oMiSaJREETYzN4dKWYvBjh6MTo7j0Sc+jRs3rmFXRzeuXb+Grh19mF6YxY72bly6dAWdO7djbHoSNVYX3HoLCloNXnzrdfjdHrQG6lDS6ZDSlFDn84sfNEu5Cbd3Du7E5StX0NPTI0plQgFCCZZEO/U6pEfGMX/hIp767CdhsRuxFg7DqDdBb/UgazTh2tICplfDeOiJz2BoeAif2H8Il4dvoKmtBdPjUxjo6sPFsRGcfOckOhqasbQ4K+9B4CjwJpUWWMuxIOhn3AhlLBazxIHDzVJmQkWCL1pmEIQ6HS6ZBwIV7FYBm4QMhLxUNhJs0opCbQhFeMGScKoXCYTZVJEl66rXMkGpAGCvV7ZLmwtaPhBGEIRwW42NjZIcILBQy8z5Gr6nCqkINfg/2lmoal11DpsMRug0GvT29uK9998XKC5+sEYjOjs7BfQTSlOtPXlnFAcPHoDDaRdwXCZkF0U+m2tl0d3ZKQmMqYkJNNbVCkwhiaEFgMlsQyKdxVooglvDo9LwkLGJx6KbKk292FjQ9oIgXbzItXqJocftURoIptPS5IzHYLVYROXPeU4lN0Gz8n8rsvmc7DPjy+Pk37kvjBfPOcaGsW5qaUZNfR2uX78u3srtrW2IhiPSFI1Aj1BJcR5WfJh5zjD23CaVprRmWJZEhEf2R22iWNDk8aUvf0lUsM8/9zxMOiqPy6L4D0VCWFlbxIMPPSDJB7+vBs1NTRKHSGgNKwvz8Hvc8LgcaG6oQ10wIErigNuNRCQiKuVCmd7rOpw+ewEfnjmLmZk58SHnMRP4m83Aow8eRzGZxsvf/wG21DegkstLA8GmtmbMr61gbmkJPQO9iKTS2LZ1Kyx6PZbm5hGLbEiyJJnOYcfgTsRSaWm617K1DWMTU0iu5eA2W3B4fw/GRi+jv387dHo/Trx9FkWtHm1dW7CloxXvvPM29u3dIbYeVLqHwyHxx11f30AgWIe+bQMYHNwNj88r0I79KEuFrMBXzivaYNjsDiTTaVEus4lpOleExUJl9jDOnr8iHtBlrQb+oA+t7U24OXxdgOLK/DpqfF7UB/3YtWMbGupqUCoXEInGkC9VpPHa7Pwizp27guHhMfg9bFanlWanVL/LuZTPwuf3wOv3Ip6MiWczKyb2Dg6AaNrjtEOvhcwtMlGTxY5iGXj5zQ9w8vx11NTUisx3bW0dOi3tMKhKpVqV1w2lOZ8CHI0yr1hxwGsD1xmev6raXtTxRlY/KD7etNVg4onj3L21RwA5Pc1pidI30I/GhlpcvXwRn/rkp/Hum28jlcggsh6W9Y3WOrSJKaEIGxX0RhMiK6v41MMPwoQSvvPsD/Bf/+t/hC/gATW5KJag4ZeqWN5srqfCUqUaR1ExqyCWvxMsq8/hd56vqnpZbXrLBCjPL2niVyqhVCgqIHrTm1m+q10LNWWxwqAtMxu4xqJJWXM5ZtJXoMwqhgQaG5n8yUucjEYzVlbWEApFMLBjQBobshEir6l19bXKeHDfN4E294Pwm4knXgNUD3qe+3SNlutruSxguSDXZS3K6Qr+5Hf/FBWNBf6Obhx/8klo9EYYzea7ynMVJKuqZP4uHvdMNmuUn+/1YWacHj6wp3qPXf3IWY1ANQLVCFQjcN9EoHrRu2+Gunqg1QhUI1CNQDUCagTosUxIxwdviAkA1J9VBZeUB4vCS7lU3guWlf9pEIvH5Gb/p8FyUZqz0UczLzfBFa0OZZjx7ntn8M8/eAFP/9Nf44evvISLN24g2NAEu92F+EYU+UxWbu5zhTzcfo/YJfBmXVWsqj6OvHlm13uC2tXVVYGdVit9l7M4e/4CWlra8XO/+Ev4xtPfwM9/8RcQTUTR0taE8xfPIVcooqmpDX2Nrbh84yoau9qlbL2nrhGXLl3Etn2DuDk2jN3diuK4sasDo1OT6GvpwK3zVxFKxFAyG3B4/wFcOX0OFqcd1hoP6vwBaTB14MABnD9/Dq2tbYhsRAQwcr+p5HU5XUhk0nAYjdAurOLkP7+A3/riL+Lk+28jmk9DqzVgoG8nmru24uziNGZWw3j8C5/D6PgoDm4bwNXRm2jv7sTc5Ay6WzoxtryEU++eRDq0gdqgV95nbm5OACLVgSyJp88rb/o53vwixHC5HALiWepOhXJDQyMWFpakERYhoZTRs6GUXiuAVpSKtJ7I5yXmFptVAIbYU4TZhCqIQlGBIXwPvj/BMgEoX6vapch29QaZc9w+QQX/xudnMxmxwCAM53tQ7cf3oLezNA/MZgXiEIAS1BKMSvJjs9Sc4IgJBh4/94mNBzkvCPb53I1oVNTDhVwKhw4ehMNpkzJ+lp7TIzbLRmK5LJwOO9wuJ2anpmHS68RSgx60Be6zyYx4MoXpmXnMLywqfssCwB1yLIRrjAFjz3OK5exMfPB84TEpf8uLClvgsNWKjciGAN4ybSJKZQGrBHF2hx3roZDE5l4Vt4BuQOKnJBBS6NnWhxNvvCHqUx+9ldfWJWaqBYdBfMizEne+P71aGVurxSoNBAmoOEbcJqE/w+oKuvCrv/6/wag34sSrryO0ui7b/fVf/zVcunwJt4ZvYPeeXejd1gujwYRoJCJwvDYYxMrSooDk+mANfB4nnDYramsCqBTyKGYy4oGtM1K5TF9fJ2bnFqTK4LUfv447dyZFMR2srUHA40V3SwvGhoZg1+nQtaUZNTVeXBu6CrvHjmwhh7rWNsBiR6WQg02nRSGVwuLCMjLZIiJxxWpj1+7dmJ6ZQsvWesSSabz7+jkEHG50ddQgGLTh44/Pwmz1YHU9i1SuhCMPHMNqaA1Tk3ewk4ml0WEEa/ySkKmrrUN7Zzfq6hsRrG0Q+MeES6mYl/nCNc9sNChWBloNtAajYh+kM4in7Xp4A2PjUxgZGQe0Rnh9frg8LviDfiwsz0OjpaXKMjx2L4w6LVqb6tHd0QK7zSxN17K5InKkvzojMoUSvvnsd1EpaWWcaGWSy+QETIsNSj4Dm8MqXtjReBTNTY0w6bXYu2sHvA4bfC47zEa9QHB6UdOSI18sYWx6Ed/+wStIZXIIBGoR3UggkVT8vXPZNNweBwqE1j7vZuWDRs47NQmiVjGInY7BIK9bWlqWa0ghr6jz+aBnd6FUgNZoEF96Nmx96JFHUKkUUMrl0NfTh5Pvf4CFuUVoK1qxQ7o9dlvOc52R1TNFcG5H19fxxKOfgNOkx7eefhZ/9OV/D1/ALfY0WoLjYlm81O/1WFYhsfqd+86YKdCY16/y3YaiatJVvX6qIFq1wrgLnKVPX0USMHzId/6N37UVUXmXipDkBK0waJbNpqBKErcia1BtsAZF8WIuSTJibT2MSDgqlk5anVauKZ1dnQgE/SClpkpfVVVzDeL1UE3k3evPXtRoJXmrLyhVRHkdUNHqYSga8N/++P9EKlWGp70TDz71FIoV3AXLKjRWFMrKteQnimWjKLZV4MxjVpqVlvHo4f3Ve+zqR85qBKoRqEagGoH7JgLVi959M9TVA61GoBqBagSqEVAjcOPsDyoES3zwZlpt0KM2eZOb4k2wTPmV6qlYwaafJJ+g0Uq5PqGB0rRJI99NBjNUsFwuE65AblQrsOC9D84KWP7mN/4Wz73wA4zPzorPo8VqlzJ3lMqYmZlBfWMD1jdC6OzoEBUmQQUVrdK8aNOGgcpVtYkb948wrru7B++8+wGsNieOP/gIfvijH+E3f+s3UNaWUVsXwIk3X4MnEEB7ew/qbS58/Zlv4FNP/ax4Dh/fuRvnzp3BnuOHcXHoKvb2bhew3Nm/DeeuXYVLY8HE0Ch6+rcjR3/KTBYr07M4+vADGFuYwUBvH86ePo2Ojg5RknJfpQSZjeW8XkzPTKN/ez/Gp6exNDuHNoMVl956G7/yxBN449WX4G6uh9FiwcrYLP7lv/43eGHoPCaWQ/jUF57CzNyUApZv30RbVwdW5pbQ3tCKoelpXDp3GZHFZXhcVuRy2c2bfr3ASEL/+flFsYigKlGatWWoVi5twl49jAajNJgj9GGjKLtNsVEQ6xA2HrNa7sIEaaJXVuAk4aDeaBAoSXUsY0j4K8CYiuw0wSXtMxSo6na578aFNfZsukYbBgJfwlRaNBBKcJwJcwmgVBBOZaLMLZMZG5HIpmdzSZR6PC5CaOoECTxSmbRsg/6y9Ch2e9x3mwrqDXrENsIY6N+Onp4u8RIuijKRlioOGIw6zM/Nifq2VMjDvqnG53wmYKf9C2NDL182MIzFE6LOzLABm8EkQFO1rIjHE6Lk5BwNbDbE4/4RilNJzGPmh9DYRlTmiN1ml+Z5nMeML5s/zs7NCphjw0VCa76WqmweH0Ew1eA8zkceexQ/fOEF8VU2G4xYWV4WSxrOQT6PiQDSYo5FOBwWWM048j1FsSlgS/EK4D6k0ynsPDSIYw8fg0lvxPkzF7A0t4iNcBhHDh+B1WbBm2+fgMfjklg1NTTIfty8eQuPPPwIFhcWsDC/AIfNIlYY6WQcbS3NKGTSAos1OjaMpNcrpESfDUHpwUtAffPWCC5evIyPz1xAXU0QjbVB1HjcmJ8YQ1d7K2r8LmxE1+ELEGqWwPRYKJNDQ8CLdHgNmlwemVQe4VgG6QIQTWXEO3ts7Bb2Hd0mthNjwyGc+fAiWlp8OHp8J6w2E9bX0xgbW8Lk9AI6uzuRymel6SfnKi0jHn74ONrbWmGz2VFkFUBFA73BKKpTxp1zyGTUI59T7Ed47hcEKOpQKJVRKJYxt7CMcSqmU5yjUfFbNplN2LNvH9bWV6VSg7YUPKesZhvsZiP6tnZKc0Ba6BAaagwmFEtaJLJ5ZHIlvPTiq0BZB7fTLZYJbCC3zgZ3bCynpX1DCq3traLuHRsfw/a+Xuzc1itQmU0WM8k4jAY90rksCsUSUoTnjW14/6NzuHjxKuLJjPhJx+gt7nQiRW9nTVmScbQ3iUQ2JMHE+UngyzWC64xyvir+4LRJSSZpdVMLu1Wx5eEcZ0NBqun9tTWYW1yEw+3AsQcfQGhtGRaDAXXBOrz1+hsoZJVznQkYKuR54rh9q7ff8wAAIABJREFUbkmW1DU0YHV+AQ8fPgifw4LvPPMN/MEf/A4CQa+AZT1hZ6kslS8FeiLfo1iWy9imzQXPA1W9TKsgXs/U5ndKYvUnXsrq9ZFWJ7rN5poCXtngk8rloqJ2FoC+aYXBSpUSddaFMtbWCItjUjHCRosClsU2iGA5gHIxLy/lPEulMqJw9vr98Hg9YmvTtqUVFU0FBr0OOjYH3FQQczu8fvK85zqkKqm5C4VNwG2QSooKCgYNShUNNDkt/upP/grRWAGe1i049uST0Futsr5xLVcb+KlgWW0cKnBZvO3ZQFCBy6rCu2qFUf2sWY1ANQLVCFQjcL9FoAqW77cRrx5vNQLVCFQjUI0Arn78XEU8OPV6ucFXFU//M1gWI16JGJWvVCkTmPBBqMLmVKqCUqfTiq0C4ZDi10xv5qJ0TcqXylJqS8Xy9597/i5YvnXnDsx2J8xmGwxaHRLRmOIhG4vC4XWJNcDa6oqoVKnoJFgjGCUsE2BmsSKeiMNFD95EUpoh0bPU5wuirb0Ll65exS998ZdgtBowMXlbFGNdfb2IRdOwljR448038G9//3dx/dpVHN6+A8Mjt9B/cC8u3byK/vYuTIxPoKGrHSNTk3DrrDDmtbB73Xj/whm01DfCptVi14G9+PDKeTTX1WNpYRFeqvjKFVGSEuCFQyG0tbVhampKvsezaZTzBWiXQrhx6hT2dfWgs6kR33z1BXT39WH+6ig+98STuJAN4+SlITzxxS9iYmoMA20dGJ4Zw/adA5gam0RvazfGllfw8QenUWEpezEtY8n4EVzS65fjKeDLYBAASxg/OzsDr9cDgk+WudvtDoEY9PJMJFIwmxSbBdpHODwu+S5Kcb1ObB9UOwqW/y8uLQlQslutyGUzAsQIRglNuQ+cXyq4IWQi1KRtBbdHkEw1Mp/Hpn7xzVL61ZUVgRo8FvonryyvCBhn2T3BGR+MMRXRUkJeLEqjQB43wQb/xiZ1hJUE+maLWRr48fjz+Zx4Km/Z0oa21lZpmEUfWqPRgCQVk6W8KJZ5btBP2GwwKGDFZJRj4TapROXcZnwJjScmJmGxujC/uCyWI7QSmZiYEAU9HwTsnKt8ndiGGI0yNwTEcHu5PGoCAWkgaNAb5Bik2VY+Jw3SeG7yodpi0D+7i+rFTe9XJhBWwyHxia7xBwRuFfN5AYwETCVa1BSLNHwVT1YtE0K0ZjAp4JmDz/OKSQBaFLB5Is+po48dw+C+ndBr9FheWMad2+PitXz0yBEMDAxgbHwUFy9dwOOPPQqrUWlO+NHHp/Hk5z4vlipUy0/eGYfHZYefDQeTCVhNJvhcLlHQ5gtZ6NkPVEN1p0ZsI/idHsrroQ1MTC/i3Xc/wNSdcTQ31sOoqUCnKeHBY0cwNnJLmuTlMmnUNDdiZGEGDoMGHqMWpVQaqBhw9tJN5CoG1DQ0icp2I7yGX/jiQ+yeiBvX1nD58hgSmTB+/oufQXhjFZWSCYvzG4hHU4glYohlEzCZDXjqySdx+MB+Uega9LRqURSmWj2V41wbNWIxwGWSHsiqr7CBY16k/UEJyVxOYLnOYMWdiUmZy2xu2tTUIDYwHOfpqSmshyLwef1STcDntDQ1oGNLE6xmLXTaijRLrWj0MFocSOeBsxcu4fKl63Ba2WQvB5/Pj7npGVl3lqgaz2dgd9rQ1tEKk8WMqakZbNnSikw8hmMH9qO3s4OpQhSLCuSNJxOYW1hAe3snzBYHrt+4hR+9fAIGix06o0WsXzJZVhF4MTc3I6B9IxoTiMkkh2q/wPnF+UoQrlYw8Hymp3A+m5P5x3ludVgl2WGyWrEaCSFYX4sduwcRj4RQ6/XKtYRgWQcDbBZaLJUwPTODxqZGAau037E7nYisruGJxz4Bt8WIb3/jW/hPf/ofUBP0QaMpQS/ENq9AX6G8mzmUTesLjqVqc6HaP1GxrIJltYJHBdL3VvSoYPmubdQmSOaapCRqfgKW2TCPoD+bKcg6u7y0Jmp3gmWuMVQ/0zu5saEeKLPJHxuqFkU1vri4In72W/t6EQgG4XQ5pBKICQHafKh2QVwTaMXDxBztdO7uMysmCNBpoSJ2HRUU9BqUCdvjJfzlH/4FimUjvG0dOPLEZ6G32WQN5prH9YpfagWECpblHNBxfVegsvo5QF3zqx7L1Q+a1QhUI1CNQDUC91MEqmD5fhrt6rFWI1CNQDUC1QhIBC5/+F0By7xhVDvIq1D5f7DC4I3xpseyosJjmfCmSqsCActqIz2qoOgXazKaUSpRRQWUKwqEo7eoVmfDO++dwXPf+z6e/tp/x+tvvYGrt27B4fUjlc7CpDPAZlYazxFilrQVsVggkBIF7aYFgGrBwN/V8mX5v04Pt8eHCxevwGSyI57IQKPX45FHH8b/zd57eEd2Xle+u3KOAAqFQs6NBjo3OzGLIkXJQUPZptLIHgdJy2m8lr08DjNe1liWluc92ZYtZ1uWNEq0AhVIiqQokeom2bkb3Y2cMwoVUDnHWfvcui3a895f0FVcTQCFqlv3nu/77sX9nX32Ce/vIV9M49CRCbiphq1osX5nFlMzU/j5D/8yUqkEDHnaOOQwdPwQlrfWMRzowtrKKoweF7YjYRwZOIjFmzNIFfKI5NN45MEHsT47h7Gj45hdX4bdZBHlJ6EJAQvB5+n7TmGax+hwSJzD4bD4wz7zxf8NzW4UBzu7caDVh1OHDmFqbx3PPv9dHG3rxTsfewI3NRl89YUf4Z3vfS9qmgr6W1oxtTKH/pFhRHfDmBgcw82lFVx98yo63B7sbK1IvBgfAlyCTwXCWwVs0nKCDwICr9eNYHAPra1tyGboxUwQ5JFydYPeJGCZHr9Gq0WUhwRHtCdRVXts2Eb4727YUpgJS9MpRTGczQrQJfBUvXz5uZxrAir0BvFX5dgxLgRS9GZlvAhECKq5v2IHIYmDtEBjgmi+X2wucjmB9ASifBBKcluEHQTVbDh4cPwg3njjDYHhVF2r6kn6AN933wl5PecvIVlPbw/SmZSAZwK9Mm1LHA5Ymbwwm2Ew6sVPnFyKtgHcD6p6mdBg08hQJImd3bCAZqqbtRrFFoNQmQ2u+NkE+VRCUvGqgGaWxVdQyOUlNjwmqow5lzlWVCzvBnfvqhFp/cLtc0wZL8Zkfn5ejjmepurUgFZviyiWqVjldjkPaRdQaKg82cKMY/JW2M/38WeLySzgeXFxEeVKGU+85x2YOD4BTRWoFCu4dW0SN65dx3uffhrd3V2iUL/wxgUpxz8yPorBgUHcnLwNu9MNf2eXeEuvr65IDOlRnEknYaSyEhoEAu0YHu5DIU+PdoOodHn8VFCzKoLJkFJdL7YPiUQcz7/wHHY2N+BrbYG2WkMxnYHVYMTxw0dQN+mwmQ5jYqgT+b1dlNNpGA126KytmFneYgYMycQ+nFY9zpwdkCZ6VutBvPDyZSTzSRw9fQDh/V1E95KIBpNI7qfQ09uFd7z7SQwO9UGv1cJuNUMvNiqKfZAk5CoVAfZWkwXVUlnxFOb5tFqGzmAUaFfT6LC1F8aF1y8imkjAbFY8s/V6oKurHQfHRuT1hIGry+vwutvEzofAsVqv4ND4KAL+FmjqJfE0phVCJleGzmhDKlfGF7/yNbFJODg6jtnpGQwNDmN2ahqHDh1CMLiLbD4Lja4Ot9eF/qEBzC8uo6urE7lkEsfGx2A16DE+Ngqdpi5JlngqiWBoD7VKFfedOIlINIkfvX4Jb1y+AXdbB/KFUuM8UhPvZiZkFAW8T+Y7Y8B1yznGRIMo8RsJH9rD0BvfaXfI+YXz2GKziP9zoVLG2tYmJo4ewtDoCGKhPbR7PSjkCrh1YxKZRFYqK3ge4uex8oAJIUJph9uNZDSCX3jv0yilE/jnv/8cPvlJeiy7oaWql1UWuYKMo+o1rjab+7H1hWJ7oYJYrlMudsUjXUnsSAVPA0bzZ1VlrAiSFZ9lVk3IdbQBluUmk7lZ6ThQFW/jbIaNS4vY3QnB7fZia3NbAcvVCnL5LDo7O6CtVeQcpNMZkUhmsLm1A38gIOc0HZM4NotUlOg0kOPj56lwm9dPKsd5zlH3V9TYDY90fYnHplhhULGciWTwZ3/4v2C1t8DW1Y2Hn3oKBrv9/1exLMd51/5CSTZzPfAYVLU6D/ttp08077Gbf282I9CMQDMCzQjcMxFoXvTumaFuHmgzAs0INCPQjIAagck3v1KnUpI3iIQjtDKgYopKW96MKjfNiu+j9B5Sb6ShEdWmAhjZ6Z5wmgrlCjTaOkrFMkxGS2MbrCIvixKOVhh6o1PA8pe++BV87rN/g3/9wr/iztw8egYGkEim0OJtgdVsweXLl0Xt1t7JxlF1abBGWKn6/qoltwQTBJhUxbExXSKRQldXD1599TwGB0axsxOC3mjEoaOHEI7uCZz92affIx652zthRLd2pZT6yZ9+FxKJGMz0lTQZ4O/rwdbeDnxOD+Zm5xAY6MN2KIQ2mxu3L17D4dMnEctn8OCR47hw8Q20drQJhKWn69GDE5hZmMPI+AEsz87C43LDbLdgbmEBh4YPYHp+Dj2jg5i6fh2/9Mg78PzXvgpTLotHT55ESV+H3mSANVOB2+bC87tLuLkVQ8VsRb6Ux6nDhxFNxzAwPIyt9U10tASwGtzD+somnEYzttaXxZogHAmD6nGOI0EdVb5UqTrsTgGThDJkJVSaFQol+P0d4vlJ4EkrDL6OvplUJlLtSssL+itzrAlE2QyQalqOQ66QF4BUzBdgEABDiwOLQFeCBlpXcPZQvdrR4cf29g46AwFsbW3KpKLyOJelrYRekhKtba1YX1uX521WG7LpjMArgihaTlB5HNwNwudrEzsIzkXx2q5WpKmV0jysDK1eh77+PszOzMr+SOO/YkHmdTqdEijN5n25Qg5OtwtDw4Ow2SwCl/lwOR3Y3d6Gh+C44XdssyqeyKjX4HbapUGaw24XH91yTYtQeB+LyysI7oUECNEmIxJRAH9XoBPhUEj2g8p78aaORsl3BEZK+TzL9OsQGLyysoI2n0/sA6geJmSmBQAb1zGGDocdXrdHxpPruFgpSwwJh2uVikBrKf0vleHv8AtcJ5Dj84TnHCcmDHg8fI7fMzFDcMc4U+V96uFTOHbfEXBU65UaQrs7CO7s4uzpM9DodALDl1dXsbO1hfGhARyaOISpmTnshSPoHxxCW6sP6xtrsNssiIRDGKRSNpNFIUPrkjoG+rpRrRbR2spqhLI0X+SDQIxxc3hbUKnV5dzAc9T01BSmp2bgsjmQS2WxubpOMgadWY/RY6PoC/igK+VhkuRGCXv7aWQK9AO3wedrgdtBxWsKuXwJoVAF61sRpPJJQF+S+WM12WHSGfHB930AExPjKNTKkuAqFfJiTcAmd0a90vSwLqxRQ8E/9BoNzLR2KFfF9oLnOq3BhEyhjIXVdVy8dAVmq00sP6QBo9EAt8uBo0cPw6CjwnQd+7EY8hkmNUxwOT1IxGNo9dhxaGIMHq8LNZSRyqRgstgQT6RRruowN7+KL3zhK+gKdMHX1i6VERxDJgpIMrl+s7mMzHODyYADYwfw+sWLck4a7O2FplJBp78V9585IdYm9IbOZPMolqsyV70uJ1rbA9DqzfjM3/0TltY24XR7xdaDsNjldkkzQyYEqOinVzivC5zbVEyLVzphqdh+KNY09FBncqPFzXWflfhK8zuzEcvrq3jk8UfRPzyAlfk5tLHZptWBZ778DCxGKzraA5L0YaKODVLl3GQxKTZJ4TB+4QNPIxkO4kuf/wo+/vHflTWq0zHhqEMpn5f1IIk1HRW2NMigRU9VrjGSTNVqJTHIcwrXqHIJJGzWyveqVYbqt3zXQoPIWK6hBlnLnB9v9X/n8YqFUKUErZ7VAgUkEmlEIzH09vaLfQznPl/DuebztUKnpS1GUaqC6MnN83NXTw9GRkdhslqgE+97kyjkDdw3enizkWCthuBeEB1+vyS0lH1Wjq+q09DmGQbpf1BBzaRHpaZBai+FT/7B/4LT7YOuxYfHnv45GKxWsekQgN+o2lCa9Sk+y+KpLF7LjKOSaPlx5ZJiidFs3tf8e7MZgWYEmhFoRuBeikATLN9Lo9081mYEmhFoRqAZAYnAjTe+XFd8kbUCtcSaoFKRG1D1ocJlpeH8/325VOwuGsot8UqtoFatQ68zys14tcrmajUp2c3zs3QOscL4Eq0wPvv3+PJXv4ip2Vn4OztRqVelzJsenlRaEki0NdSrBINUpnIf+Y/fE2wQiPGh+GLqkExn4HS6MTs9j7HRCczMzIvH7plzZ3F7ahKB7g488PD9KBbLmLo9B51WK+XSA4N92NzewOjoMJLJFFp9bXIjT1i9srgEp8eLYHgPRo0WpVQGDz/5dly+eQ2HWzqxko4gmUnhbacfxKVbszg2Oob1vS3UbHoE7A7M3bmDrpEBTM5M421HTuP81cs4+vD9mJm8hXf1juCl574OW7WIn3nbo8gnYsgX89Cky+jo6sGdcgaT4Qz20jmBl48/8XbcuH0LsXgCly9fxZNPvAsWiwN7e2G8+soPMTI0gFg0CrvDgnh8XwAlAZVOq4deZ0C1wrGhxzKbBEJirdcbkcsTdCTh83cgtBcR6EJvZsI8wg2ZE+yRByiK4kxGYH5vXy+WV1YENhPIxKP7d3091SZ/hEnchqhpW1sVP1aLReaaqkomhOAYE1bweXVOEVBxDhJQ0QplampKVMYEmqoimlCJr6Oy12RmU0KXANvOri7cd+o+XLp4SYGVRqP4vNJ6Yz8awdHjxxDo7sTiyqJ8tdttcLmd4kurNNGrIJtOw2G1Cdim2pG9v2jL0tbaApfdJspgeszq9ToUqhVpUJkrlnHj5h0k0jlkckV2x5K1UCeoAmAxGrEfjsj2GSNaFxD0ci3xOHksnONMoljMNgHDmVwWWr0eVgcbVFrFWiAU3IPb6RRlKX8mbNLotGIZsrG+LokE1bOa9hiqPzNHscXrvdtkkTEXdTorDUwmAYoEa2JT4LLiV3/jo7BbTTDo60gl9hGLhuH1tsDh9CBDFajBjHAogt2VVRw5dEgqD5aWl0XBygaIxYoCjvUGLebnZ9HXM4B0IotsJoWhgQHUqxVRaFpMRmQyKbHKoFJT7G08LhTLTEwJDoTN7sLW9i4qlRo21rcxPT2DcCSK3t4e1KslgZe0M+Hc5pzjz5wT+UIRA/29kuzgKcNsskvzyrY2DwYGetAVaIfb7ZS45LM5OB1OUeaubdAv24UWjwuoEcKbUSrm7iqSy2waSQJYLsFGn12NDlWNAZliFelCBatbO/ju8y+iu6dXAJ3ZbITDaYTdboHV4kDA34k7t6cl8cCKASrapTrA5UI+FcdooA0Hxg/A7LQjWy4iX62gXAPy+QpWljdw9dJNbG/soLOjUxTmPD6un46OdkRpjZJNC8wdGRkWb/MjR49gbn4OG+ubeODsOSSjURw5dAAPP3waiURY1mMimcX3XzmP0dFRVGtlOJwujIyO4c70PL7+7LewvRtCuz8Ah8sjcY3F47CYDKjX2GjOrNgYJRJyjua1hfvT29Mj6uQsobrFhHw2j66OLuyH9+Hhet2PolirIl3M4MFHH8LwwRFsrq0g4CV8LuKl51+Ctq5Dhz8giZOpmWk5t9ldDvGUdzsdSO5H8fMffC9i4SC+9bWv4Y/+8HfQ1uKGTsPqGp2sBbVhIM/7qv0F1x2hKPfzbgM+Ql4mBxpKZb5GVQO/9XvlOqk06lN6iCqqZY6hNB9tXFt5biS0VisdqMbf2NoWO4wDowdx8+ZN6DVaGLQa5LNKAo7O02z6SvBNq5Esm5j62tA/MAhrI5nF83e5WIZeAxgNircz1f0lNrTs8KPOrIdUGDE5TCsMNvqrwVyjM0iOJ0UUq3XUc8Af/ubH4HK3wtjWgSfe/35oDJynDkkuM0kn1R4EyTqlIajYYUjlg05RavP82IiXqlpuWmE0/9hsRqAZgWYEmhG4lyLQBMv30mg3j7UZgWYEmhFoRuAuWFa9lXkTrKqN1NJZVZXFMlfeFP9HsKz6wKo34wJ42ZqIYFlL30Xe6CpgmR3oqeLTaG149fwVfO5z/xuf/9w/4stf+SJmF+bR5m9HkjYDGo3ATAIegiH6K6v7IXDSaBRARmDEBnn8XlRdYkuQF3VjW1u7gOU2rx+bmzui+jx87AiuT97AqbMnMHpwRJohrS1tyHvb/W3Q6YDt4BY+9KEP4ubkpMAUgpj+vn6EQ2G0+zukqVZ3oAM765s4dPwI5pcW4Kzr4O70YXFpCccnjmJqaQ1DHV3YigQRySfw4JFjmLx+A629naJUfuephzG5MIfAyCAWpqbw9oEDmJ++hsWrl/Hhp94tgCpZyMGiMYodQNhmwg9n11DQ6DEyOgJfRzvmlxZx5swZXLp8RaDL3m4Ixw4fxxuvv4F0Ko6AvwPpTAKhUBA2mxUllqVrdQI4i4WyqAUVRFyD3UEFcwoWqw0lQoxqTfw+PZ4WAUS0vqAalupVmR8NL1ICJDYBO3vunChmCUSleV9Maa6olmJzXhGyqEo/UfI1LAPY5I/jxvHl86pHJ+GIqOgbSQ9+LoE0/1HFq5bYi+ezTicQKxAIIJvLijKeAIvPu9xuaXJ3/vx5UeVym7QhIZCi/QV/Z3fZsZ+M4SDVqcW8qDYrFSrujVJinojFRDXdGegQ/+FSoYDw3i7aW1vhsFoEclUrZQHDOrMJpVodd6Zmsbkbgt3hxsrappSJ0xaD85PqVNprRENhJBMJUXOzsSCtNjgXCXS5r4wnf27x0E5lX6xACJW0Br0AZ0J1+jFTseyyOzA/N4dAT7c0LeQakXVNz+J8Xl7vcjgF+HNcqPjk+lLXFcdIGgX6fNJMjj/Tv3l6Zlp8hj/6ax+GzWKEv70FbpcV+WxaxprHlcrS5sMs9h2zt++gsyMAs9mCO3emYLVYZcwi0ZA0RDx8eALbO5vIZQpob+uQfamUi7BazPC6XQhQVc32nmaTzE8qey1Ws5wPeE6hSp4NPtkJNBqLI5lISyPFxYUlbG9vyZhRxU6bB4JyKvY5v2LxfdmeanFSq2rhcDjR3t4KvZ4l/BqYjIrXNZNiYh9fByKRGH7ww9fFM5yNHt1OG7o7/aD3LudZnQ3qTCaB/maqhHV6ULCcKZQQDMdwdfK2JBaoUuZcpP91Z1cH7A6jnHPyuSLsNreAZfEtzhdk7eh0GtmHZDSMt505jg7aIpgNSGQzKGs0iCZSqNd0mJ9bxvlX34QOOgHLsUQM2UwGAwMDUj1CpTgBo6/dh9OnT+Gll16Gw2GD2WpFcCcIm8UGj8OO+8+cxMTEEDoCrdKUL5sr4pVXfiSJus6uAOxOF+x2FxxuL964eBlf+/qz8LS0wecPIJXOCLSk93RLi0cB+5lMw/teSQbSkoGJD1HK08rGxHHyIZ/KIZPMwO1ySUKxXK8ilonjgUceRIu/FZHgDoa6u7G+tomZ27OolmrSyI/nj5m5WXQEAhgYGkQ4HIKvxYv1lSX8yi/+PMK7m/jus9/Cx/7od9HqdQp0ZeJHVPpMBKhNKpkIrVK5W5f95flGPfcQjFLd/NZmfm/9s0GqCxpJVSXlygofJcGpKJMVqxzV95hfxT5Kq6iSWSWyvLomFTajI2NYXFiQz+O+EiwHAh2ixmaFAuMbT1Jln5PrUP/gIIzsL2DhPwsqxTLqtGPhWinTamRbkilcC/WaMpfk2s1rKyqoV0qw1DWoVIsoaYFcsQJdSY+P/c7HYbMTLPvx2NNPw2CxSbKPUJlAWZr40cqICuaGYlkFy6rXuwqXRc2s0zWtMJp/azYj0IxAMwLNCNxTEWiC5XtquJsH24xAMwLNCDQjwAhMXvxqXVX88qsK+USD1WjOJ5Fiw586b53//UNVoykvaVxKtXVUylXotPRapBUDlV41UfjVxZ/ZjDcvTuIf/vFf8A9//2k8829fxcr6Gjp7uhGNx5SSW8LjVEpuarlVtXkQgaEKHKlK5c074RsfajM0gh6dzoCdzSB0WhMSsRRsdgecHhdcXjesTgsOHzsk6sDFmWVR7ra2eeBtcSOTS+MnfuKduHb9OsQ/OKHYJfCmf+zAGO7cvo3RA6OYnp7CiePHBKJm8nkcHBnG7MwMjt53Etu7YaRD+3C0uDG/uYwHj5/CnVu30Nbdia1gEId7R7CXiENrMaFeLMNdrWJhZhK7t2/hg29/HE67FduZONra/KiUaijYrHjp5gx240k8+a53IpPPIJ3NiMXD3Oy8+Kn+6LULaPO2YmdrB4V8FvuRCGw2s6gVCdeo1GMzPgJii4m+pgWBY0ZpWGdCMBSWZmmFYglOlxtbmzui0hTlHRWSVPoBAr3oY0xoxzmxH9vH8RMnEAwGxWLBbDJjd2tLXvtWwECgQrUbx4rzjD6pqnKQ8JCv5fhxzqlqZVU9rzbiI0gl6F5bW5O5xt+rnttMLlBZ3tnVif1Y9K7CmYprQi16EHP7nDNzc3MYHx+X8v1DRw4LbzFYjGjv8COXVywDCmxAqNXBbrMKqCGIYol5dyAgUDgVj6OUz8FsNKBGGMX41Oqo6rSIJJJwe1oxM7eA5bUNxOJpBDq7RaXNOHrcblQrVaRpR6LXyxzn/jMuVGQz5gTujLPM71xByvhjiTicbjdsDju2trflWAhSe7u6sR+Jyhzt6u8Tqw8+qMgkTCZUpq0FbTg4DgTWjB/fT6Wn8rUo8JT7EI5E8FM/9VMSr+9973tSNUBP13c8/iicDjNavE5R7LLpHGFhDVpR/5vYVK1UlqQErUGuXb0uQP7I4SOI7Uekydvp0ydhsZgQZVn/Hj2127C+tgoNmy0adBgc6EdrS4tYAHDOcm0yscT4c24SUro9VForjc/EkoUANpGQ5MjGxpbAPfpDE+ROjI/h9OnTEudyRfGyFl/rckmOneckjjErAQgdCT0JsOl5m05m8Or04lTxAAAgAElEQVSrP4LJaMPc7KwkGX7+Q++HzWqCXq+VRJv4j5vMyBdLYiGTTmVF+c8GjutbO4odingCO+Sz+/t6ZQ0NjvTKZ6aSGVy5cl1sL+JxJmfyCAT8iESoCPfCZTVjpNsPq8OGYr2KZDYL1mdkC2UEg2GUinU8+43v4MTRk9ja3JLkytoamwIa4BXIG8POzpYk4M6cOYXNzU1EomH42jtw/fpNGLR6OCwWPPTAaTzwwEloNBWxV6jXtfj2t18QgD92cEwsbMqVKrr7BrGwtIzvPvc9GE1WtPn8CEUikpSiPz0Vy3eVrPTRblgjyJxm0oRwlR7FtHugUt/dAqfVIV7gBJeJTAI2jwMnTp+AxWFDcHsDZ44dx/df/iH2Q/tIJzIYHBjC1sYm8sWCqLqlGaXZKBY8iWgEv/lrHxE7oG8+8w184uO/jxaPAxA/dJ2c83jeUb2IVRgq66WhMlbBsFwDCYkbFhbqOe2t5yg+p1b3iI0Lr28NsKx+5ZpXz23iqy32UTXx5t7eCWJrawetbe1I0EKEiQrOdSqW/e1isaI2s1QUy7xW+TA4MiLXSZPZJI3zzEYTaEZRKhVgNlP5nkaxpKxtFprUWWwiVh5aVHU1VIp5AcvVWgllLVCo1AUsf/y//Sm0WjssHV14/H3vg95sVTzxG01bqXxXrs9KQz9RKTMjS2usqtKQlP9U9TJj1VQsN//WbEagGYFmBJoRuJci0ATL99JoN4+1GYFmBJoRaEZAInDr0jP/DiyrN8Zvhcq8+RZtK29Q/z/Asqr4UktgaeBIsKzV0HuRkII2GIpaUCtNrYy4fHUKn/nM3+Gz//K3eOF7z+PK9Wuwu5wwmE3i47tHL+PWVoGV/vb2u6ox1f6CCllCRkIMVZ0qKrFqFSaLGYV8CTaLA6srm0jE0mjvCCBbyOH0uTMIRnbx0KMPIRKOYHVxDTuEbt0dOHrsMEKRPRw/fhSbW1sCo2kN0NHRITCzs6MDu5vb6BnoQ2g/DItGhwP9Q/iXb/8bfvmp92KNpf+DPSgVythaXsWxkyfw6hvn8cCps7h96zZaO/yAVo9SMofNYBAXXn8DtWIJ9TL9YKuwptL4zZ99H9p8rfjOm69hcXMDZ06fg9fXgZsbu9jZj+PsA+dgc9rhdDvFJkDKzVNpaW5VKpSwvrImgPXKxUvoH+gR0MDSeKUxmxblYgUel1fAcpll9aKA82N3d0/gUDaXF0VccHdP7EQINglw7A3VuCiLK2w8Z5O5wMZt4xMT4g1L9Sn/mLJbbaK+JVAhPOJrCZUIOAl5+Ry3w7JvflWTBWrzR7XMnJ+tqnYJMDnePDZV+UflMV/T2dkp29jZ2RFFL/2R6bfM57g/nDNqWTaPg/YdVEvG9qMYHBpEb38flteWpbFfW3urWFxQncz30gaDytRSpSygtq3FC6fVJqpCTbUmZeulQk48fgmhStBgn+pvu128vcPROGKJFPLFMixmq8wrt9sj+0ZwREU85zABOOEyYQ3nNpXFHFtRiFdqcNrtWF5bRUtrK+pajRwDITSb7LV5W7C9uSXq5Z6BfkT2owrYZzKI/uflsmxrfOygbJuKUo4B48aSeavA87KAf+4XfXGfeOIJaXg4eXNSkjT8/J/7uaeg1VRwYHQARiNL+ssCl2lPQSWlAN4UbWhccqJYW17DXnAP586chUGvw/VrVzDQ3yeqVpPVKh7nPA5+3tbmuryG//p6e0VlT2ieTiXhthPKlkXJTVsAKjRVJTtzX0xCKVYGRkSiir8vbVDooX3jxnWxDaE1SF9fHywWs4BdivdRp+0B/dRNqIpPfE18gw1GM6an57G2ui7jU8jmYDLo8Ru//qtwOmzSfJD2EASh4ktvNMl7Y8ks5hfXRHnLz6c9BI+txetBMhYTawr6xPv9PljsFuSLRWxubGFrOygetYVCWUnY0Ou3WhEATxXuUHcHNHodssUC8pWKqKErdQ0uX76O+bklRCNxDPYPSdKIDSuZCBgY6BfAvrK8DK22LnFno8Wenk4898Lz8LUHxEZjd3sX/b09OHfmBMbG+tHT0458IQeTyYq52SXcvHkLBw4eFJDPYzRb7bgzNYOVtQ2xO3G6PNIQkucO7jOTMJyXalWJagWhXjY4Npx/To8HuUxO5kl3oEvmSUtbC7aD2zDZTTh55j6pJFhdWsSx8QlM3ZnB5uo2sqmsqKxpU7Ifj4ntBhNfTJCBSZh8VgHLa8v4xjPfwCcJlt0O1AX6Nq5FGk3Di/jHzfhESdyAwmpvAanaYQPORoO6u9U7DS9mVcnMr/IesBmj/i5YVqt+VCCtNgXkeYJgmyr2cGRfkiEOp6Jm5+fRDqaYz0kCispgOY81FPqsyPC1+2VM6G9usVpk7vKcqxFFNJv3QcahWMpLsoN0mvNcVS3X9XUBy1aNDqVyHiUNUKWVRUmPP/vvf4ZiUQ9rZ4+AZaOFqn+drDGdQVEsEyzTS5vHKscmFhj0U4acr9Tn1aTf4+dONe+xm39vNiPQjEAzAs0I3DMRaF707pmhbh5oMwLNCDQj0IyAGoGbb37lrsfyW0t31Ztlvk6aE0lluHIj/h8f/x4s10WJR09IDRTPRYJlipqooNKbzCiWdbh6fQZ/+Zd/jX/6x8/g1Vd/gBu3JmGyWQSasTFbvlAQO4BEPC43qiynJ0yS0niLRRSyBBgEcJFIpPE5dYFjBNORKC0CfOLBGokk4GlpQSqbxi/+yi/hxu0bCHQHBMRGdyNSJu9y2cXj1eGyoSNA5Wr+rkqbcIjq6RKha0srQvEoekeHsHD9FpJ7EZhHu3GiYwDVYgk5ixY2gxGzd6bwwIMP4bXz53H86AlRqyZSaSwtr+LKpSvikRkNReCm+jWfxKHRQeRXN3HY14nunk585+Jr0LrsWF5ew7seexLBbAlVowH5UgmDo0MYHT+IpeVFpTlWKoXpO1Pwt/kQCoZgNJjw/Zdexgi3mc+K+pZgOZ1Kw6CjosyCWrUmjd/owUxoQZVlb18/FhYW0TcwKB7LBKCiSGc5drEowMzr8Qi8p+KTgIGgklYYkWhEPHWddof4B3P8OU5UhxJMECASphAEKc38TMilM2LTIKr0hoKRc4kQmePKh2pzQsBM1SV/TygqjQK5T5mMfM+5wSSEt7UFOgMVtEUY9QYpmSdY5e8tdpvMn/FDE+IhbDIYxApDoycSqmF5dRnjE+MC/6hORpVA14ZKrYxcqSCe0HaLhbXzMLI5mdkkKkmmXYxavYDMZC6P8H5C7EUKZdo3AJvbu4jGFDUqPZKpMCRk7+vrFb9nqkz5M9cc5znnNpMZAgkJ9tNZ9HR14fLVK2hrb4fBRL/gghzvY48+iu2tbYR2g4o3s9MhCk7CKNp2sEGbAH+NRuxR+JVWIlQXUonPePBBkMvPZ9NKArif/MmfxMWLF3Hr1m1USnVpKvbQg/ejs7MV/nYvBgd6EAkH0d7ehmQirpT+1+rQGE0CmOjjXa/UMXX7Dtp9PvT39mKB1gX+drF5sLtccLV6MXVnSuaIx+PGlcuXxKLD5XTC6/VgoL9fbEccJpOoRuk7zmPknJcklVYrMbdYrMhk0nC5vdDqzKLw5DmD0J2KXUL1O3fuiIctLVAIWOmtTChOZa7ZYoVObxKbHsLS/VgSL738A/T1DWJ9fVWa5/3X3/h1eD1OaEGIqKhexVdZul9qZW289sZVbO/FBMJl0ykMDw4IiI5FI+jt6YSmXpPn5Exq0IkCeGp6BqVyTUBte7tf1Nr09pYkRSGP+04eg05TVSxHOFZ6A/YTKZSrGly6fE0qFfp7B9DibZVEWa1ek7Ht7e0VML+4OC/Ak1B7cLBPkmdf+MLn0ebrxPr6LiKhKNp9bbBY9HjssXMYPziIQiELu82BbKaAb3zz27DaHTh3/wOYm18QhTJjtLi0is2tbej0BlgstNApyzmB48d5q1aYcK0z5lz/XNNMBikwkkp9WvSUpMqBXsYOlwOzC7Pwd7Xj+OkT4tVfLhTQ7mnFwvwS1pbWYNZbBGKWCkVJoNBfmOuhpcWLcj6HaHjvrhXGc9/6Dv7kj/8bWj1OaOpMPChez2IC1ADJqv+xalehXu/4VZIV2h8rkHlMaoNLtVJHTYLxHFcqFuT4VZ9m1R5KrbxQAXWl0ROgUqshFI4iHI7C39EpiTGepxxskFoswGq1iN0M16iA5f2YVKp0BDoxcuCAgGlPC+2imES1imKZ05GqbFr5JFNxiT0TP3c9lmlZoqkAlRKcBiqbU8hUSqjrjDDXzfjz//kXyGYBi78Tj/zsz8Lucosamcla1QqDiRiCZTV2JNlGo1nGXIXnqhKcILqpWG7+vdmMQDMCzQg0I3AvRaAJlu+l0W4eazMCzQg0I9CMgERAVSyrYE+9MeTveGN8V3VFGZSGTXoUf0j1xlu9Wf6xgpDdjuooFcsw6E0COQiSanU2CNSgRtVsxYAr16bw2X/9Av7043+EF198QdSYRqsZBrMZ6UwaVptNFFsEh4S6VPJJ2XvDp5IQjDfcfJ7fEyTy97zJJTCl72q1DPEgTSazcHvb4HC7cPDwOPaT+zDbTCjkC9jfIUB1if+rz9eC/sFeAeBUYRGWOBwugZs93Z2I7oVw5OAErty6geHxg7jw4vfxjocexXxuH9ZkEX6fH1uZKA709eH7r7yCBx54CHPTc7DTA9flwYsvvIThkVHMLy9jbXkV/V09oi7LVHI4efAANq/dRD0ax0/+xDvxT898Ed0TB7C2volebwdcnT1IlEooo4bhg2MYGR/DytoqBgcHEA2FRE5+4bXX4G8jkMzg1s2b4uVaqZREVUxAQcVssVBEvaoVQMdGZQRv3d092N7ZleZoJrNFYM362pZ40BJ05ooFxT5BqxU4xLGmHQOBCSHomXPnpGne7Ows2tt8KOby8j7CzSIb0lWU8nj6CPP14vUMwGmzC+QhiOKcUhvxUZnMB4EggQ3VnxxjJhIIpAkrOC84N/kcx54wmmro6blZ6E162MwWgemE14RB3D7Vyr4Ov6ji96loTSTEp9pgMsBisyCyTzBXhZnQBIDZaJQYEdS4vW6pJydcbnF7RKnM8nqLwSBKTb6eYGUnGEaaCleTWSwQ9kIRaPVG3J6eRaVGO4ey2ACIst6oAHbG0+6wi2qTMYgn4ujoCMgx5rJZ6OlTXq4gmU7D6XYhV8gLPOXa6+rsRL1Sxe3JWxIrHh89sRkjQvu21jbs7uzIuuHY8HkFYFERS/9j+jdHpWkhx4g2Iu3tPrznPU/h1q1JrKysYnsjKPvg8Tpx7v7TsJh1OHpkHDpdHUa9Viwi9DqtNGXLEOJzzWt08LpbMXl9EoVcDqMjI1hdXkJXZwe8bjcMFjNqei2ee+45vO3RRwX0cZ0x1lSSU3HOtc1khM/tFv9aWnzwZ9pK8EFVJhsqcnw5B8rlKsXddLNuNKRUoCDnG+PNZpS0glhdWUE+lxUls9PlRSyeFKV1IpXF5lYQsUQaff2DWF1fE6X0z/3MO/HEY4+gkKdymXYhBZm3BG1UsnNM6TP8wis/QjJXFUU2Fe2E0LVKEYN9vRjs65Gmj5xbHHM2WKTSdCe4hxuTtxHo7JJzJaF8rVJGPpsVCN0RaBcAnqE/Me1TsnnoDBaxEaHPMZMVrS1taGlpQzgSluN1uzwCaqmCn5meEosRt8eOtz/2CPr6u3D+wgWEQilkcyWsr27KvDlyeAyjY304NDEMs5Egkj3dzHjxpR/IZ1KpPDw8gvmFJUnaJZJp7OwGodPR5sMlyu066mLNwEQf1fCML4GyrHWnU+Yrz9myHqkC1urFKoXr32Aw8vKCnb0dnDx9HP1D/ShXioiEQjg2cUSsMLbXt+Gyu1EslFCv1hCORkTBz8AyRma9HsVcFr/6kV/C6tIcvvPN5/Bnf/p7cDmsoLBegZ1ctg243LB6EpuUMvsAsMGd0rRWSYiyT4DSSFT1flerMPgc1xTX03+0wlDmoqI+5zmQr2Pyi8fN75nwYRNPmmzs7oWQYXzNVkT395HP5eBra0ViPyrJFYvRpNjN1OqI7MfEF76rpwdDwyMCllltwKSvw+YQxTKTHvTWptqdNkjcB16L2euA2+A6oMeyplqBuQ6UKwUU6jXozTboSjr83q/9AdzuDhStDjz5gQ/AbHfKdVX6K4jliFmSg0weqzFhIkXZvqLYloZ+jYaFTbDc/EOzGYFmBJoRaEbgXotAEyzfayPePN5mBJoRaEagGQHcvvxvdd64qr6R6o2yCpX/I1hmyETBTJ9KKT9XmhPxplL1vK1ranIzazSY5WaWSrFarSzQriLvt4pi+e//4Z/xmb/+FF586QXcmrojNgZeX5v4xxLa0HqAN6hU8PFB0EbPSNVKgftBeEEASYhC1Sdvek1mgzRKc9jcmJ1dQjpdkIZab3vicexFw7C7bdCb9TDo9NhaWldK7jNJnDl7n8DYYCgopfNU5A0ODmFraxPHjx7B1OQtnD11GhevXUU0GYfLaMXRiUMIV/NIbYVw8MAYXr95GedOnMCFyxdx5r6z2N8NI5JO49DR4/jhS69gbW0dBW0dD5+7HxadEeVqCelyDtp4EpOvvobw6hp+9cO/jEQqiW++/DxcXi8eP/swigYLbs3PY35tBf7eXkycOCbWIQfGxjA/M4OuQAB7O9uYvjMjSvGFuQXo9JCy+/X1NVFvsiw6lUjB42oRKwzCGMI5vcGIRCIJq80uJe9urxc720GB4QQRVGOSpNEqgoCBzcHYDJG/S6aSOH3mjMSeimU2smv1epVGfvTl1GrF37e1rU3mCOcKVXRsJljM5gV+EtJw/DjWnIv8ynlFKENAQ1U05xuVvXyOryXUoE0BrTH4WeJnSgVrLoPW9lYpr5+8cQO5VEagOh/0qbXQakCvgMf1pWXx3+0b6EM2zwZkNczPz+Ho0cPSPIsg1mYxo7XNK0pQAno2mCMWZ6m6w2aDhvNer0OZ/rzFEq5eu45gcA+ZbE5Aayqdhc5AlX4FNa0emVxBkhz5Ql7eR69pqm25P7SyoGdsMpG8W2pOOxhNXSuwMBjak7EJRSMy56lqJjwnRN9c35C4mThG9NSm0jmXEzUo5/fS0hIOTxySWBLgEmparXYZf0JtNhQjoKLClg3fnnrPUwK2Ll+6jOX5VfZ4FPDX0xPAwbFh9Pd3o7+3C5paBVaLUdS1ojavVZErsMGmGeVCBZFwVHy/R4aGsbK8KM35+vp6xM6iVKvgu9/9Lg6Oj6O7q0vGkUkFJnq4M1QjazVaWM0G8WBmYkrxgS7K86LENxru+rpSJV8slcW+htvinOH5ggpX+ogr4LAuc4fbL1M5qmHiIoH5xWVcvXYTRVof6A1YWlqROf7gg+fwnnc/gUwqLhYFqCt2Axw3Jk1om0Hgz2qOv/q7f0ZNbxGfaALO3u4O+Fo8CPh98DidyOUyYhGj+o3HEylJpIWi+9iPJwSOc81oalVJatAGo83XhkxRsRnJF8oolusolKqyry+99IrY1rAhJBuNMhaEtH5fBzKZrMxPVnxUKgUY9HX89LvfhQMHhsTiZDeYBDQmXDj/pihSR0f60dfvx8mTh+BvJxjXwmQwYWpmHtdvTYstDqks5wwV2iura1hf30SpXJX1yAetPZiQk/g2/NjVhB/Hg/OT85ZjQNV5Jp0VWxJpGmsyoq6pY3N7HcdPHkVPfzcWFucx1D8Ii8GMG9dvim1Ri7sVDrsTsei+zHO5PmgAj8eFUj6PHBtN/sovIrSzjuee/Sb++I9+Hw6bGQYRlzMpCrmeiGq5kTh9qwWGqjJWbZ0I6FULDM4ftWGfqsh9a2UPE0yKb71RxpHXKfWcx23wc2RbVKPTb7oOxBJKUoNq/2gkKuPX2eGXhres2KHtDs+RTDrEEgkkkkl09/RicHhYmvqxQiMWT6Cnqxv1cknxhtfrJPmSzWXkmBV/ZQJygmeA6UmCZWOtJo0zixqCZTvsOjv++Lc/hlS6AkdXnzTv05nMsnZ4PdY3EmGsVKFan+do/lOtMDiPVLCs/o3AefDkg2eb99jNvzWbEWhGoBmBZgTumQg0L3r3zFA3D7QZgWYEmhFoRkCNAK0weAOsNsTjDbFqbcHXqDffckcuRf/KgzfMBAJqQza+X6CIhsyG6sISjHqWxfOGWgHLddRQlp/tuDE5j7/667/Fn3/qE3jp5RdxZ2YaTo8b3rY2sVXg5xBgsiyeKiluh6X/YkvR8KKlCoyfTzsBAimq4XhTb7IYUCiUoK2zLJkqWy+W1zZx+PhxVDU1VDVVWJ02bK6to8XmEm9Lh9OKBx48J8rlUHgPhw4fxqXLV3Ds2DEszC/gvhPHsLG2Cl+bD9dv3pSGeWLxoTdAbzSKBcXRo0fx6ms/xOkTxzCzvoKOFj8sMGJucwMVjQbX37yMo4ePoGTVY6S3DxvLq3C3epHLpzFsd+Pm6xdw9fIbeOod70CvuwUmtx3b0RC8VidyWiOWtncRTibg7+uH2++DmQpc+vTSOsHXjlgkLB7Kr716AVbCxq01mEwGZLMZuF0ugRP5TB42qwOpVFrUzCaTUTxmt7Z2BR643B4BR/kcm0BZRRlLKJynjQnVuQ3lMP1ua6iLIvGxxx4T7+DJyUn4WlvhsNkF+lKlqCYgVHjDucUEgXjJkvbTm1SjKOHovcpEgQp1+DpV5UjATI9cvo+QSi03J2hWlXICNqsl9A70obujE6+fPw9tDWKnQHsVt9eDOoGI2SgAO5/OYGx0FK3tTGZsiqLaajWLr3Kr14NUIoHB/j5RyzpddoGZidg+wuE98adenJuTOUrvbZbAU/2t1+kx0NcvMWOMFheXkExnsRuKwOait7AD6VxBGr5p6zXxuKYXMhuaydqrVGG2mOU4CZr4NRFPi2UDPWXHxsfFmoRxofrbbrNheGAQly9ekuQBlcAtba0SS8aW84DrhT8TPqmKZVG6tilQnk0rGUfSYzb+ikRDOHRoAg88cD9mpmcwef22lNJHY1EcO3YYWk0Njz76IJx2Mzr9PtTKRVGL0pu3rqfSvyIe62azHYl4AhfOv47hoSGxGIlGIzh75jQ0OppbAJcvXxYIet+pU3DYHeIPzGP78TmJreoqsJjZkJNJppr4RnO9s8EhwR/fw2PneYdqTQI0Ai4e2+4uk0Q9olYm1CVY47FKgzm9XuJarjDhoZFEEhXv129OClQ/eeo+nDt7GlqCODYg5XrXcJz0orCuVOvic1up0mK7jpmFFYT2k9I802zQo7vTj+6uDmnGRrjPRAMrMVgpoRXbERNl7tgO7mFucUlUvtvbW7AYDRjo6YXH6RAv5liO4BEIhWOwWJzSDPL1Ny7h5q3bGB0ZEyBdaQBNJng6A10o5JVKgXKxgEQ8ivvvvw9HjozB4bDg1q1buHptFhqtBfW6DpFIFD29HfD73Th5chw9XT7F9KhKa5AyvvqN7wj8DwZDGD1wQGx9CDNv3LgpY223O2T9EsgzCcVqBa4vdc3zK+cgIT9jTzU/VcdMcvD8baNFTaEAl8eFeDKKU6dPoD3gw/TMHZw9fRZ7W0Fcu3pTFMu+lnYBpelkCnYnvbJ1koSjlYrVZEQsHMIvfOh9iO5t43vffQ4f/9jvw+O0Q69VEqFydWqokjkZVD9ltRJHVR+r1ziq3WV98nyneik3Goeqqty7jQnlfGq6W0Ej0LumrFXFJ1lpOKoVqxhF2Z/O5bEfT4rfOOcsLXpov8N5TK93i94oCSLC+EQqJV723b29GBk9IJUPrBxhkrAiTVmNkiBi9QEtkJjIFSis43xVrD0EMNMKo1aBvlRpNO9jyYERNo0d//Lpf8H8/BbMbN733vfC4lAauErDPpMCzKVKyaAok8VPWRqbMqGg9FSQhGIDovOYn7j/dPMeu/knZzMCzQg0I9CMwD0TgeZF754Z6uaBNiPQjEAzAs0IqBG4/vqX6qq3smpnodyA/1ipJd/zf5qG4qrhP8nXESgQAvFGkv8ELGvqAjZUKwxW0dbBUnQNyvRh1dlwc3Ief/GXf40//9Qn8eprPxCgY7ZZYbSYBcixvJZqO/HpJYBp+O1S4UZIRrAkN7yNZmcqmKRSy2jWQ681IJdlI6l2TN6aRnffoKihqZL0+LxIZlKIBPfgYFl5cAdDQwMCNNweJ9Y21nDixAlcu34Dhw4dxuLiIg4fGMXM9B3oTSZEwxHcf/oc1vd2UahW0efxYX53U6DfnYtXcPLkMazHo9BWgEI0g++9eR59Q0MY6uoVVV3VY4bP4UIkHEb/8AAWpu7gkd4RXL/yJr770rdx5uAE/sujTyK8H4bWZUYqnkLJZMfC1i5qbFTGeJgt6BkaQqXO5mwl2G0WaSYXi8SQTOawtrKKRHJfgD4BDsEyPZZNRov432bSGQGJhBDZbK4BNgjki6hrtPIas1nxMdYZDeJPrHoAE+YQ4rH8fTcYxLvf/W7x8aWPbUe7HwadThTMHCMBl142C8yLvyq/5++kHFwaPGpEpUf1LecRwacKavg6QgomDPh+NtzjPx6P+lrVa5m/J8iOpuI4euKYNJs7/8oPYWApe0lp/NbZ0wWj1YpMQUlAJCJRjAwPw+Vxyj6VKiX0dHdBr9Vga2MDAb8fM1N3UC0XxbaCPsRdnQE4nXbs7u5gd2dbxtDtcYlXM/2GbSazJCwI1pkEGR4exvMvviQl5cFIDBaHG0aLXWBquZCD0+EQj1RCU8I4QjlCOC4kQi+C41QyD7PFgZ1gEC6PG5093aICZ6JlsH9AgOn6yqqAI/4unkzI9w67HSajSQBscDeIwYEBGU/GjmrTdn9AYBc/u0rQpKfStNZo+mXFBz7wfrHJ+MHLP0R7ewfm5mdx+PCE+BO3t7dioLcLHqcNHs6NCuFrDYVKUfy66btbLFTEXuW5557H6OioxCMaDcvaspqNqJZKonK/xUqAs+cwMDQkpf6EWNxPqpMJqzU6+hlrYDZZoBeLAi54z3cAACAASURBVKBcZDM2nVgVcH4I2BQZalmUu7T6YFy5HSZU4rHkXa92nkssVhOK4olrlPMafceZUFnf2MDM7LQ08OS8oLVDvVJDjc0NjXpJrVXLbFpokNenMzmYrVbkS2VYHS7s7EWQSSXR4nY1lNaKPQCTNoUSk2saWWMuC+FqEVanU7yTrQ4HFhaXxAaE6ua+rgDsZjMK5SJ2UgnZx2qFY2XGy99/DYuLKyhX6+KLvrcXgtVmQS6fFfDo9wVQKVUUf/ES1dsp2Kw6fOTDvwi/3yPr/TN/83l4vAGsb+6KnYbDZcb4wQGMHejFgdE+8Q7X1TXQGW349guvSFWD16vYpjD+PDfcuDkpn80HfX+pwDaaTTIWvJbwK88ZkgQoslGo4pFtt9plTAhhGRc2oKO3fiKdkCavp04dh9VuRr6YQ5e/C9HQPm7fmsLi7CI6/V3iIZ8jiDUqSVAmWlh9wX2ORUL4Lx96P8K7W/j+Cy/iE3/yB/C4HdChJkp3uZJJoz3VGkNRIavWF1L50LB7UmxUtOLv/R97DqjJL/U6Kc1FbRZJePHY1eQstyW2NAU2S+XcNMIofsxFUXsnMxlE40lkmWxoJFTMJgNCoT30dnWL1Q5tcGQOJ5NKQ0hfO0bHxuQayYQCk4HXrlzFhVdfxdmzpwWy81zl7/ApiToNq4oUiw8By9qqVBpoaClSL6PKiiKtAVaNDV/77NewsLiNss2FJz/4QVjsDgUY63UyVgKWBTT/GCyzUoTbVa7/CjxXVeuM2zsfOte8x27+ydmMQDMCzQg0I3DPRKB50btnhrp5oM0INCPQjEAzAmoEJi9+tc6bfmm+VSFcUqwt1PLfH0eKHstUVipWGKpi+a2qNKUBEptZ4a5iWSk95+vL0LF5kqidTaJY/stPfwZ/9en/BxcvvYGLly+hs7cHJbFeyIg1AJVa4ofZ+DzuE2EFQRIBJQGc6vfM/VQgd7FRrk5loQ2hSALelnbUoEPf4BD2UzGYbGbxWa6XKzBWNQjubOPtTzwGm92CgcE+LCwtYGxsDGvr6+jp7cPu9g662324dXsSPQMD0EMDI3SoGPVY29vFA4PjeG32Fo6cOIH1yWl09XahYjHghW89j1I8i8DBERw7eRLxnRD6erpwfX0OB/sGsLS8hIPHDmF3YRHdNQMSyQg+++XP4mcefATvGjoEnV6DYC4uY5HX27CXyqKiNyBEENXWhr6RUUzNzGJoaFCA3cGRYVx8/RL6eofx7De/iWqVpdgV8QAmIKHNhc1iRzaTF7hFyKJ4ceZEwcyxZVMtGxWIJouo5AiRCuWS2GCIzYjJJOXYtAlIJBMCZJ985zulxH16evqurzH9jBXLAUXjTkUu1ed8PW0QWN5t1htEfUoLCI/XI7BV2KBCa+R93AaVy5yjtMKggpdjzrEnpCJYZnw4J/i1UCvj8NHDotS9evESqoUSzAZFlW22W1HTaWC0WmTb2UQS586elaZw/FSDUS/ey1aLSeDP5uqaQESX0y4gNJGIy+sI453S/E0vQDaeiIltAxsbaqt1JGMxgVHc3tEjx5DJ57EbjmB7LwK9yYJkJgePpwW6el3WEVXf3BaVnITsTKQwXvSPlrlf16NYqkvjLipkqbymQpygT4C3xYrtjU1pUuj0epAvUm1uRi6bE8BOmEUg2OLxSrzogUuY6HS5Rd1LlXI4EoKn4SOt0UIg5Xufflo8mF/83ksC86r1KjY31/H4429HPpeGr9WLznYf2ls8sNJnlf6uqIoyl2r3VIrjYxPbhOXlZTmWltYWHBgbhdtuh1mnFQj+rW99GwcOjOHg+ITMMR4/z0VsBkefWLfXJdulGpxAWWxv9mNiR2E20qNasaYol9ikUrE7UJSohPX0XrdgdycoELu3p0fmMCsUqOgkWKZ6luCUc5/esVwTbGBntZkl5hajXZIThNqcB+lkUmJKVTYTTfTS5mwtVVmTQbW/oliu18p3j4U+27Q+oBWKQW+Aw2iQOV7j/C4UoDeaMD0zjUgkjL6eboyyyR+tC3TAajgkPt1MMETCcdy5PYvllXXki2WcOn1GziNsXpfKpGQ9OewuqaBwOV2olkvYC27D53Phv/7mR+F2saGmBd/6zg9x8+Yc8sUq4vEEzFYDunt8GB3pxtnTxwTEmvQGVKo6/ODCZRnTsbFxabY4Pj6Bq1evSYNTqmVT6RSsVhsMZqskBZj443VEOX8ooFYsEwRAapBNKxUHVANb7XaBo1TDlqoluFw2SfBl8ym43A6pwAjthDE/u4SN1Q1RLAf8nZKk4vmnrd2HUDiMtrZWqQAoZNP41Y/8MrbWl/CCNO/7PbicNug1dbF9kcKbBlhW90n1YFevfQqAVa5xoqt/i7L5rRZRfD1/5vvl+5oClflQf6eqllW7KAHNOp3YcTDREIpEEU+mZW4U5NoF2KwWLC8visrfotNDx0RftSZ2KfFEAp3d3ejq7obN4ZBrrV5vkPn/zJe+JIkhXg9oJ9PT2yVgmdUG1Qqra5QxKdfpCV9FPVcQWXrNqGfaF6aaGZ/+009jf78AXasP7/jAB2C0sLeBYq9DoCzNWCVRolNU/6xSoqpb/injq4JlJWmlw9tOn2jeYzf/5GxGoBmBZgSaEbhnItC86N0zQ9080GYEmhFoRqAZATUC1y98sc6SabUEWAXFagnvXSsDqhkbakHl5hqiAlUsNCqNZj5KV3jCNvrN6nUsm+XNNxXQZbBuvabRoVTRY35hXcDyJz/xMVy6fBGvnT8v4M/f2Sn+sxarVYAj1W5Sdt5ooMQbdt7c8nmqZPl5hI0EDVSzUgnGhmKJeAoOZwtml1Zx7ORZZPMlUXPGEjF42tyIx6NI7segKVaQjEbxnz/yi9hj46hDEzh/6ypOjB8SD1BYLMjEkigWsg2o6IDb4UKMDap6ujE1N4uzx07i6tRtHJyYwN5OEOlCEel4Euurazj90P2YXVvCQydPYXNxGR1dHVjYWccDh45iYWUFZo8LtUwO5XwOsf09FEJ70K/s4tf+089iK7oJrdMgcLQAC8KJLKY2NpByWuEfG0NXRzfmJqdx/0MPYHppDgGfDxvL6xgeHce/PfNVsW2olAqoVysSI8Lj1hYfgrshGNgUKp8T0EiPVoIjguX7Tp2Gr70dN2/cQjqdFVDEUvNAV6fAWbXEnXCYcG1zaxOPvu1toka8ePEiOgMBsdegqpjN4dh4keo2gmGqcTlmtJQgSC7kCHSBeCwmAILAsFah/6kGuXxO4DNVyFT/EgZaLVZpViVNswxGgbC0r+BXtQSb5eLjEwfh9Xjxyssvw2pQ9pnzhpYXNqdTvKkJkMPhEB568EFY7TZsbG5IjHQCvtLo9Hdg8tp1pOIJ8U+2WI3wtyswnYkSm80Cs8WEXD6D7u7A3fL/WzdmkEykpekf5y2tLoYG+zE2frDRXK2K/fi+gMRkuiBgl0pysfMwKGptwtBysSQgh8dfKlVRLFal9F1HNaCBMFOBOrRBoep5b3dH1sjI6Ci2drbR39cvTfsE6jWgD3/f39cnFhqKp7YC/+nLShhtNBlkDRH2Us178tRJHJoYx+7mNjY21jEzOyPHdeLEMWlQl0rEceLoEbhsNlip7KWyW08vZC3yxZJ4Amt0Buj0Rpw/f0HAORtiHj58GO1eByy6GvRGMy5euY7FpVUcP3kKvX19MJmNYrdRKGYl6dPX2y+qSQJLgl9pSEY1bkVRuLPcn37JVotZYC6TUZJkKBbFJ5ggjMCP5ykquDmG9Ly+fOUK2lrbBfITMK+vr8PjbcHgwKBsNxaPwd/eJs3vLGajWMpYuQbyWVHaF/N5UZRTIc1Eh9Xlwn4qLe912G3ile1w2JBOZ2TtVKo8jykevITq/D6fL8Fis4slAseNHttMcHllXifEezeeLcBotGE/Gsd3vv08dnf2UKnU4XC5pZKAMJ6QXLx4KzUMDAzj2rXr6O7sRmw/glQyhuHBbnz0wz8Pq5lVJzX84EdXcWdqAYlkVpoPco3SJmNgoBNnTx2D3W6A121HqVzD/NIWpqdn4XB4pJFfd1cPpqamkEqzAoJzcEexijBY5fzO6gh6RLMJJS1FmPRh/Nlcc3trRxT09GbgNcRiZfyMYq2wn9hHq8+L+x84DXrYdPcEEN6LIR5N4fsvvQIj7RrMNkkwTU9NS/KlhdZI2QzoRW43GbG5toLf/q3fwNLcFF587nv4kz/+XXhcdug1/Dzi/7rYkpQbSnaOI+EsgSv9ykUpT0hMA5ZyuQHIq7K2VED+Vk9mUUxXFG9l2rUQMvNB0MpN87X8vfqQaiAqpKWBZx3BvZA0j5T53LDaYOJqfXMNg319kjjh9Xl/P9aYPzV4WloxODgo+2ixsmEtpDphcWFeEjgjQ0PoYJNSvQKCVRU2bWSqNSVZUeM+USXN/TDoUNPoYYEV/+O3/geMJjfKdgfe9Z8/AJ0kC4xyHeA/WW+08dEpzRcVWwxaYNEOQ7HBUH2qRdUPNK0wmn9uNiPQjEAzAs0I3FMRaILle2q4mwfbjEAzAs0INCPACNy48KW62pBIVRipDYdUtRVvjAm5eAOrlAmzIFxp9iVKLKqYpTGScnNJcFEuVaQEl6o0KmfFF4KuvDqq4AyYmVvFpz71aQHLF14/jyvXrqGto12aWXFbLPMl/GP5PNW2hIeEE7xxpwpLLS+W8v9ORcHG56nSbG9tESsHKkSjiQzGJo4iky8KzPO0uKHV1ZCM76OQyyG0uQOzVouP/PavY2r6Nh4+dQrXlqbR1dIOndaAUCqFVrcXKyvL6KGVAsGeRivNo6h+nLx1Cw8/8gjeuPiGKMkS6QzS+RJazHbkCnk4A22Ymp3CeG8/iukM7B4HMoUsej0+KYGPF/PoavdjLbgFo6aOlQuX4NyO4kM//VPI13PIawrQsnGZ0YO9/RQ2Ekm8sbOGsz/5LrRa3NiaW8Gh40dxdfYWRgb6sDq/jO7eIbz22muIRUMo5bICOHmsVCFTRarVGQToEHpKbNMZpaS8WhM/WoPJjI31Teh0iodmneDC6Ww0adKKkpTjw9+x9J5etBwbgmVCJSYSVNUaX0NYozbkI+Tl2PFnjimBCEv26XebLxRE4amq1OOxuMSbryOsYKM+Nv5Tm5wRONO3lYpmFWYQip49dw71ag0X33wTLGQnSOL8bW1rFQ9YwjhuI5fLYuTAqCQpCHCp5GVDR397O0q5PJbnF7G9uSXWGJVqUWAqG/ixIRYVy5UKm9SxNFwj22IJeqGoRWw/BYNeKwA6k0mBOZmhoX709/dge2tDaZhVqiCeLaOlpU1ArwKtCIuNAoKo9GVMCeytZitKpRrC+1E43R5Y7U4po2ccuc/tvjasLC/BaNBLA0ZR07IhGmGQNK5Txoqfw9jyQRgbie4LeGKjSlYJGM1KaT0tNrp7uhHcC+KjH/0ozHodbty4jkg0DGhqss4CAb8oL5nE6ensRHcgACtV15qyxKNQrKJYroqPLMHU5K0p7IXCyBeKmJiYwLHxIdTySRhMFlQ1RnzlmW9g9OAE+vr7BeIzttl0XCCu3eqC0+GU5AL9lCu03eA5QhqkFRvxMouylLCXc0v15uaxcmxVKwPGgYkUehavrW+Jl/jeXlhUmXq9UfyPu7t7JSlCL2ECw95unwBiwmJ62CYTMVHfo1aFw2oRMB+NhOFubUO+UfVBmE1FPaG/mthQ/ekJ83RyLtUik8lDo9ULZNygv7LVCpvDCqfbiVSazdrSqMAEp8ODyRu38fWvPSvqcUCH0bEDKFcrkvDTGXUoFWjZYoLRRFV6FFrosLuzJfYg4wcG8L6n/xNsFh2sVgtePX8Nb1y8hkyWimP6/2pFqd3XF8CT73gEDjsVuEW43F5Eoml8/evPorO7Hx0dXYjFkuKnTqjM97T7WnDlyhVYWzpgNLMBaFGxqjDoRPHOOSzXEI6LRie+5E6HvZF8silr0mrB9u4W+of68Njjj6JUyaOz04/d7QiioSRev/C6JJ24Pjv8frEscbu9KFUqMNssig9yPo9UfB+/81u/geD2Gr7zzWfxif/5h9K8r14tKR7mjBd9/nkNa4BczhG12Zzq164mVBXLC8VGQn0dv6oVPTxvcp3y+MwmZe2qr1PnoeoHr9pt1Ctl2Qc20NzbiyC2n5AKH55nuT0209zZ3UZnoEMSXfyP8D+RTCGbKaAjEMDI6Ih8jtVuVaotDHqJAatG3C6nJPhoJcNzFStWVD9ofl/VaSXZqC0q6uqqNOAzYWNpC3/zyb+FzeGFvrUNT37w/TDaHHKuZ3JILDDYsE9Asx4GPc8rTHQpgJkPAc0NWyz1+B87c7J5j938c7MZgWYEmhFoRuCeiUDzonfPDHXzQJsRaEagGYFmBNQI3Hz9y/8OLPNmkDfCiq2F7m5Xe5a+0kuRD6q7CJOpGONDmgOJ6ktRMFOpxTJxgmWChFq9BGio+KqjSo/HqgGz82v4i7/4a3zq//0kbty8jm9861kMDA9Bo9cjnUmLck9u/Buel4QThIqEY7yppxUGVbGEZgQG/D0h9F5wT9RrZosN07OLaA90w+lpxV5kH51dXQICTSbaK6QQDYWwvrSC+8+ewVM/9xSuXrsEr9sFf08XZu5M4ciRo7gzO4c6S9y1QP/AgChJCYvos0zVGIHKwfGD2N7ZQbFCD1VFrUZ/TCoelzfWsBPcxejAIPxtbQKqWLa9vrSEQKALS+trOHLsKC5euYjjBw7ihc9/Ee5UHk+/4wl4W+yweKyYWVzAejCJk/fdj689/wISDjMOnLkPo10D2FlYRd/IAK4u3MbpE8exMreEltZOvP76Bdy6eQNGHcQOgYCRzeDsdhdiiRQqFcVfmaCxzJJ7AMkkAS5gYHm/1iDQk49CqQRva4sAXAGw0YiUYlNBGgztSeM1jjsbsbW3tUlZPhWkVLRzgwQvLJv3uN2iXqRKmnYaVFjS7oHPsTScIMQuwDsv4Jfjyf2bm50TeNHf3y9jzf3g3FTLzhXASNuPGrQGPYaGh2GzWvHyiy+hu6tLIBeBKT/LZDGLwo6P/8Pee3jJlZbX3rtyztXVXZ2TpG5JrZzT5IBJF7ABGzBO+GIbc6+v/ZnPgBnAJnmIBpy+D9uAyTAwMIHJmqCZkVqppW51q3NOlXOuums/p45GsPwfqHotLUndFc553ve81Wc/+/3t5aVFDO0akmA/oiIoXFK4IoKls7UdiVgMYyNXkcum4XY70NnZIWIxnavcmk4XL0VOLR2A1aqE7mWyZRFhOG/ZUPF6nLK1nfOfrFuKRQyvm52fRyxRwNz8gpwLa8L6U+AkA5cCM8UuipLEl2g0esRTSXG3GkxWJJIpqRFryjrNTE+KC5RhkuKINZsVrI2whok9gcK5lSCwqrh3eQ1TmGf9KbpTWKaIzy35DEpcWFrAwLZtuO+eu2A2G1Eq8zoG9AYtRq9ewZ5dQ7g6MoKAz4ttW7bAbjTASh5yfRcDNHrBPJAPPDu/iNX1Dazx+gw04+ShPWh2W5DK5OFtCuLs8EVcunIVJ06cRHMwgHKJrtayBCU2N7cKs53jQ1c7meJsa3GN0lMkYyOrzvTlz+iI55zgebIWgvoRgU1Zn7i+FcpVmIQhTt70goT8sRm2srKGdrJtzVapEZtWkcg60qmEIAboWm/y+VAq5oUlTrY0l0XulNBwHeQ6WccK8fh4zDw2tWknOzoosqImx0FBWW8giiSC1fV19PT2wel2oFDKo1jMI5nO4unTZxEOxRGPJbC8sKo0fOgEpzPa5YTWoIPD5UAhnxX8BUVnso95nXDXgtWsx6GDe/Cud74V1XJO1q+Xz43iZ794HBqNQUIBeazk0/f0dODQwSEMDHRBp+Hxm2W9/s9vfhsWqxM2m0vc6Ksrq+JK5jj9yfvfh89/4fMoas0oVnXiUk7EFdc7Wb+cU3TCK85eBiBq+eEhrlc2ODZDIfgDfoxeG8Xd99yJvq09KJZywgieuj6PkYvXsL66BofVLusJ5zZF+yznhNkEt9cr7+FzOhAPb+JP3vcHWF9ZwMM//gk+9+mPCeu6UlIaWsRhsP7EfPC6UxEV6nqiiqIqDorCrIpWUfFPvJZ4bam4DK49/EOhXQ2tUwVq9Tnq/0VcprhbKsn1t7ERRjgclbBZQsKFje60IxwJw+/zCn6Fn6Wcq3Q3h0MxafoMbt8utaSwbDQqSA6y1qPRiPDUKS4H2JQlhkpC+5TXpghdZPgnqjCQHV6pCrdfb7Ti7PPn8MNv/BgmiwOWYCvufsdv1YVlk4jJ/Pzn+fFYjAzyo9jMxU+rNJSVprOCv1Abi5z/p/bvbtxjN37lbFSgUYFGBRoVuGUq0PjQu2WGunGijQo0KtCoQKMCagXOP//tGgVA9eZTvcFWhWU+Tv4t24NVz53CWqawLDeTWiXMjXxPCji8eaVIo9cZRQCpkays4fb0MkpVBvjpMTm1hK985ev45Cf+FuMTY/jxQw9h1749WFlfg9VmQyKZFAFEwpPqAW8UNSkg8Is3rhTdKBaqggVFJ7J+eeObyRawuh5Ce2cPSuUanC4PUukMduwYwPTUpAhDczPT8Hu8uPd19+HAnl34/BcfxMrmGv7py/+IF199GTt37cLl4UvwBvyIZbNobW9HMp5AS6AZm+vr6O/vx5UrVyVQLRKLipOTx9TeHMB6JCShXmMjIxjaOYSNWARdXV2IbW5iR/82vHT2FRzctx9XRi5jx+H9uDg8jNv27MczP/4ZNqZm8LpjRzC0rR+Ts9cxHw9hMZRGs78dWoMZs5kEtu7fg61t3VidmoGjyY2pzXnsHBzAytwibI4AxkZHMXLpIhwWk6AdKMhk0hm43T7BE2SzeXHZcrs0Q8gUXABDrHQiHJFtStGGzs1qnZHK7fwU6YgiYJgTxZ219XXce/99IiY89dRT6OroQDGfk/FRRT2OiSpgskYUG9gUID6AgioFEnKCObYUlinKqs50is9kEGv0OhH5+EWHMVnNFKD5Wjwmvg7fL1PI49DRI4iFIzhz5gyCTQERXSRE0O8Xt7U/0CRCdywcFpGG803ldbtdbmTTaXjdHjCq7cLwOeSzaeGnkkXM+tD1SMGNopMaXinnYrUglc3DZLFIXSkMcs5T+KlQlEWlzkTVKEKp2SnipVqTQkEJheP1ZrPREV0W9zCFZYfDjVA0Io7lmkaHuflFEZRFmM+kEY9FUSmXYHco7ly+Butj1NNVqoSK8UvlF9O1S6bx0tKS1JLXDkM3OSfIU2UTJhwOIZ1O4Y/+8L0wWxROtY4haQadML3ZhClks1hfWUVrsAXNHg+8VrNcs1Tj6MRlkJ/WYESUWAi3B2fPnRdn+tauNuzo6xBhNZZMi7v5iSefkWusp7sLHZ3tKJXyGB29KjsBKEByDvu8XtnGL4IfXZ9yXjVxvLMxIWSDevDha40u5Vd8tQYS1sY6V2siCDucLnEuh8MRLC2tYHMjJGOysbEJn58u9xS6OjsEjcD1jc5Uu9WCHYMD8nzWnY+nU1crHNvXHK5qEKq6m0NdTzWoyDGzRjVoEY3FkcsX0dTcJGOXL+QkHHNpdR3PvHBewvqS8TQ8Li/7B3JdZiVosyaBpE6XUwIVibchVmF5eUVxj2qB7dv6cfL4IWzp64Rew7llw9XJJTzxxHNYWFxBOp2XcaCbddu2Htx+2xFs6e+AwUBesxOpVB4vnnkVoRDXVrugWLjutbY0w2TQ4p6778Ds7CzODF9GTWcSwZjHzmvc4aCD3iTNGGmS2GxyjcejUYWnTX6vVoNMLiOs86PHj8DlccDtdSIejyKfKePVM+dl54Df64fJYBBXNsVo7rDgNc2GDoVY7jyJR0L4xMc+jJnr1/DD7/4In/v0hyVgko5lCank2NOhTJ687K4h1klphtzcTOU4qegMzi/1cRzHm79U4VhtcqivKQJ6HYOhOpYl+I7XRrWCcrEoNY9EYthYD6EgAaMVcQXb7FbZQeBxu6R5kUqmBV3EORKNJIRTvnvPHplnBpMBdrtVEbkryk6RsdGr4qjnzgvuYmAzU22o8N8lCsuaGowVBWlVpeNYb8Yrz53FL777c+gMdphbWnHX298mKAyiL/hHRHfhKxtgMJLrrKyHXC9UQVkV1nkcaojjfSeONO6xG79yNirQqECjAo0K3DIVaHzo3TJD3TjRRgUaFWhUoFEBtQLDp78ljmUlqIjhbWRwKqFiKgpDbsbrKAw+72YUhuKEqopjWd0Oy5tXCbbSKlvwKSwzfb5aK0tIUKmix7XxOXzhi18Rx/LYtVH8/JFH0N3fC4PZhNm5ORH7yC+lK7Y5ELjB6eT7q3gF1blGwZnHTGcgpW+ntwkXLl5Cc3Mbunr6kM+XkMsWxKFLkcDtdGB2dhqZVBLbtm3B4O6d2NrWiQ9/9MP4rd9/N+7afwTnxkYQbGvFytQcqgYdkpUymlpaEY/G0NPVhZmpKWzp3yICrtFsxtbBAVRqVYyPjeL43t147MVncezoMVy/eBU7tg3g8vwUunp7sDo9j8GuPoxMT+DOk6dw9eIFNG3txtr8Evq9AcyPTuCVl1/EvceOoj/QjNOnn8F0chOxohY2gwNveuP/wLcf+TmMbheO7N6LAzt2IJSOIoEsnFYTomsR2F0twtc989ILqJWK8LrdWGBNLVYRKJdX1kVMdjrtIpJx2zwRJBSkHA6nCB50cJJtS+EgEo8hGGxFoVgUxzLDujgfKFjOzM7i2InjImg8+uijUpt0MqGIz3UkAUVdCpcU3yjAUmDinOLWfTrP+ThylvlvCvcUoSXcz2IRhy0xJwwQpLBM4YKvTTFZbShQQKXYzPmQr5TQ3tkpIuNzzzwrTGG+Nl25WwcGRATJZDMyZ3PpNPp6e2XukLOcIlKDLleDUQIbB7dsxeTEBGKRECxGxb1Ptz7D3ngN8LhZM+G2UnyhgFbKCwKAojzZvG1tQdnSL3iIfAZLy0swGel2FR+qLAAAIABJREFU1GFxfkVcyqrbNpd7LUTTZLLc2FZeyBURCARlHOiKDbS0ihhJDAZrRadksZBHJp2S5gm/R2GedWkLtorLn7VnzelwPnnypHB/R8euyeNCm5tobWtDOpuS55ClumfPbly5ckUwD6duOyqBahSEa9qaOFv5OAmFBMMKY8KN9bvdaPf7RLiT96PAXa0hS/GVYYZmKy5dHpGwso6AF3sG+iQwj45mhtP9/BePwOf1w+50oLU1CIORzYss1jc3pJ52q1U4vexqWUxGwQSwCcCL3m6zIpNNi8h4s7DM9UJCJOsNMsVNXRJ3NnnPFNa4nZ9NMTZWOKf59wsvvCiMdzbNmppbpJlAAZ5OeL/fK4Lfnt27ZL5Q2OfaQmGPyvbNblYVqaAIknRZc13VoFjIymvx/EvkchB4oNEhW8hL3Yg2oPg/PjWL589cwvkLl+F1+8C5wB0idC2zucfxSGZSwkCvlPPY0t+LhcVFBYXBkMtkDL/zzrdj964BeBwWWEx8rh5zqzE8/cyLuHDxMsEocLkVzAszBd/0hnuxd88AzGbiNfIINLXi2sQUfvLQI+jdOgiL1SHYG4NWi97udtx+6hhMJgM+/qkHsW3HLgmYYzOP4nInm2ls9snOEr2EXJYLBZiNZhToLtdqpSEzMzctIuld99wJr98Nh8uOSCSMakmL0ZEJhDc2Ua3U5Hhag62yJkQTSWGbVxmo6bCjkstjY3UJH//o32B89DKefOwRfPyjH4LP45RgScFCVCvS+KiWlEaL6rRVOcTqZ5/KClZ2Rfwq3oLPu9mJrK5z7KmqIrIqQN+MmVKZwxo67Ll+sakSSwjznsJysVySNYysczLmKSzzWirkFXQOQ1Zz2aI4hw8dPiRNtSq480S5tjnD+B4b6+tIJuKCDPF4XNKQUec9efEVcliqVZgqdI3rUKHLXmfCEw8/hSd/8gQMJiesrW2CwtCZLIKQorAtYX0M6dRSYNa9hsIQlIayHqqBiKprmfW459ihxj1241fORgUaFWhUoFGBW6YCjQ+9W2aoGyfaqECjAo0KNCqgVoCMZRFk684tFX+h3nTfzFumKMcvcTnVHcu8kSRKgXe1qrBMDYWOZZ2GAppWBGWG99VQERRGtWbE1dEZfP4LCmN5cuo6nnvheZhtVnib/AiFw+KMEr5uIoFgMCiiDm9S6UpVxSL1hp4YA96Q8xx8/gCypSrWN8Noa21HOpODFkrgX5ksX4MebrcLV0YuiTNy3/7dWI9FUIql8MKLL+P9H/ogdPEMpteX0BRsgd9kRQ4VxApFuHw+cc4NbNmK6xMT6GhrR7lClmxRWJ8tbUFMT0xg77atGF+ZQ2dnJzYmF2A3WbCYiWLL4ADWZxbR3dSK8dV5HNi1C5HlFWTMWriNFmjiWdh1Bnz9G/+CnV1deMvtd+LSxWEML8zA19mDK8NX8L7fex9+9MQvceDkcZihx9C2rZhcmYa1xQUjQxIL3OpswvTkFC5dOo9qsQAN0QfFojCWCwXysg0iUlSqJfi9XsTiCRHkKlWIQEp+9qbUr02C+7y+JnEHUixRsBZZYS5TzFhaXsaJUycFU/Lkk0+ipSkg27ApCnEuUVRWnXsU7fgcjiGFSQpruWxOxAgKyTL3KhR2DTfCsnjcFIU9foWtzPehGEqBmiK3KlJznjocDmSKBRw6dkSQJQ//7Gdob20TpymfQ/GUmAeXx6Mc+9wcjh45ImGRyXQadodDRBlyn8lmrhRLEjA4PTkOt8MmgZQUjyn48e+iOIyV7eAMYuMfrYluTbpg7bBYzCJKcf6Tz1yulESAo8DFWug1DKlTxBhFwFJck7y++FqsnSA+ylU0NQVxfXpaHLE2uwvhaExqIQGGLhfisQh3pKNYorPaLLVZXFwUdyhrwxpScCaigK/JY+Y4y3Z6cZEb5Q+vYzJvyV1OJhMScNjW1oR3veed0jhh/bw+rwSwUdDmln6b2YIrl0fgcTqwva9X2Mvk+BITQmcj+bDlGgQ/cX16FpFYHBadBod27ZBjIneZjaSrV0cxOjqG5pYWbN26Vf5OplNyfa2trYo46XI6YDVb4PN4UONOCo1GXKycB4VCDi43RfWCzC9Zw3Q6hdvNLf91NAYbC1YrEQ9clzinyd1VGmYUzNLpjMx1NhCEX6xXuO8UlxcXFgX1QCHb6/GIuC74GKNeXKgUl1WnproeqsL2zaxdhoFSGORxUbTjMXA8KpWaYFuI6GBD4MKlUZw5f5XtNBGVqXHKThCDwsPeNrgV8VQCeqMeq6tLCPi92LFzp+ymWFyYQ2dXO1qbm1AuZmC3GGHWa0UcXI3k8OOfPoLrkzPQ6y3CK55fmIfNYsCpk4ewd88ggi0+cddaTDbE4mk8+/wZRBNZ9PRuxdPPPC0Nuu72IHYObsHOHYP48AN/D5PdKa76TDYvmJOm5ma5VoksIb6EbnM9dzukstLMofs9X8wJNmjXniF0dndAb9RJc4FYh3Qih821KEZHroh7moIw+cFEfaxvhiQUM0wnv9OJTCyGZDyCL/7DZ3Dh3Mt44pGf4f/96/8Dn9vJK6vecFAaqPwAk0ZqfUeM6jJXBWbVeas4zpW5c7Nr+TUHsNKAFTcvGwY3wvu09UaU8lw1+I+voaFruFiUhkIymZYwRl63hWJBxoahoMRBNfl9Mse5JrKebLJUKhr52e133KF8FmrJS9fLusF5LoKuToezZ1+VazjQ5Jd1QV27BQVCdAWbYayBRosyx0Znxi9+9AjOPXMWNocfWq8Px9/0BpjtTugYKir8d4PsWqB7mYxldpO5/rERxWKqGBEVgyHnqtE0hOXGr5uNCjQq0KhAowK3VAUawvItNdyNk21UoFGBRgUaFWAFLr303ZoarkbhgyIXb47Vra0330zTlcwvRSwWLUa+lH/XsRh1Zx4dyxrGz1O8qpFDWoFGWxMUhkZnxdWxGXzlK1/Dxx/4MCauj+Oll1+GxWET5yxvsCnYcjsvhT41fEvlptKpyeOkS5ViIrdcU5jjz5sCLZhcWBVHZ0tzUMRAq8WGeCwuW+dbgkERPRmO1N7agj/6w9/Hd378A+zo7ke5VoO9xQdNIouXRy7gjW95EzKhCGw+N2ZX19DZ3YvFhQU47Q5EQiH09fZhdW1VsAGJdAoer1fCsra0teLi5Bh6unuwfG0ae4d249LcBDp7e5HciMBtsiJcSMOiN2BLRycuTo/j4M7dmL00is5gK/7tW9+AvlTCB971HiSjYXz/yUcwH4qi2dmE+++4Fz98/HEcuO0UXFY7hgYHMb0+D2fQA00uB4fRhnRRI27W088+DU21LExPMkr9via4PT7Zcr+6ti5uNjpd+eX1N9XDylijVoyPTwpTlk2DdDorYkImmxXnMUVKqhWcI+FIRIRlCntPP/00BrZuE5FT3HR1sVedSxTKiG4gPoDCH92GbApwHLk1XRzIlYo4lwu5vDyf4zw3NyeOTLoUd+zYcUNwpZDB81TFajqcE5kUjp86Kazk7//XdwRlQOWPHGW3xyPsbjocKbAmYzEcP3oMS6sryOSyItRyez4dvERI0B3psNmxPD8Lo04rqAQeM4VHCoF0upZLFI3YcFG4vqVqQQLuyCQuCAqjCo1OI0JzpVoW5qmgNIxGhDfCEkrHLwYROp0ucUQrQpVBzlO2u+uM8Hj8iKdSMFmscHm8MoY8f9aT2I1rY6MidtIBS9FaFXUYMsn68hoRcayOyaAYyqA/FQPAY6DgRxQGBSsGEfK6W15eRCYbx+/9/ntQrpZx7vwwtu/YIcKv8G6NxrrAq8WlCxfQ4vdiS18vTHo9nA6bnD8duIlUBnqTBQvLq3jl7DCCfj96WlswOLhNxk+aDuWyuKQvj1zB1m2D2Dm0W4S2Uq2I9XrwIB9DNzobIj6PW0Q0hpvVqmxYGIShy/PgesDX5Zyiw13l4PLcKMa7XA6ZB7++M4NjoDK8lSZbDTVpkPHflRu4BDo/VabsDSGN9a2z6bmm8hoQZ3dd0FavAx5TLp8RtArnlMvtlnWSY07WbiQWw/LSGs6dG8bE5Aw0Jqcw0UlSIVqIDGWKtcSSNLU0obO7E7Pzs8jlMoLCIOP8937vvYJUcDgsyKWTaPa7kc8k4bBZpUGzES/gn//tP7EZiqFYqqF/yzYJgDQZtRgc6MOhA0Po6myBy26DUadHJl/Gf3zre8iXNTh46Dh+/vOHZZydViMGt3TjxLEjePK55/HYk88h2NGFzXAMxUoVVptDXP0M+aPDmbtEZF3fCIsYrtdrEY2HxdF/z/13y98mi0kaV2xgXbs6iehmArFIRER1Nge5k4UokJnZOTQHg9DoGQqoQYXO+GIe73rn25COh/Howw/j7z7+N3DZrdBrFaa1glARPfYGCkMaEHWBWQ0ZVIVkBYOhiMo3f6l8ZVWQlufX59PNbmWVb865xLWMX1yPKbBLgGcsgc2NsLiAEyklpJRYk3giJngZOovZwCJSJpNhyKIeG5ubeN1vvE45Zh3njUauWa4pci2ZzZgYvyYNNTLducNARX2Qe81dHQadFuaqRt6vUkdhPPrQ43jmp89Cb7QJY/med74DJjvD+0wiLLPZyznNNYaMZQrLRJkYTMr7qqgPnuvN10YjvK/xu2ajAo0KNCrQqMCtVIGGsHwrjXbjXBsVaFSgUYFGBaQCFJYpCv46Y/LXt5NLcF/d+cR/iNuxfrPN7e6qsKw4vZRwMG1NcSzXwPAqupqrKDLPTWPG1dFpfOlLX8UnPv5RXJ8cx/CFC3D7vUhm0uKYpKDU3qaIiXSz8qacKAQ6l3msFMrotOS/KXSqAnigOYjhkQm0dXTB4/aIw43OQwqWra2tWFtfFZdtS7AFO7cP4E1v+A18+atfwT233w162SbmpmE3mVFAGYM7B7G+tIhgZzs2Y3FUakA6kYTP4xVxgjzeeDwmwXbRRFyYymTdMkQqW+J2bxMSGyG0B9uQyGdQrJTR29mFxbl59GzbgqsjV3D78eN49cIF7B7cgcXrUxjcsgXf/K9v4pVnX8Afv/vtCHq9CCWjmN1YR7MrgL72Xrx45Qq2HjyASrkmwsHM+iK8QT+K4SjavAEshuNSt9PPPQ2Pg+7bmiAmDHoKV2UUy4ojMtjaIviEPDmzDqdwrTm2LrcXi4tLInTabHZxKzOhLp/n4xzIF/KwWK0iJBCFcdfdd4l4+MQTT2BLf7+IRZwHFFUEh8CwLLNZEUkNBhGDyf+kwEwBkO5ZCkP8RYyNADp9GTrHrfSZdFpEEz6Xwi/HmcxmHgcFQo4/xVUiUziPrU4Hdu4aEtHz8sVL4gxMJ1Myn4KtrTCaTTBbiTsoYWVhQbjXTYEAMnklMFBY4nXmON3EuUwG0xPjsDIELp9HJ8dvcUnei6JKhSFwJsuNcCy9URF7KPZSGGMttHqtoBw4aahBEy/hYThlpQqdVhFBOb/JvabAmuTx0pFaLiusabMVuVxJwiE9Pj+sNqfwdfk8Hj/n3OLCvFyVXp//RnAWj5ECOevEa4R/iAFgc4DXLFnk4qat1eRvBlpyHHjeFKBEoGWTSUtGegX3/8brEGhuxpXRq+Ls5fymq31wYEDGiaLl7OwUOjvaUMrn0OR1g60l4aGTIVvToFCu4V/+7d9x+MABuB1W7Nm1E0QDEMmiju1TTz0Dk9mG3XsPoinQhHgyKk2Qhbl5OYdcNiN4l/6+XjleokuqVSUQjYI+WbqsjbrbgvOHwpcy15Sf0bFMpq2wcBlAVscYqD/nePB5XL/S2Xzdma6VsZOmCa8J4jXKDCUlT1rhzBJpQBwG3aNcHzl+fB11rqvscSIhOCcUx7lbric2cLiujlwexS8ff1LcrDnu/DCR31ySMNRKkfPNLE7sfDGPqqaKQ0cOIxILY3NjQ4IqeS59/T24++470NfXjWIug2I+jYDHLW5Zhv4NX53ECy8P4/LlMThdPvj9AWGZl4s54Svv3LkF2wf60RrwiWBbKAEvvDKMTL6G0fEpOOwONDd5EdtcxT13HMe2rb3IFir40EcegMPtg83pRTKXh95oFve9zWbB6tKCcJl5HWlgQKAlIBzlcHQTTpcdJ28/LmKzmZxuvUEJB10K4drIuDTzNjc2Zc5xHeNcIXO4s7tbhE02AwxaDdKJKH777W9DMZvAoz97CJ944CNw2sziWFa4x2Qcs8FSk7mjCsYqA5vzi/9WsRVsJlBcvpmtrH7WqL9CqJ+VvP5ubtRw7NXPVtXNK88lQkajEZfy5mYE0WgcWq0e0XhMXtLusCESjaC1tQV6jVZ2/+QLRSRTaWhAYXkDd951l3z+sdlDxzLnJNctEbAlZLeGmelpOBw2WWtf+zyvIJXPgjQMc02ZszWjAQaTDU/+4mk889OnBYVRdbpx3++8AwarXdZuBkxyzol4rNPL3NVpeY0w2E8vjWD+TNBXdfSGKjQ3hOXGL5uNCjQq0KhAowK3UgUawvKtNNqNc21UoFGBRgUaFZAKXHzxOzccy2p4kXqzrfIm5YG8Ab1xg/2rwrLqWOZNrcplLpdeQ2FIeJ8E+CnCchVmXLkyiS9+6R/xqb9/AKNjV0VYZkheJB4X0Yo8X6baU+zL1nEK4mStu11VV7XgDzIZERaIzJDtxTkNygqrAwGfH2NjoyL0kPd56fIluLwecQnedccp9Ha04Zvf/JYEizUFmkXosbgc2L5jEMlMAjaXDelUUti1TocLrcEgErE4nDa7uA0pdiZSCWFDU6DlTTjZrS3+AFYWF0XA5uOHtm/HK2fO4NQdp/DSqy/jwP79ODd8Adu2bUNkbRNNPj8SsShavD7MTozjX/7xK3jLG+9Hd2sQbX4fNlJxmGFEKpJG0mBA2myEN9AiTuPJpTlsGdiC+MwihvoGML68LI63Rx/5OZxWC6p0b5bL8Hp8WFvbQKWqQaC5BaHwuuAMKCBL2FYyJVviI9EYNjdD6OrqFsdmJkdXswZOEdLjsIozVie1WllbxZGjR0UQHRsbEwxAczAg4jEbAQyfo/OVz+PPKDaooXtqoCDnmbiW6RzU0PkHaRxwPkXCYXEwa6qKoKxyljne/KJYxMfy+XSmksVMpAV/vrm2Lu5Whi1y7tIFuREKwePzimgbj0bQ2dEpeAeiNnKFvDyX+BWf14fQxoaE+FFYLmYzEppmtdpuuH95fHSYKq5XnRLuR+dkuShiC4VFQSRUSsJNpWjt9bklEG95eRkdbW1KgJtGIyKaw+ES4ZSvpwb5KUIUkMnkYbRYYHc64fL4BC/BGh8+dEiQF+urywrr2Wy54eIXQb5cEbGH58s6sba8ZuLxhLyezWqTGin86LJcJ7xuKL7SlUt0jF5XQyIRkdDDt7ztN3F1dBQrqysYPjcs5/2mN7wBt504qYT/lTLQ6zXwOe2oFfMwGw2wEq9S06AKHco1Hb745a/g6JGj4prs7elCW0tAakYmNefZZiiKZ559AZlcETt27BQ29aHDB0QUpLObotzc7CxaWprR0hwQgY3naDLooIUS/Mg5pqJy1HVJRVMo65yCKlCd3fyZIogpeBAV7aMIzeUbTREFWaK46+lYZzvkBupCOO8VGXcJksywFgrm5GY8AEW4Ml3MdH9qyN7OCf+cDZxXXxnGc8++gGiU7O0qCqUSgu3tEiRoNlqQiCXleuI56s0GxBIxHDl2ROZueDOMSCiKYqmA7t4uTIyPoaurFTu3b8Vvv/03YaT4XatIU+Hx0y/j7IURjI5dx+HDJwA6YTfWEdpgEKMfx47sxZHD+2DS1dDkdqJc1eNHDz+GeLqEkasTOHL4sIjQ60uz+Ou/+DNkUjG0dvbiLz/0EeFlJ3Il5EpVmatslLDBkk0nkUslEWxuQYECuYViZQ0zs1M4dGQ/9uzbjWK5KGGo8UQCGxshZBI5nH/5orC1a6WKwl43KWI1kSrdvT3I5onR0cJlt2N1aR5fevCzeOWl0/j5Qz/Exz78IbicdF1zh4V8jClBtXQt14VlVQgV7nt9t47azFJE5dcCIRVUjSIg80t1Icuc0ipCtYrRUIXlm93KgtZgmB7nUKUmonIoFEFRxOO8HCDX11B4U/js5UJRceRDK0F/xWJFWPBHjx1VsEC8bowUdMk81svnI53LxF+sLC9Do6kJa1kVxvlKWa5PWg1MFWXXUY2P15vxk+8+hJceewkmiwsatxevf++768KyRVzLXPN5vpz3bNAZ9Gzi6IVbz/NW57i6C4DrPY/n9befaNxjN37fbFSgUYFGBRoVuGUq0PjQu2WGunGijQo0KtCoQKMCagUoLP93juXXgvheY0Ry67hyg6oIy7KNlvxIJsPX0QiKM4pM3zK04lfkTWcJGi0DAHHDsTwyMnkjvO/Fl17A6Pg1NDUHEEslxf3H1/V5veKYpCBGRxZv1Clgqser3riqbkTyWiPRBCKJIlpaO6AlN5U3/1qNbB1fXF6CzWGHxW5DR3cX9u/ZDRMqePrxJ1ExGXHbHXfi5dMv4PD9d6K3ox3XpyaQ11dg0GjQFmjBGnEYHe1YX17F4MAgrl4ZQR9ZpktL6Ortxtj4uOAyljY2sb2jFwuzs+jfMYCRKyO498gxXL5wAV0DfViObghTOVcqI5ZKo8PpF5as2WZBLBRCh92BqfFRXLw8jNffcxe6nR6UDTXkE1kYtGZcWVtDweOG3duE1o4uXJ26LkL4yqVrGOjowVIyJq/3xOOPwmmzIJtKiSuVQgD5ypFIHG6PFwajto6tMIvbmgKHx+NFMqUI9a2t7QqrVly1VUFJsI4UEBwupwibdAJTqCXSgmPkb/IjnUuLiEzRkaIZ5wSFII5TLkfhlCKEHovzCwqruawEabEZwe8LW4WRYkYl/FGv1cFqNMnr8P2V19aKw5JiMoVF1QkaTyaFyZtLZ0RAomBPhyTfh5OB88rhciGWiCMRjaJ/S78IUybOq2JBxBNu1SejWVjPpTIWZ2eQjsdFhBXBtUQHvjLP6Xwk71auCnLGa8p1QZGZDN9qrSquQr/fJ0FbFI7pYGbYWzqRUNzZwnHlECmiJl3iDPWjKMNz1WsNyGYLIkaabTYR6+bmF0VgpLhUyOek+UEMAhsG8h714EQ6v1U2uSBDDIrbc2VlFa56cGJJ3LAKToKNBjp4ycRNJZNwOOxwOaxYX1uRkMr+rVtx5uVX8IEP/rk4Ik+fPi3YkoP79uPu+++FyW1CNpOEWa+BEVW4LBZBKRgNJmi0RlS1Bvzghz+RYpFV3ORz4+CBPeKq5arC985kCrhw6SpGr02hpaUVfp8T7W1BcWeTj5zNpmXusXlCkbyjo10JgaSwrlPqr7Ju+W9VJFTdlCJ80WXMAbsJ46M2KtSQN/5fBGcJIVQEemUuK0IzRTVOVXUu0F1c41pI7rPZLMGTZEcLJ5tiJp8rY61BOptDTaMRHjkFaE1Ng2vXxvHymVextLSGcgmoVXUS6LZ73y5cGxtHMV8SkdFoNGP79gGMTYwJ04FMYrqWN9YjKORKwsYuVwowW4woFbPiZj9x5CA+8P7/KW5Z8uC/9o1vwmQjekWH/i0DODd8ESsrKygX6SYuYd/eHXjnO94CXbUIk6YGo8WOhZUIXrlwFZdHrmFo1xCSsQg2lmfxV//rT2E1aWGyOvHUcy/i8ug4FtdDKNV0sNpdsn7zWrGbjSJss9lRrmjg8XmwsbmKlmATnG47jh4/gnQ2LZidbC4nLPOxyxNIhFPCYy/lixL4SaGU4urq6jr6tm1FOptRHPZsNJUL+LP3/xGW5qbw0x89hL//xIeEj86ehfKZVpP1xlAfp19BPdUFY35PbcaowrL6uJubrryeJKxOw8+rilwzEnQr7wNZJzi2nH9qGKDMPeJhOIdqGsTjSSwsLMnnJMeazyVjeTO0iY72NmSET62HTm/ExmYI+VxJ1qt9+/ZJky1XyIlLn8/jtS1NDNl1oay362uraA40CctcdkAU8qjqtHKsRuGO10RYJu7l61/4Z6xPrcHpbkbN5cbh37gfVpdHMEgqCkNZk+lwNt4QlrV6paGsur557mp4H79/99GDjXvsxq+cjQo0KtCoQKMCt0wFGh96t8xQN060UYFGBRoVaFRArQDD+1TGsupYVm+OVfexOPsoh9TF45tRGLK9nE7lOldRdf1RkNOAWAy6ShUUBvmZJRFyLLg8ch1f+OKX8fkHP41HH3sESyvLCHa0IxyLCUKAvFyGY9GhRiGZ4gwdyRQTybnlVnIGX6luwXyugKGhIbz08itI5zVobe9COp6En0FjuRyWlpZQowhjMkJr0OHIieNoa2lGLZfDC888h4O3n8Lo2Dg6m4Nw97Vh+5Z+TExcg7PNj82VFRzesw9XL49gaOcQJsYnsGvXbgwPD2PrwDZMTk2JoLpJl25nJ9ajcbTZ3BI41jW4RdykWwOtyGczCOeS8AT8mL12Ha3d3VhcXcNtuw/ghZfPoLk9KMLy0a0DeO7Jx5FKxeEwGnD/wSNIFdPQaylsGTEeCiGq18Li8WPLwA68fP48tm3dgtjMEnpa2xEt5TE7N4unfvkYWgMBFMl5LSuhYqlUBk6PB5uhsDjsuN2a4geDoSiUZbI5cS1fn5yC1+uD0WSRcD+GIspW/0JBceUZ9DfC8zj2FJUpdFAc589UcZPiJ4VfNdCM84VOZwqCFFfI8qXwRMEiEgrfEGIoBlOsJrYhEopgc31dtsB3dnRgfHxccafXObrz83OCKujp6cHyyoqwZymo0n1LZ+W5s+dECKRwQ6c6jyfQ0ixc4qPHjiEUCUNb387N42Q9GOBHVAUFoUw8jsnRMXGzci7yPHkOdEkK67a+RVzERuEtK6Ilw+vYyODzKC7zeiI/VcEjGETEy2TSIo5TrGH9iXpR3H8mxe1aLCGXLcBud0Kj06NQLiPY1o7ZuQXhnLI+NosFa6urN/jIxCpwPHgMZEmTE81x4x8KdCLKb4bg8zfJsbCJwKAwIiaIIuFj6CZOp1KWyy0RAAAgAElEQVQibjksHJsNLCwtyU6A/m3b8Na3/SYcTheWlpfwg+99H/FYEi6fC+/7wB/A53EhtLGGoN+LfCoJr8sluApyoT2+AK6OjuO50y/A4/XBbNTh9tuOw2E3w2IyolTgemLA+noYs3PLOHPmFWF9790zJCGIfX29KJXyIkDymhbHejKFwcEdcNitcNksIgRTROP4UKimmCZYkHqjguPFtYOCIMdGaRAQ1UOhmY5TOrxL4uwlOoRea659IjzXyOpV2M3SDKlzwCm8ETFDzAQxM3wP5Rrge3HtU64RCpBsRhRKVXEok4ecSqUxOz2LX/ziEawsc56bUSrVYLM65fy2DfYhkYxjYuI6DDqD/Hxo5w6sri9hM7qBmkaLnbv2gQtcS0sQy0uLqFYKKBaymJmZRKmQxQMf/SiCwWY47XaMT0zi+w8/Cm8gKBxrzoPHHnsS0UhUnms16zG0Ywvuu+92+BwW6CplmG1OpItVPPvCWSwuhwTHYdJrcW3kPL7+5X9ApZiRtT2WyuITn/ocnN4WlKHDRigiAY6HDx1ELBKC2aiXQMnzF0YQ4Q6N1gDuue8OXJ+eQHNLE3r7+mSN4u4EssWfeOwpuJ1eqVk2lYHL4RSHfSgckSaDP9B8g/deymeFJ/1X//vPsTQ/jV/87CF85u/+Fg6bGahQlK87lukW1xukuaA49ZUAPlU05tiqjGCFr/waY/lm0VhF2KjNB4Zf3vxcpZGmoFM4H/h4/pzXFlnc5OKQNT09PQuXy4N0Jq2ETVrM4lhub28TFA+j9ti8Wl/bEGdzMpXCzqEh9Pb3SROBDmeudSIWG43CVua1RBfz1OR1acbyc1DmLwVtnYIB0VVqIm5rTSYYjBZ84dNfwtL1JegMTjhaO3HqzW+EwWa7Ed4nuwLMZsHD6I0GmIzm10TmeuCqKsqrTRie9z3HDjXusRu/cjYq0KhAowKNCtwyFWh86N0yQ9040UYFGhVoVKBRAbUCZCyr7j7Fhae7IZrw5pDfU2+W6VKmm1huxrltnHxW8YDVxImnhvbUuN26TFFGCStSbtyrEmam0RtQqZlx4dI1fPnLX8NnP/MA6FieX1pEc2tQHMsUZCq1Knq6ukUwUxyi2jq/sYomiribGyIEkG/LrdZGgxnBYBsuXxmFJ9AKl8uLeDSOaqWG+dk5uclu62hDtpiF1qDB7//R72NlcRlzEzOYn5vHXfffg2dOP4t3vPMduDY1gYGBrRIY1tHZgdDGOo7u3Yvx0TH0bR3AuUsXJdRIbzKL+0+2s1NA0OvR2hZENBmDsVBBoVqBo8UPXbaAyNoG+rdvw+Wxq9jfN4hzly9ix+5duD4xgYMHD2F6ZkZEz3QsjsT6OsKLi7BrtbBBgyN792FpY1n4wXavD5vZLH78+C9x4u67xVFGh19bWzuuj19DINCMhdU1pOIJnHnuNLrb2xFd34SVGAqjAZF4DBUNkQlmZDNZ2TZN5qga3MhwsFyuiHgiLSKg0WwRDAidq6y32oRQBRYKbipHdmqKYrRXBGO+nrBgpRmhzBm6c+mQ4xe/Tz41g6ZcbpcItV6fT4QYCr+yl7vu+stmcuIspbBMoU8CJgsFEQvpaGcTo729HQsLC2hqCQinlcgENicoNjNwkcfY3tGBJeJJWloEnXF98jr2H9gvoYT8olgi3NKK4vbzuN3SUBkbuYzExrqEhlF0FmxH3bkq/OC8EoAogrDJUGf7VuVcAoEmmb+8Rlgz9RphgJ+BoFNxR1JU1iGXy0vNKEyzfnkyahkQWK7B4XBjMxyG0+2GhceRy8pxcv43B5oxPjYmgpLL45L3orgq1OpaTYQlirCd7R1SB55bNBqTADSeSyaXgdWqCLKUxYlOoaDlstlEWN5YnEVbMIBIIoFoPIlQNI72zm7sGNqNw8eOyWs989xzmJq6Dq/bhrf8jzeiq7sTuWxaWNMUvIhCINdY2S6vx79/83swmBzQ6wCjQYO+3i7hLevIKKjUxMF7ZWQU09NzmFuOiJDWHHAhGPSivZWCeEbWoLXVTcwtrCGXr6C5uRmBgFfGzW63ioub1ySnkuKG1ghTXNyjWp24jRn+Vy6w7gY5fzbC+IcIZTo1ZW4bKDpWRYymA5njlKML3uWShgzFYs5xEx25GoDzlW5kvr68BlEaFLINSqON42K1khGekuc///xLGD53gZchEokUHHanoFCa/M3iGm9vb4Gv2YGz58/BoDPDZvKgr7sTZnMFI2MXkM4DDncndu3djYWF6+jpbMfS3AzmpidhMxvxjrf/Ju64805EKdZazHj62ecxvbAJvcGA2+48hXQmhcuXr2BhbgmpeArpZAL7927HG19/L2xmrTjPLXY7KhoDzpy9jNX1GOZmllEplrC8MI0HP/MxOB1G1LRVhGMp/O3HPg27qxkuTxPmlxZw+52nUCzlMDs7A6PeiK1btuG5516EzqjHgaP74WlyYXFlXtz9ep0R3W09yKXymL0+g7X1DZmbbPhwDlstFnGuT05OidjPHRZkrFNgJWtcrwE++cBHMHr5PL7/Xz/Eg5/+sOza0GoI92czQblOlQaQ8qUin1SEhepO5poleJ76Q1UMhio63/xbhBLmp+w8UHnGXCv5Gjdzh+Vx5ZJwxdmIiEUTWFlZl/Hm56s0IMxGLK8soq+vT95fwlKhkQZKgqx87gzxNwlGiZ+TvL7ZJNFroTSU+EqyQ0WHcGhD/k/hmc2ySqUkbnZy4KExoFTWCN9ZCy2+8NmvYG1tEzZnEHqrD/e++a2AzSjvR2Gb80VY0XQsk8vM7+kMoGP5ZtyM6lxWESANx3Lj981GBRoVaFSgUYFbqQINYflWGu3GuTYq0KhAowKNCkgFiMIQ4atWu3ETrP7/V7aOU1Aml1LC+eh0onxVvzFnPJ84BJUtseUyt37zxpauSYoyFF4oRleEtlwqG3FtfA6f/8KX8cADH8KlSxcwMTWJ1o52LKwsKw4/MiN1esXdareLeEeRLRRS2JM8Rjpd6a6lqGyx2FApQ4QIX7ANxVIVDpsDV6+MwufxCeu3o6sNc0tz6B/ow7vf8y5MTkzimceextDQLrj9bpy/fBFvfdtbcfb8WezcuV3eg+F4KyvLOLx7D8IMEixXsRGNoqzRwunzYX5+AT1dnVhfXUXAS55oDDaXHfGNENo62rEWDWNHdx+uXR3Flu2DCIVD8JlsSOaycLgcmJubkwAqukzJyt2+dRue/PkvkA2HMXdlFMf37oVZr8NGdBMrm5t42++8C/FCAY8+8yxO3HMPEpks+rZukZv8ublZtLZ3YH5xCUvz83jhmWdxYNcepCJRmIwmwVAYbWbZSk2BmYIkncFFBtFR0BTGrE7quLEZRkdPP9KZPNY3NmGzWcVdSRdxU1OTuFxFlMxkbojSFBS4HZtiMWuniKU5ceRSzKNAQkcdvycO4mJBnKEUSNbW12F32MWNx5+RP8uwRW7P55Z4j8sjojaFPgq8/D4FbIYS8jXpVheuLrdlG7SYnp4WZ/GRI0fw3HPPyVZwPo7id2dnpwgwC4sLEg7X3d0tXGyei9Ptkm32nIM8Zh774uw0MtGIzDf1HDjzA4GAvC7PlYxkXi/EaFAUVpnGfA3WhcIYrxseI+tGNy0dpSrWg8GIrBfDsPiHTlvWmEgMrcYg85nCt95kunGMbPI0NTUL93v47Dm5VjhOFLfl+PV6VMp0yCrcYavZIufNYyCvlefGc+Bx5QvKONJJSWHRrDegt6sLbqcDkdVF+LwudHb3YGFpGVdGryFfqiCZyWH70BAYmJkvFhEObyK8sSKi/5/86fvR3d2JWrWMTIYCagotwYAIW6zTzx95Cm5vEJlMEnarGW6XDV2dbQh4vRI+5nG5kUmmcXV0ArFMBXPzC7BYdOjracXOwX54PE6ZK0SExBNZhMIxYYM3NfuFn7t1S5+4NPMM9qyW5W9ey2ury/VAwLSEdRrpVGd4qaYmwrzIvtwZoNXBYGTjiIzb8g3MQanMEMAKipWSsMnp5metORZsetCZrdEQAWETwZ0sbDq7KZryGmdjhWiDcDiGc+eG8fjjvxQ3epHCYk0Lt8sjrlS6nt1uD2Jhhrg1I9jpw/MvPQ+T0Y62QDdqxSIMxgJaWr04/fJFWOwdGNq3C8GgBzOTE7Aa9dBUyviD3/tdQaW4PW5sRiPSHHjiqWeh0dnQ1duDXXt2YuL6NYxfuw5UdZiZmhFWsdtpEWG5NeBBOZ+S6wp6M6bnlyV4dX5uFZViBauLs3j/H78H+/cNIldgs0ODj37sM4DOLnMkV8zjL/+f/43HHv8FxsauCaecgnlrsJ1xeti5bweuz06gtSMoTanZqVlcGh7BHSfuxE9/+BD6+vsQi8dknvL6ew1DojRAufOB1xAbQnOzMyKufvqTD2Bs5CK++63v44uf/QicditQI1ukJuMtX0RA1D/z1F8FVA7xzQxlNsBUMVoVllUx+rUmkRIMSGFZRULwsVyvBJVRb8aqzTjuVCBnmU5zOv0XF1ekmccGBBsX5LGv0/EfbJG1lI0vNiR4/gxxpKhMx/bJkydRqpRhdzhlVw6vIxG2iaLQAJJTWCkjGg4j0ORXru8qee8Mq9SgwjDIGoNT9TBqDfjJDx/CU089D7MjAOhd+I23/CZMXqew2NkgkZ1JEuKrhc1uE8cy5zPZ8dw9oYrqrKPCYtbLmtYI72v8stmoQKMCjQo0KnArVaAhLN9Ko90410YFGhVoVKBRgRvC8n/nWFYDjeQeXOWJ1pmj4rrilnCVDatRwqwUYVlxWyoOU6NwYykmabW8AdWiyG3gBS0mp5dFWP70p/4WY9dG8dIrL6O9qxMbkbAiwmkgnFsRJukirTN6DcQckF1brYpwuLS0DLuN4l4V18YmsHVgO1J5CpAVRCMxESSJE7BYzRKyV6oUcftdt2P/of24fP4izr54FtsGBhBLxdHe1Y6unm6cefUMjh07ImIc0QuMGyT0lELcSy+/CovThZpWj6aWFkXcdjgwOz2NE0eOYPL6BILtQRF5h3buxNTkFPr7+rC4sIi+nh5kUmlh9VKECoU3JLDJardj67YBXLp0ESePncCFM2fQ5vHihceegIOOT9QwPnUdvpYWLG1u4o8/+EE8+NWv4+3v+V3kxKXqEWYw0SEUs7gdn3znF589jWafH6V8Hh6nS0Rtm8MGjV6HXLFQxwQUReQwGZSwMckt0+gQi6UkHJChXnSokZVMTjDFS4qpFFIp1KrbwdV5wqDFJr9fXktFq9zs6qWoSpGfr0GcCVnDfBzHk+47zikKEv6mJnkNjj+FlHAoLHXjFx9PhzjnWSqRlPkhjF2G6RXy8Pg9mJycFGRKk78JI5cvI9jaKlvGKd4TH8H3ZwBdsCUoAYvyWum0Iv7V6K4vKkxdrQZGnRaacklcekRVEO+xRs51oYBUMiWOVc53ulXJgqbj1+NVAgKjDC90ucQxyNeUYDg67c0mZMmitlhEeGZAnLil65gF/k2JiMdgNdtRKteQTCdhsdmFh02ONB/T19snr3n54iV5PzqkaTumKE0RiOgANg/IJA74lTBMnvvs7JzUk+dLMZrXaIls6kwGZgb2aTTwud0waLVoD3iFxX3g4AEkM1lcvDyChaVVlATpUBY3a56cZoqrGiW8jHzpN7/5jejv64bFQt50ER4Pmb5lca4/9/yrmF9Yle3+DIHb0t+DZDyG/t5ueN0uEf7MRhNW1zawsLyJubl5FAs52CxG3H/vPTAYiKioQc+t/3Rgx+KYW1hAMp2Rmgf8fgQCfnjdbnjcLmTTKamD1+MWEYzHS4GMTO9qsaAIx8K95VBqRVymW5/ts2KZzn6DzItcNi8iMt+vJRjE5uam8Mw7O7sE/VMts91WDzNjKJqO4X0KviCdzsh58DmTk9MS/kn3dntbO9hYoFu5t7cf18auydg2N7cgFonC7Xbi6Mn9GL5wDpsbMficLWj2uKDVZnHo2F58+/sPo1BxwO33oaXNB5/bBWIhKvkc7rrjNtlt4PS4kcnn8I3/+E8RNJPpHO69/z4EWvzS3Lo2NolgczsuDl9CqZCHxajByROHceIoA/yqyJcKtPQjnS1h+PwVzM4sY2NtA6l4GG9+4z24+47jMicBI/7PX30EbV3bkMzmUUEFv/sH78FDP/0x1jc2cMcdd+H8uYvobO1AJB5FsVYQnMdd991VF3w1SMfSePrxp9HkaRKUDJtPXEN47dKdzPnLtZlrD9cg/p/XABnjpXwOf/UXf47r167gR9/5AT718b+Gm+F9tDLX0wHERUzHeh2DcbMgqorGN349qFXrhBRFiFbFZ4WLrgQCyjUtn5Ov7doRnjHF/3pjSV0LZZ1jLauU1TU3hOVqVYNsPq+4gA064YdzZwXnpXDuoZH5wgbu9u078ORTT+Pd7363MOP5HnQsG/R0H/NvvQjL1UoJZpMR0XAIftkNklVCMiksU+wWYZmP1cGkM8CoN+EDH/hL5MtGGKw+vOFtvw2twwwT0TpmiwjIPH9FSDaJsMxGJMP7VAFddXOreCCOz+0H9zbusRu/bzYq0KhAowKNCtwyFWh86N0yQ9040UYFGhVoVKBRAbUCZCz/umNZFfp4cyg3wsRc6PUixKjbXCksi4OrjsK42bFMhzKdadwmS0cThWBSM8hYpu5SLOkxfn0BX/zSP+Kzn/04xsfH8MTTT6Gzpxv5UlGCmygyMqhJWJCC3KBAXYHDQSFSEeEo1PD1HXY3YrEklhZXcP/r3oDTL51BOBqD2+mWbdPTUzMolYvQG/TwB3w4evwogq1B/Pv//+/QlGs4ePgQVjZWcfzkcSQzKSytLGHv3j0SwMbt9L293VhdXRUB69KVqxgY3IFYMomu7l7Mzc5iYXYOVrMJxw4dFLenxWbFejyC7tZ2JNZDMLpsWF5ewanDR5GMxBAv5uRns9OT8AV8WA9tYuvWAYyNjeHY4SO4fPYsTuw/iM9+7BO469gRdLYG8U//+q+wOJ0Ym1rAX//t3+Ajn/wMPvvFBxGOx4RpPL+4IDzh4eHzGNq9G6efeRYXz53H3qEhzM/MyBZyCqAmixmxREzCl7j9mmIbcQB0h3NsrVY7stm8OECbmtug1RtF9MrlFVwEH8Ot10pAneJMprjO8ZBxquMyKCioXFHZUq6hMBIWZIUq6NB9TrYvRU8R9+MxcQ7zsSoWg6+TzxfFmUjsBXEYfB0K204HcQJJZZ5oyZdtRjyZkJA8VXx63X334+yrr4pITbF3bmFehGEymjmmFFy6e3tFcBVHYKkIu8Mh58fXjMXj8Pk8yGfTwlPme+/cuVNhmdZZrILkoEObbr5SCQszs7Jtn4IPBRcG7PH1+BiK3RScKPaVqkVx/hULZRGP+IfORIqKas2IqzAZiJAwIRSJwOPzwWS1SJ0oNB06eAihjU1MjI/L8XBeb4Y35Rz5i20um5PgOHJp6YKmAM/zpgucDma+P8V4jqVGMBRleJwOCULrbmuT+b1rcCtWlhdw4tQpEdovXLyExeVVRBMpmKw2ZHj+5Yq4GrlDgc0Fj9eD6elJ/M673onDhw+iWMyjWCqIiM2wsY3NGP7+U/+A204dh8thl3C+oZ3bUcznRARub2sVTAudu1x3rl2bECGTjZqjh4+iJRCQcbHZzajUyjCZDUim04gnM8LUpjzscjmRiseleWEy6MW9nkokpCGVSKVF6JewSCJFyLymu7vGHRUVQKuH3mgS62e5WkClWpZasulCMZ6PkyBJivwFus31sJjtMBv5s5o42ycmJvDjH/5IXKapjOKQFmSGiYGMOmEr9/f3i/OZTnJeZ3Qpv/rqqyAzvqOjA+lUGm6nEz39bVgPrSESTsCqd8NtN8NhB3btHcB3fvAwltaKMNit2D40AJ/HjY7WIBKRMJqbfMIrDkfDWN3YkKYSry06kA8dOSQIkIsXLyEaTkKnNSMZT2GZwZB2Aw4f3oejh3bDYgSKlaIwvnVGC2ZmlvCNb3wbDosdSwtz+OhH/gLdna2oVTUIhRL43Oe/Ck9TO0LxBFraW/C619+Hf/3Gv4preufOPUjEkgivhcTBHolHoDVppRlHJE61VMXTv3wabq7p4bggezhvOGYUljmveW3zWuF1p8xbDbZs2YIrly8hlYzjw3/9l1hbmsMjP/spPvOJj8Jhs/yKY1mcyjLWvyoWq47imx3LdPwK7IkDXg+lU3blKM1N9fs8BuVzTtnRw2udP+e48v9q0J+sfaWiuOjJK49G4lhd2YDJbBXuPXETNrsV4UhIGnm8bonE4S4GNrVKlYpc8489/gRe/4bX19dkrazJ1UpR6mGimM1VkA27SgmZVBJuCe/jGsV2TFkJyNXoUNNQlNZJzK7b4cH3v/cwHn/qDCzOZtz7xrdAT1HeqjiWVRSGgTsqBHGjlyBJziXVpaw6ttXfE7hONhzLjd83GxVoVKBRgUYFbqUKNITlW2m0G+faqECjAo0KNCogFfjvhGU1mIqiGG+IXwvo098Q3GQrLW9ceXP+a45l8kiJwtBpDfIe/L9OT82tqLBNYcGVq1P46tf+GZ9/8O9w6fJFPHv6NIIdbcJYpohIsXRlaVnQArw5p1AjbFS5Safr0SKYADqiHXYXJicpnjrQ2taBV4aHEWxtkxvmgYFteP75F8TpRsfp0O4h9PT2YnRsFFMT11HI5nDy1ClsRkO45/578OKZl+Bv9sHtdimCYLUqvNazw+fQ09+PeDIFu92BZCojN9sXzg0j4POhr7sLdqsF+UwWXp8HcJpRTudgLgF5A5DOZuEzWjHYvxUvjV3C9p5+rC4vwtfsw+LiMvYfOIjz58/j6KHD+On3f4BsNIZrF0fxnt96M1qbmxGKRvHCmVewa/8B0Bf4iyeewu/+4R9ibXMTQ3sZJHgOvb29whm22ey4fOkiFmfnhZlr0huQSsRhIWtUFH5qdXRVahU2tNEoCASOp93mQCqdRSgUQ1fvFuSLZXFdMmyuUBcgOT/oiFUZmhR5KPioDkIKWRQyuIWbaAwRSbVa+TnHLR6LyZZvijbkgFJ8YDOBLl4KpiJOUPiou5cpxpFvq4TaGUSUU8PYODfCoZAwbHkuVS35uGXhRvt9fjhsNkTCEXldOlUpFBNRwuNYW1lDR3s7tHQka7UiGLJ5wBAt8nopHPKY+H+f3y1z0GK2IMywP41WRBwKqBS3hT3NLeA1iDN4eWlJmNk8ZwZOch5TQOcXa0eBtlTMw+kg5qUgvGM+lmK/iqAhy1eEqxodzRV4/AxTNMPt84rrlc87sP8AouEIFucXREi2uxyoCHpGacjQ9UtBnu/N0DS67vlv1ovjSNGV9ea2ewa9tbe0wGExw2Y2wcSQtI0N9Pd0YWN9FUNDO6XudOgSE7G4vIJcqYzu3j6sbmwiGksgEolLs4KcWCJXuMPg4KH92LNnD1wesoPzggFxu3144IFPYu+e3bDbrIjFInjj61+HYEszEvGYCMF0GnMMnA4eox4jl0YxOz2PXLYoj4tENtHc4seJE4eh0SnnXKnqRRheX19DNpOWWnKedbS3yrln0sr3KFZz7aKTnDxajp247w1GCTSjiFqqUlSugqobG10KiqEiYi+dpYlkEuVSReYF58jM1CxCm3GUy3mk2GASYbyAUrkEq80uAW12p0uaZLFIRBohfB1B1BiN4sxPJlKYnZ1FPJ6QJkSOoZpcx3b2cvMApqfm4TB5oK9VMDjIsNNVGK1enLswh81kUvjx+/ftpeca1WIRq8tL6O7pQiqTQXMwCIPZiJXVZRkT8qjppCbqZmM9ilpFj0vnR0RkRDWPUycP4b57bodOWwY0VQmgNJqtyObK+O5//QBjV69hz9B2vPe974SmVkK5pMXiUghf+6dvwOEJIJ7JwNvsw+13ncL3fvBd9PT1IZ8rwml3Y3N1XTj280vzyJfyOHBov+wkGD43jLErY+hs60IxXxI8Duf6zTsdeM2zOcNx5Lp+g/uOGlaWFvHpv38A10dH8B//33fxlQc/LI5lLXedkLGsVT63GMypiqCqOKxedyoiQxzKcsUqAX9qyJ8a9Kf+/ZrzWWlG8fXVz1CuV2qjlv+WRm2xIMIyOd6xWALLy2uwWOyIyzpSlIbIZngDra3BGzgoNtS4dnFu7927D5ubISUU1WpBU1NARGPiXASto9EIw5luZ+IwNjfWxbnPXSd0MPMjoKoBKhxp8pU1WmXMKxpsrMfx0U88CJu7Ffe/6e2w+F0wmE0S4kphWRjpeoOspeJWhhZG/pysfnLq665mVXTn8TTC+xq/bDYq0KhAowKNCtxKFWgIy7fSaDfOtVGBRgUaFWhUQCowfPpbNfUmWEFe1AP56tt+eXOtoDI0sn1W5UVSiOONJsUYQij5GMWlVA8xojgDXV0MpihIgVKDAt2YMOPS5ev4x6/+Ez73uU9gePgsXjl3FtuHdmJ2cUEcadF4DNl0Rtia3KJOUYfiJbcbq1ufGXxltdglcCgeS6O9vVvQAguLS+LM5c1uc0sLrly9ioN0E2cyItRt2zaARx55RLiU5WJRgsE8AS/e8ra34Gv/9HW863ffhcnJCXEMLszPiaOTYVzkyc4vLEBvYECSFo8+9hisJhNuO3EcNrNZbuQzyaQIQo62AKJrGwiY7FhL07nXivWZeZw8cgzPjQxjz5YBjI5cRlOwSXi3+/YfwEM/eQhPPPpLmHV6tDX5sW/HDjS73dBpNIglElK7Hbv2IJJK4bs/+glO3HY7CBXdt38/llaXsbGxLjf2RrKo1zcwPzsr3FgtauLwzWYzSKXpsrTUQ/Icwm+gQ9Tj9gi72GgwIZcvIhZPwWp3Qas3iZih8JVDIpJwHOgA5nmqoX+K41IRQvmHYg/fk2KeCHqZzA03nzrHKuUSHHUURr5A3nJZmKFkHpO5zPFTtp9rxWHLLxHbcjkRXHiuFLGTiYQEXYUotpaKEhw3MzWFXTuHkIjFMfJOzOQAACAASURBVHn9ujQrmgIBpLIZtLS1IhqJIpNMoaUlKGIy5y5FE7p5c4W8PJ614ftZ7RZxxfK8FQ6yUcRqC53DdYFLeNLZrAjqJQpHtZoIyLymeIx09Pu8XnldqaHDIQxcBhhen7gOvz9woz4UqunGV3cM0A27Y8cQpmZmRPymQMcmBJ2vRH3YzFYsLyxIjY1WszQQeF0GmpoQ3gxJY4ZiZXtrm9SQAp448EslEdAzmbQ0DtLJGHYMbEMmmUBnMIgSWcyhTTQH/LBazOhsb0c6lUAylUR3Ty+uT00jHE/A6fEinS3AaKFbV4vx8Qk5L9aP+Jt4Io477rwdnV2d6O7tkUaT1+vH5UsjeOqpJ9Hd1YWlpQUR2j/4538m4pfFbKhzjTl/2fBwolSsYW5mCSOXR8UZv23bFuzetR16gwArlOYDFGGZgja/pNnAUMK66MbvsTZcO9SxYBNCdZcXiiXYnR48e/p5fPNb30E8lUFrZxd8TQF5DJnV5JHzDwMiGSLHeUEB/PDhQ8JxJk6kWi7ixedPC/rj+NFjuO32OzF8/gIWlleEiUsxnTXnvKMwraADjOJepjP3ypUryjpicyCXymHH7n6UqyWkklnkEiUJ1LvnnsOIxNawuBrBD37yLBxNzWB6HRsJPq9fnKs7tw/iyuhVQSYcPnJY+NvXJsbwvve9F5lsSpo/xHLEYxkYtFY88ctnMLClH/Oz17Fv7wB++x1vhV6ngcGkQU1DcT0Jm90Nr9uP5cUVOOhm1ZMxXYPN6sd3vvdTXBmdgtnmwszSIlq7WjG4cyuefvZp+PxNsl5bTDZsrK6hq5M4jIiEbR49dgwXL16Ua7XJ14RSgUxkjXDWibXhNUeBmZ8H3G1A9y7rNjAwIHObn0tulxPrK8v4iw/+KVaX5vDwj36Ez3zyo7BbyPqvSAOB6Ap+nqgBAay72sC62bGs/nqgOpZ/nb98MxJDdTCrojXniXwu1jFSN4f9yU4IIn9KBZQrNUSjcWEs6/VsYGXrDS4zkqmEYGKoPnMdiZCTb7bIGjk4uF0c8pNTU7JWulxuWWM1WgXJwZ0TkgvKUElUUCoUpIFC8ZmfUXLyFNiZf6BRuMkGhpEW+Dmbx9995quo6px46zvfC1hN0BopJDP81Vi/TgzS+KXYrdcbb6Aw1IwFFYvBc+X37j1+uHGP3fh9s1GBRgUaFWhU4JapQOND75YZ6saJNirQqECjAo0KqBU4//y3RVhWUu0VF5e6jfeGAFgX3qBVbkIVZ6DCwxXxq87GVbcBqygMhgLxBlhxfJVoEkSBNi2NBRcujotj+cEH/w5nzryIC5cuweX7v+y9h5Nk53XledJ776qyvOky7bvRaDTQ8I4AAYIkIEJ+ZELaiZiYVcxIE9LsktQwNCI5oiiCfnY1G7GUdhTScCgSAkA4gkDDA812VV3eV5bNrPTe58a5r16jhNX+BZ2JaGSZl5nv3fd936v3u+ee60G1UZd7fgJGqsron6s2HPt4EyTuR73WwurqBoKBMGLROHw+v3jl+gJ+sTXwB/zYjUXxyKOPYGLyutyYm01WXLp4STkWNDB+5DC8AZ94LM8tzIsH8+7utgDMjcg67rrrTkRp49DXh62tHVGPXr1yVfaPPsq0DrAT5lXL0khta3MTwf5ebK2u4ejQKK7Nz+D4qZNYm1vAsfHDuDh7HbefvhXvv/MWTt5yAleuTgg4/Jsf/K14jz50732YmZjA8twsgi63qHp3ojFp3DZ25AjMVjt+9Oxz0JlMoiZ7+BMP4+LlXwioojKWsHvy2jUBvWVaHghkNwj8qlQrojYTxWydSYMazALM6hIP2pfE9hIol+vwBkLQGVgCTeUlbQA0AkyplCP8pOqXD8JV/pznSRTujboolVXlMUEX4Ru3IWSlUpQqaafdjr1YVGAFEwJqgzPxZ242BSDxa0Ll+r5iWf1j7aMScaMAJv6c0IlokYrlzUhEfEMT8Th8Hq9io+JywmK3iVqPFirFTF72h+ONTbL4bHc6JG5MnFDdTZU7QQzHrnp8BCeMJcEkgRdBrQop61QLayHgkcfTarIxXllUrtxJNncjaC3TLsJuF0W1AqHpSd2Uucfnnp5eURjSM5vxYgyYGKH3tMliERU0XzMydEhUuFTKE3qW6hX4gwrwZyl8pVwRiE0QZ7ModiWMlzQY3FeQc2ykEnvo6+mC3WqCvtWCxWiAWaeTpl95UeZWcWh4EJVyEdlMGseOH8fK2hpqTSCezsJkZePFoihyWbpPOMrkQLVeE7W4xWoTZeOZM2cEItKDmYrMV155Fa+8/DKOHz8msM1k1GNoaAB33H5WKgXo7UxfZQpOdVr6KWsRjyVFOe5yOUDxca1ShMWiF6BWqTVueL+LhcF+k8iPIL3aYLQh55MNJOkvrkDAFupcnnR6fP6LX8bW7hZCHV1weINoNFsSz2qlKiplKmg5Rvt6+wSw0cN7fnYKOzsRqQ4waoFjR8Zx+7mzqFao4LZiLbKJ7d2oxKJULonNgQqVWR2RyxWk2oDrx/z8gngss/FoOpHEsVMj4g+/OL8Cu9ENm0GLs7eOwRuw4/LkHHb36rgyPSeKfapeeSw835zfBIr0P2aC5MmnnhKgfM+9tyOVjqNYKoti9uqVKZj0DhTzJWhb9AwvoyPoxK/92i/L8Wl1TZQqbKzJKgMTLCY7amXa1tCRuo4GPbT9vfij//CfUG/pYLI6sZvYg8fvwv0P3YOfvvRTxONJPP7JTyOXKQh839raQLFUxMjYCKLRGDa3NiUxw3PbrDMZCVHgEuCraw4VyowV1x+uzzyH/B0foWAAczNT+P3f+VcoZJP4wV//LZ75Gq0wzLLO0wSCal6q9cW2Zr9ngApAVRisXhtFuSxeyoqVDx9q4uwghFZsMLid2s5W8V1W7Wz4uoOvB20wmHyCFul0FmurGxx00ryPc4VWGPlCThJDFpNJEmec63x3rgP04w+Hu3D12jXZJyZKOR4J91kNIEpl2V96SWuQTiYELCv+y8pxM1Ha4HquZQIY0DabAvPzuTq+8KVvwObuxEOPPQmzzw0jrx/7imXOIyqWaSvFJCSTIdIwlTCbv9Mpthjq91wr21YY7b832xFoR6AdgXYEbqYItMHyzXS228fajkA7Au0ItCMgEVDBsnrTfNAXV0rGoTTmE4jbVJoXKaXkBJPKz/lMiEbIxhtswgbVCoPlsmwMRjUVlYr0WNZorbh4eQbf3QfLb775Bi5dvYLe/n4U2dhIbnwhje64P/QH5o0qFbeEkAQJBBEOhxOZdB67O3s4ffqsPBPMTE5MYuzwGMrVsij06Lt7y5kzmJqekdfMzyxiZHgEq6vL0gTs3B23I9zXhdn5WXh8XoweHsXVq5fF19Pv84rKLRZPoKurW5p3zc4tYGryOu48fx79vb2o16vwuJ1YW1/Gfffei2vXJnFobBRTk1M4cewYrk9PCfQk5HI6nEhk09JMLxJZw8ihEbz8yit4/ecX8Jd/8XUk9uKoFsuYvnYNCzMz6O3swMryEurNhqgmDx85Bn8whFdfvyCNrd549U24OlwCjr74n76AF194Hk9/9il865vPSKx4Tqg2NpmMAiMdTjt2dndgtVgR7AhjY2MLJr1icUL4QHsFQuW9vQQcbj+a0ApIYHl2Pp8TtTjPMYEvv+Z5oaJOLYUmNOV4oIJOVL9UjZbLAmI5bviPsEgsGaJRUdaJt7PNJrCClhhs7tfb1ycwlOc/EAwhurcnAJvgPrarwGiOC4ddgaaE3ASsgVAQyVRCbFRQqyve0YBsT7VsMptFSwtYrTZsrCj2EVTiqcpim92uqJCNChjn+/J4VRsQjj2CZPVYFPBdVBoK0msYDZgtZjlGjp/R0VGxnpA5xP+0GgGvbETXrFSQz+UU2M5ETb2B3t5eRCIbWF+PCCyiojrcFRbl5qUrl7G5tY077rgD16emkE6lcf7ceQGRbodTmtYlcim4vR4B+dyn6r6dBtXjfq9PVLD8mupuOedmk8CmfD6LwyPDqJaKcNms8LFB4WYE58+dk2qBUjGPgM8nqmb62A4ND8FqdyAaTyCZLSJfqogn8aHhYZlnhHS5fAFOjweTk9NIZbIwW2xyrmn7cuT4YQRDfrEAYVLjT//0T2V+33fv3Xj4ofvR0xNGpVKgsBKaZl3sIJiTot+2VkelJG1xpJgfBHUcwwIA2ZSMkIxe3VrlvPMcMZY8TyrkI3jleSI4pEWI0gyujnqLjUm1uDI5hWuTU3j/w0vo6h3C+bvuEkU6bQNcTsUWhR7JdotV9mV2dhaLi7NoNos4Nj6K7s4QBnu74Pd6EItFUSXIbwA6kwVzC4tSHUC/aYJCgmAlSUNrmorY2ezsRMWP3KAziHXMmduOIdzdgYkr15FPlhH2unDPPadgseswv7yB6bko0qUa9lJJUfbSv0O8upkksFhgd9jgDXhFVR3u6kAw5JF5wrG2vLKGZl2PUqGGerWOYj6DO+84jQceuF1As8PhxZtv/wwnTowhk0nC5/XBZnIoliA6PUwmnYDypUgc3/3+DxAIdqFYraNULSNfyuLxJx7BxPVr2N6Moq9nEF6PH16vG4n4nniWT0xOyhjnfKnXlIQIwTHBMsHx1taWzCeOZ45f+oQvLy/L3OLvuEbwGJlA24qs4z/84R9gcfY6Xnn+n/DlL30BdivBMucf7ZkUqwrp0ngA+KpJS/XPghveyftdBD7+54KaRD2YjBXLJ51OxtJHKmYlEfvPHo26JCE5QDOZvIBlNotk40lW5HBtzOYz6OzogI2WT8mUqPCpsue17Pjx4/AHaAWTQDKVkjnU09MtPuNMEtFLnVUqtP7g3I7t7sjartfrxEtcjpVe7kywcX5R58+CpJYGraYJ//ELX0NL78J9jzwBi9cDs90mimX2WVCShToFLBv3G/jteyyrqn81JqrPfhsst//YbEegHYF2BNoRuJki0AbLN9PZbh9rOwLtCLQj0I6ARIBWGAJh9hXLqrJPVXHxWQXLLfG6VWwDSFsJLQQ8s8N9UwHLip2GVgCBXmcUGwOCV61OafNH3ZhWZ8cHFyfx3e/9H/j61//8nymW2VxKbpZtVlHcEdaRMPC9Cff4TMhA9ZvNasfeXlLKw61WJyrlmpTi09rh2PFj2Evuweq0oadfgXXJZAbpVAYBT1AUcXt7Ubh9DowdHofNaUcqm0K4pwsenwebmxtys04PXJb1szEVGxISLL/zzjvo7Azj1MmTonRdj6zikUcexvZ2RDAEgdpgTz9WI+twB3yoFUrSLKqKBvoGB7A2v4SRw2O4evUqortRsRkZHjyEUqGMpYUlJGNxbKyuiEdqd7gT1VIJ65sRHDlyRCwI6O/89nsf4MzZsyhWSjh96y2oVMvQ6DWYmpjA7//27+AnP/4xrk9OItQZEvAr3rZ6nQKHnU45pwajBaVyBXarVZSYBr1eQFet2kQ6m4cv2EkUg3KlKk2+VEBCuECrCzXJoJZ6y89YYt1sipqQMI9giD8nbCEQ4vggNCI8obKa6ldV6UZPXoJdvpbP3EcZh3oDaJVBYE1gSosUvi8BFJXPhH2i/NTrRKm+F48htZdArViCnnSx2RKvZLfXi1y5CLffJ2N3b2NHVL78HDYOI4AU72liOb0OaTYl3E9qNGpUZe43/KKyX6wLlJgwHgTOPHaWw/v8Pvk5bQPoBy4WLM2mwC/uN8cvj9njdsDr9Yiqf2dnR+YKAXyhUBJ4R3DER1Xmjw6ZXFZgFOHa4uIivG6PQE56aDdrdcT29mC0mmCymiVOtIFQqt41YhfQ290jcSLw392hryubmhFoV6WB3tBAL0r5HE4eOYyrv/gQXqcDDz/wgIxTeo67HFZkU3FRW/KYvX4ftAYztvaSKFbq0PNcQFkHMrmczEV68l65eh3JVBa5QklK52lbfNsdZ3BofEiSNUxQfPD+BwJgqUJ+/LFPiAK23qii1ajBYbGiXq2Jd3RRxh1hnVbib9Lp0ao3YNIbYTQQppZlnSEk5oMJAoJ0JgNUWKg0FFWqLahYJljmUkbYVqUyXqNHdC8Jf7ADiXQWU3NzYqPCpFCxUER8L45Wg/67Gly7chWpVBobG5uimu7r68D4yBD6wh2ol/LQtph8A2wOlyRp4inl/dwerzRO5HuUSpV9lTHEKmJ3NyrvFwp1in+2w2rDidOjcHntmJ1ZRClZRk/Qh+GhADK5PVicPlx4awqJfAl6sxGbm9uw2Z0ol2ui3qbqntCzp7dLPIsfePA+mCx6+AJe/Pgnz6K7uxevvfYW9BozQoEQNtdX8OAD53DXnadhMtnw2mvvYT2yiE9/5hMyBrhOmPRmlAu0WDCiVq/I/PrPf/l9xJIlWG1OaHQGlGsVrG8s47d/5zcwMzONpYVV5gAQ7uyG1WaWRJfik99CMBRSGrLmcvuWMIpKmP/29uI3Kmk4VpikI1DmOeVawvEs64QGsp780b/7t1hdnMXf/eCH+ObXPi8qfJ2Gdih0c9JIIoPwlQ/1OifXMVpk7P/soz8PFEB78KGue2pjW/W1fG+14ucgWObvDyqWNU0q30uSKKFieSOyDZ3eCNqwcP2hfQyb9/X29Mj4ZjNMVjGk0hlJQp04dQo2u+NGMoyJDa5fLrcDFotZUWNzkjHxooEAfK5j3F+rhcplHRrs0ylgmeO4CT2rMloaWC1escKI7OTxxOd+E3qHDRaHTTzVuW+cc/TcJ1g2GVkJYxJbDD7UdVzsPtRttdq2x3L7b812BNoRaEegHYGbKgJtsHxTne72wbYj0I5AOwLtCDACVCyrJcDqTbYK0D5uhUGwrJb9Eh7eKPxl8759UKPcdGtRKVf3wbJGoCaVwc1WQ5r36fR2vPv+NXz/v/41vvFXX8EHH76Hi5cuiRUGrQpYDkzFcrVckUZgBAeK/QDLn4v7akVI0z7Ck53tPTSbWtisTuzFEqiWixgdH8Gxk8extrmG3v4+vPPee0gmMujt7kO90hAlXjqdhNmqx2efehJb0S3UWg309PagpWUZc0Nu7AnJWYr99oW3UK3UYbfaBQKdOXMryqUiurvDMJj00vwssrGGUDiEIo+9WEfLpEdJ24S1qRXwx68tDjuykR3Y/F78+NmfwGV34Zee+iWwhv2Nn18QlTYbW6HZQDIWw93n78DS4jyie1EcP3FclMReX1BK6rV6vXgK33b7OThcNly+ehl3nz8Pba2O73/vewh1hECyQJhEACPCuVZTAA5v/NPpPHECOkJBsfUg1JSmZJk8KtUGXB4/9EaLlGgT1tFjORAICFwg/FWVaSqsJECm7QPtGghpOZ48brfYXNCSQsqj9XoB3fz9ANXeNaWxHEGowWRU4KjBCKvdJgCWiQV+fqlSEZDEz46sr4uPNAE5YbOUX7cgQDPYGUIstouVxWWY2GBPbxQ7Fe4bS7pj6SR8HUG4XR5EI9sCfDlmCcFFeS02IYoNhjQF02lRLpYFgis2FQ2l+Z5G8RVXVf2EtJKEqfFnuhsl8/RVloaBXV1yjITFfD33u9Ks3FB+87jC4W5pRkYoSuhGgEzlMlXFVHQmUkmxBOH70He2p6tbKgMMGi021iOyL/5wCKlMSoAlQReTM5w/jD/jys9mHHnO2ASRIK7VrOHkqePQtRqI7WxhdGgQ+WQCh/r7BcZRmRsIBsSrNp9JwOt2ip0HYfihscPQmuy4NjOrKBpREyieyeSg1dOmpAa7y4e5+SVcunwNLpcPZosV+UoWgU4vOju78O7b7+D8Hefx2Sc/i3qjAq+XkD8Di5Ve1nvwuzxSpq836VFtVmVOclzoNfw8HTQNWo3rYTLooNUwSSYoT+wgBPbvl+fz/BDQqeubAgRrcNoVz/BqvYFytYat7Ri6+gYBWqkkU7A4rFjfWMf6ypqccyaluCZk0hmkEikBzrR76ewMYnR0EIO93fA6LKgWsmIrwfEga5rOiGKliouXrooK1Of3C/+jtUY2y2SJGYV8CeFwD15//QJCwQ6xMaGK/NjJEbQ0dWxv7AI1LfKJGMZHw/D5bQiGBzAxtYXJ2Xk0tBrU600UihV4PH5k83nxq6ePNm0s2LTv9OlTCHb6sRPbwcbmFpoNDd5+63309w4zmrh8+QM8/UuP4tFH70axUMe//8M/w2/8xmdx8uQYLCatePdaTTZoW4oFQrFUEIXtF7/yLXhDvTAabVKZws+M7m3h5Kmj4s/99oV30axr5BhLtaIkl/h62nV4PR54PV6xTpHqmDp9sAsCLvngXOT3HMtUcjP+atKzo6NDAcRaDVaXFvFnX/oCrl/5BV5+/p/wpc//sTTvM+g0Mpa5jjHpSTiuQmS1aR/Xs/8PWKadDZvR7v9OtcBQQbG6BioJVwVUq1BZTWR8HCyrHstq8z56LGu1BlQ4RqSiB5Ic4zXFZlRU9YwRE12ciydOnoTJoqxpTJoQtHNcMiHKRKgcW4vrGs02WjKHPC6XHAeTTGxqyyNtaCHVG1pNEzox5tDCaHDgmW//APPLe3ji6d+AjmDZbhc7JK6LTIwRLDPxdgMss2EfLTX2k2w8fvVf22O5/XdmOwLtCLQj0I7AzRaBNli+2c54+3jbEWhHoB2BdgRw+a3/fgMs88ZQtcI4qORSVcoN3pjue1MSJPNOmjfCLQ1VzcqNNR/SvKiqKJYJeGo1Kll5K9tCU7wY7fjwF1P41re/h+9976/wzjtv4e1330XPQJ+oqHiTTD9WQlaqywjYBKrVa7BaLeK3WmBzM60e5VINjTqQSGRRr7dEidXSazE4NICjRw9jauo6BgYG8Oorr4o6kjfDJoMZ62vrYt9BP8v7HrwPswuz6B8eEDDJJllKaboGVrMN77z9NhqFMorlMgr1KgJuDwJeL0x2M26/5y5sb0QQcnuRyWZRQQMBbwBZ+sA6rEgUsvDaHGJbYHXa4Q8G8OaLr2B6YR6feORRHD9+EnNzC3DaXXj77Xdw9fIVadjkd7vgcThgooI7vodUPofRsTEkU2nFF3V7F49/6nF0hDsxOX0dS6uLeOpzT4rir7+zB//1+98XlbHFbAKpq9J0jqAsKWCB54jnjOfTZrUJvCB0pH9qPJ5AtcbzqYNOfDT3fYb3bU8IYwljCFoJGlQYo6jVFb9kgmeWX1eqihJarFP2PX0JtmnbwIaB9Pnlo4mmvBdVg2xQR0sOZT+Noi6mQk58ofl+RqP4jqpexxyDdrsNuWxWIKLTaUcsGkOtXIbVbBVvY45nKmyprqdXNcFqMZOTc8zjI6Th5xP4ElBzX90eBcASxhBkU3msWCbUBBbyQeisqhSpnib0VMElt2MMOM44UQh7RfEn5eRaabxI32c5/iaV2Topd+c8pCKRsWBShspjNiZjKkdnMNxQdTNZEO7oRCaZRiqekM8N9/QISOT+0mc1mYijoyMkYIogL5PNiY+5nQ0cGS+0YDTpxNOY1hd+txONcgmNShn3nj8vyY1sJiV+yFQtU1XM9pvcx0QqDZfXD4vNgUQqK+AunYzKOGODOsLFnWgcJotdFMCXr1yX5noOpxvZPH2ZlfPAeTkyMoxEIo4HHrgPeoMWbjdhlk7WDisrIepNWGxmAY9MXlCFy7mcTmXlHC8vLSPcEYLbaRFPY8LzEuGzjmX7BsVqpMbFgQkIM/YyGRjo5dtsgmr0iYkJmVt8zejIOKq1pny/vUN/X46tFJq1MiJrKzI2jVabNLhsNFqiBK+WS+js9KMj5MX4cD+cRh1a5aJ4LTOhZrY5kC1XkC3VcHVqGm42haRdSjCERGxPmjH2DQwiX6rC6fHj0qUJsYwwsplqtYBbzhyXBNH6akSSKK1aBadOjsHnYZxMWF3dwRsfXEJNR4sCC/KFMqx2N3L5kjT+zBXYuDOLU6dP4tDIEDrDXuxGd7C7E0UuW8Dmxg4ODY5ieWlJEjOPPnI/HvvkQ/je974Hvz+Ep578FOwWA0wGylzrkgjTEpSXKrDY7PjhP/4Yr79/Bd5QWBrRMXacI9lsGuVyEUePHkEuk0N0l7YwDegMWlkjqJ5lMoXQk/NPAbOcWy0ByYp3sUaSK9K0U8/xr6xX/LnSSDMuXvpUPdMr/Def/iUsTE3guR+/iL/6qy9II0itliNPg8b+esTPUT3jVV9gzjfOTX4mv5ZmdOLHzs9SHgdhsfq1aqPBY+DjoK2Guo3qzawoq2kVVUetRhVyFhsb26LuZwJNrq9UGSfj6OwMiU88q0m4T1QrMyYnTp6AyWyWfWQ1jd3ukIRrMOiHx0PbIzYrVKqKaHNBK4xgwCfgnQlLrjVyNWZ/BKq4NUxO0QqD/shmfPf//O9YWInhoceegj0UgMHMxn0mSRxxzWUFCdcqKqXps0yPZcaKv1PV3GpMGY9P3HmufY/d/luzHYF2BNoRaEfgpolA+6J305zq9oG2I9COQDsC7QioEVA9lhUoqNwgEoipyitux++p3FQVyqIoo0JLbAP4H+TGV72hFmhZawj4JZykx3KrVRfASSsMaK24NrGAZ775HXzzma/i8pVLeOOtN+HyemB1OgRwEgJSUUllGpsYZXIZ5EsF1MpKsy09oadGJ+raRkOLRDJDS11RHTo6fDhy7Kj4zhZzeSwvLGJ7YxNnz54VdSyPjYCQCjC324uB4QHkK3mMHB6FzWETsMwbdEKryGoE6WQaVo0Bc0sL6BjuRT2fw2ceexw1fQsauwmp3T2cHT2GvUQSuVoVpWxeQCJVnhubm+jsCstn7m5v40c//CHuuvNOPHDf/eJvPH74KJ597jlMXZ8WJfSRw4cxPzOLRqWCod4e6FpNrK2twt/ZCYOJMKGBzZ0dgS9UKteaNSwuLyIYDuCe++7BwsIiUtEU3n7rLTRqZfi9bpgMBjgcisVErlBEqKMD5UpNmozxd263Z9+iQgFlmxubAg0ILAgyCOlUyKNCV1WRpip3pVlcsyGvt1kd+0BIKQHntur7cJwRwNDuwWymfZYBrAAAIABJREFUdzaBM8FJHWaLCYU8fXA1MJksYPNHNjQjSDaaP4K/agk6ATXfVxIZNSYdrPLeVPxRfc19pcKR55mJgmBHSLYnYO3r6xOIr6oVOc7VJmD0bKanMdWAVDLz3NGahQpdvpagl/YbovRvKQCMD8WupXIDSgnM3ofnMj+IedgQrNkUYE6LEZIrOR4qpwml5XcGAWUEQ/x8wnS7xYzI5qYouemtzSSG2FF4PCjlC/KPgJ0qYcX71IBKoSD+vLQrIIjS6FgC30KhXEbI70F2L4bOjqAAqWajKjYXZ04eRza+BwNauOf8nVicm0F0cx0njx+D1mREtdXC7OISTDYbwl09uHptEsFAhyjZm40aknu7orb0BQLwBgJYoZLaZEG+WMVrr7+FYDCMRCKDM2dvEy9mxozjOxgMoNmq41//698Tq5nPfOYJ8QWmypaYkeNDVOcmo0g6Oa5oHcDzsbS0Igrq8bFRKf1nskKnY5KMY09Zz7gWURWcz+ZRLJZR1xuwFNkQ1XEinpAxfvz4CbGsEZ/zak0A8ptvvgW3w4NKMQuTtgGjvoXO7i74O7txZXJG1hy2Q7ObzQh3+mAwNjDW34u+oBeaShEmTUtgtd3tRZ0K7ibw1ocX4fEH4He5MdTVJbFm9cTq5hY2mBCBAVvbe6iU6rAZjBgb7MQD998nDdymZ2ZgsZiwtRnBscPjyKYTWFtaQDjcAUeoG4ubuwL5U+k8Qh09iMXZ/FGDUq0uaygTJ5/57OPw+a2Yuj4hFj/zc0v44uf/FH//d3+PqetTsjZyjWIib3Z2En/0h/8Gfq9L1iKzXgsNlfmNJgxGK3KlGipNLf7jF74Ed6ADxSoV5VzzFcskFYhy3I+Pj8tY397ext5eTMYvxw0rE/iZHOv8Hc8p5yvXFP6ec5kJM36vJp84b6nc5/mjXzUbhrp9XlQKefzW05/D8sx1/PzVn+LPv/JnqDXKIJ/nOTJr9Siy4mC/Ca16HTzomaysUcrVjjCW6xr3VVG87zes3VcwcxvVsoPx+pce6pxXn2lRQUUxYXIikcbm1q4k5GhLxLnPprO0wmAyR9NoiVqfyZpsNiNrzZGjhwW0q80nqQznmuR0OsSP3mqzi7UGk2g6jRbR3W10BP2KKpnX4EYdde6/3iCJWN4AG7n21BqoVTT42jN/jUS2joc/9RRcHR3QGrl+WBTrH60WRvo1GwwC+bnftML4uEpZoLyWNlh1PHbvne177PafnO0ItCPQjkA7AjdNBNoXvZvmVLcPtB2BdgTaEWhHQI2A6rGslvSqUIC/V2+mxWNZS+2T8pAbRoKyfdgsN9z7YFq90aZimWCQ/rHUo6pgmSpGaKy4dn0R3/rWd/HlP/8i3nv/HbHCCIY7oDcpClWqMyulstzI006gSPWf2Yh4bE8AXaNah8flEZXy5lYU+SKb/unh9Hpx7OxpUZcatDpRA85en0Z3VxccdrvAQpZOE1a++/57OH3mDPRGPYbGhmF32hWAScW03ojNjS3EY3GgAeTiSbQMWtiCHtxy5DDsBIOaBmwhDzYXVlDZy0iDrr6xUYQIpdNpOF0uZAt57EajuPDmBYGAd56/U8xc+3p6MTs7h4XFJaxFIqKiDPgD2NncQk93N2IELEYDzLRVaDaRL5eoExVPzv7BQeSLJQGRNqcNWp0Gjz7+iCjHFxeXUM6VsbkRwfrqsjSuYlM7m9UialiH0wmXx4N0JocyS83pU0uvY7HK0ApQpxqcQI7sgcBHacpEawhFCaraXBAA8dwrViqE9TXUag0BxoRyVCpzXBDMiLK5pSQpJL5GozQqc7qcogqs1io3gL8o4YxmFAu0K8mK+pVwib7LfPAzCRkJn0TFuK8CZpM5Nim0WM0CsPg7AhB+FpXMVLqybJxf0x6jVChiY2Pjxuu5jxz/TGzwvfm+qtKQNhqEN4TP/GyqXNVkDEEmYTQBmQBPWmjsgyvCl1KhIO9HaCne1vtqcZaXK2pq5Zho/0JwKr7i++pwqr/RaCAQ8CGVSSMQComlB8cXoRsV/fVKVXynOVcCHWGJFX2Hq7QRobc2xwkbguVysDsd8mw1GZHa2cLw0CDOnbsVK8sLMOo0CPk8qBZysJuMODY2ht2tTZj0WvT19mBjdxu+YBCRnV3xHu4fHEI0Gkc0ugefzweX04E0fc1tFsSTSfg7QtAajAI6C8Ua3nnvQzSaWuRzJRw/dQrr62tyDBx70DSled/o6AgikQjOnLkF/QN90mTSYtJLozvGiCDRYLKIUpMKSlqL0IOXc41NxRjQYok+0jy/jAmVoTw/KbEC4bpktzuxtbstkJ12FOLz2wS2t3ZljdPrDPvev/uNS5stHBrswVBvBzwuu6imt2NJTMwsQE+4ms3C63DC67ZioC+E8aF+eEx6NPJZhIM+afoHowlNgwlzaxvY2ksgXyqip7MTg+EwErs7co5y5QpqWi0WVjcQ28vAYrShu7MDDpMGgwP96Ozqwv/80Y/QarYQCvrR0xWGxaDD8OAANK0GVrZ3cfH6FKKxhFgDudw+6PQmpHM5sZIhfGW8zp67FafPnpSYZLN5+H1BDPYP4Wt/8ZeI7kRx+PBhdHV14M0Lr+P+B+7Gk595VOyFrKyAoFUMm7y1NMgVq2hoDXj2+Zdx6dp1+EKd2N7dlfFNSMx5wGfOQ7VBJT2SOed4PrkOc33hfKNqmXNDUekrr+O+MjEkfu2Ex5Iw0MnvONYJlzlX+HtCZrH8yGbw51/43zE/cRUvvfAi/uLrX0KzVZPxwPXOLAlJ5VqmKpYPwmG134BakfFxsKzO+Y/bXChVC1VZn1QwfVAVfVCxTE9j7kG12sD2dhTbOzEZk6wm4PHVG3Wk0kl0hTvRrDbEB57rGsEyFf4Ey1yPud6wgmdra3O/8sQCnz8Ak9kqquJqowajziBgORTwgd7OClhuiLcyrV6kwodqca5XLSb5dPj8l76GpsaBh594CiaPG3qTWcAy11JJPusN4qlNtTLnG9XLNxr77ScSVbDMOD58/rb2PXb7T852BNoRaEegHYGbJgLti95Nc6rbB9qOQDsC7Qi0I6BGQPVY5s2waoWhlvLfsL3YB8tqsz4pF+b2+2W7Uma+r+RSb9KpWKaVARVN4l1BOqtpSXOsJiy4OjEvYPmrX/lTvP7GzzEzN4f+4UGxwqBqLdTZIWBZ9Vimipiqyww9Jf0BZFJpAaAOu1vUedvROIwmm5RlH7/1tFgMLC8u4drlKzg6Ni7bUvVGMMobch7LwsoSTp09I5rr2++8HdHYLkxmegxnMDgwhJ/86CdwO12oV2rihZwspBE+1IfDA4MwNluoaZv4xfQE4hu7ePzuB9HV3Y2FzXX0hztFqby+uYHXL7wpiq5f//XfQKFYEo9mWkBMT01jeXVFbtQTiSSGhw9h4uoExkZG4XE6MTM5ieH+Ply6+CEG+nqxsraGQLAD8UQCwyOjAnCe/pVfRt9gvyhE660aao0a5ufm0RvuwwvPPy8l66GAVxR6BBEESQQA9LitN+mpSQtmlpmb9xXJbLxG6wu9KM4Jhwl5WVVNewJCIAIcgks1EcGf8fUEp4rnsAG5bF7gksVCRTH9iLUCgW7YTdzwKi6KvQI9uRUIA2RztFRQoHYqlYHZZBFQQnWqw+FUbCJsNkkQ8DkWi8nnEgorHtF6GIyKgo7bECJ7vB5p/sftQ6GQ+N3yfTqCIfzi4sX9fVUa6xGaE34RarHZoDQQlOM3CFhWQTu3pd0E5wohNcEZt+XrVNWx0izLgnKxJHCbf2hyG35NaK7XKaXjArg4SyRB81EZPscl5xg/02aziO0JZ5LHTw/jjKiqmTSgKp/zIZ/Lo7OvVxowsiEjYfNeLAafxwM9fYmrZVGsutxOZOJ7cBqN6OvrFoC1u72Bvu4u2C1G7G6s4/Sxo6iwkZqmhRDV0zKDmzBYrEjn81hejyCXL6K3f1ASCoTLwYAfpVJe4mgwm7C1s42Ozi5kCmXsRhMo15q4em0KZgtV4E0MDvULkCdYZqNMnht6RzNGPJeBgB+jo6M4cfSINJ1kjLe2duD1+WQsM15Kw0T6oEdx9NgJlGstbG1vYm9vFwY9vZhLAqzDnZ1KYsBil2Zo2UwcuWxabDnsNjt2Y3Hye2i0TIYA5TIVtA6BZrlsEo88eA86fU44rEx8ARu7CaxEtpHMFJGMJzHQ04NGrYBDA50Y7OrAcFcnLKjDLH3UWqg2W8jWGmiYLJhfWRU4TbuRo8PDKOfycLmcsLldWNrYRKZQwbPPv4iBvkPo7gwh3OGVZnOXr15DNptDMBDEyKERxKNROT87W5vY3tzAyNEjKDbrsFhs2NraleQM7RVOnjqNWDyGjc0NOVfxVBKf/Oyn0d3bJya7bEhaLJTxne98V9bWW8/cgvfffxdj42N48rOPwWRswmo2wmIyo8lrgUaL2F4SGr0Z2WIVX/36txDq7FY838tlAcBqkoXfEwSLZUUicaPhJdcjJhXYVJJgmQkfzhf+UxM88XhcwDJtL7i+sGEf5yTfk9swScY5zve2OxxYW1+DUavBH/+v/xabKwv4H3/3E3z1a3+CYMgn49LJOZHOwiiewIrqXYXAB5vrqddGqdoR1bWyXqhwWE24qtvdmMOiQm7dqEr4uG3GjddrWuJTLVYYqSy2tqPQavXSnE+a57aaSGeYAA1B19KgXqUthxaZTFrWAtqK8DrFbQmWd3d3BDh3d4XhD4RkjadimYkEJmFFsRzwodWoS6M+ZvhayqLOqzJahPS8GDQAg86OP/7CV1BpmvH4k78Cjc0Go8V6AyyL3YVW98/BMtdc1eLnAFhW4/Lo3Xe077Hbf3K2I9COQDsC7QjcNBFoX/RumlPdPtB2BNoRaEegHQE1AlQsKzYGin+yCgB5E3ywqZGUNR/wkCSgomKZNJAgTVViHgTLOi0VTnopZ9ewQZBei1qTuMyMy1fn8cw3v41vfOMrePXVl3F9ehqdPV2o7oM1qnGpKKVClN61+SLVXFoBoQR5vD+uVutIJbNIs/GVxY6NzR2cOXsOMBlEQbk4P4/tyAaGB4fEr5lgij+nlQBB4+buFm6757xAi4GhAbENoIKXCrFsOoOpySn09fRhYW5BFL+9o0PoHRuEudmCuQk0dUDDrIe5qUPQ7EI2n8PF69ewHVlFvphHsKMT5+68E7F4HEPDI+JTST/l3e1dgSRUuBGsUh28tbkNn9srfq35TAaR1RXoWdZfrQiwW1pcEpW13mjCwPAwpmZmpeng3MI87nvgXpTKeVH9xvcScFhdeO7ZZ0XFaLOa4BSFX12Ao9Vmw148IR6+NfoK07/2gGcyt1Gb5un1RokFFdFsvkh4QHArjdP0ejnnhGYC6pvNfehKxW1F4CxL9wlmhKi2ICpyWl9wnBGUcWxwHFWrbO6oF7gmSmeDUbyeCZZLpbJYJ7g9fgW6NJuKHUWZr1GaCHJsEqwoD/pBKKp6Gc/cZ6NBzjf3iaNPmqQVCuJxG4tG5b04Bvj+3CZHEK+jn6gO3d09WFhahMvtEqjHEnTGhLCLMaBdC+NAgMzX0QdXiUUNmXRaPJb5/gKVmIzZ91mmbyrtXAiUVXWzYjmjKNRV8CUe1QY9qo0qvH6/NDikpQfjxrlB2BePxZBLZ2T/fOEOxSe23pD5Ix7WzRYKeYLoDlH6VqsVtKoV/PavPI2V5SWUykVpyEd1rAFN7Gys4/Yzp7G6MIdwZwh+n08sWKjwLdfq0JvN2EumMLewiFBnF4KhDqytRfa9uBV1OiEjAVd0LyHNLH3BTkzNLGB+cRUeX1BA3/BQv1giUElPyEh7kqmpKfT29mF5eRmDg0NYW11VfKANSvVDOpMVdWtsL4FkKinzmRC6Vm/AYLQovsmtpng016plmIx6mE30fFdU5Dz3VNLT3sNmNqBQKktjMqp74/E0slL5oIXJzCaidbHGKRVTOH/bSRzqC0MHBawWqy3MLW1gfjmCZr0Ft9MJbbOC4+P9ODw4gKDdAoumCaI7WpnoTBYUmsDixjYSuTy2djfhc7lw7tQp6JstmYfZcgl1rQ6pfBHXrs9Ap2ETNvrH78Lp8uDsbecwOzuPmelZUXK3Gi0cPTKGof5+WIxGbMWjSJfysibPzc7L+HS53BLPWr0qHtZMHL334YfoHhrGJz/1aWn+mM9xXurxne98Z3/Nb8BmMeP3fv934XbZYNA34bBbJUHC+caUVKlcR6Fcxz/84z+h1qI9gk1803mexEdYoKdV8cvf9yznOsF5qnitKx7BUg2z3wiTr+O2avJFaWSp2M3Qwojb0caHnspcC/letIZpNpqIiq1LB/StFn7ls08gsb2B5378E/znr3xBGptOT03gxNGjMIHNOIsyNj8Oi9Vromq1o6xTSiPBg7BZXYcOgmPluveRB/NBOw11O/WZqmGC5WaTFSg5LC6tijUQx5sCbjXIZFmR4IcBOpnLil91RhJZx44dFbsfAnteE1OpJNbX1wUsDw0f2vdANsr1mlUSseiOKJaZaNRII8I6Wlwf6V9PuN5oCJDnODbobPj8l/4K6WITn/7crwtYNtvsCljW6xUbDL1B8VXWco00QG9kRYsSTz4kbvsNM7kWPHDuTPseu/0nZzsC7Qi0I9COwE0TgfZF76Y51e0DbUegHYF2BNoRUCNw8Y2/EbAs6qwDYFmFjapPJm92RaW8f/MoHsu0wqBtxb73JKGAetNdrzehF7BM8FZDs1mTJlZN+qNqrbhybR7feObb+N53v44f/eP/RGRrE2NHDiOeTgkAZvM+q1nx2WS5v9FkQKGYEwWz2WiCy+lCqUSlqgXFcl3KiQvlGu6+5z7UWk1RQV547ec4dvSolAMTRnDfCeWofCZY3ElEcceDdwtsJVB20JtSo8XGegRbG1vIprPQQSvwip/fMzIAs8cOt94IbbmCSrMOZ0cA63NLWJuYF9V151AfTh4fx7lzt2Fzdwc2pwv5UhmLSysYPjSKF196WUqII+sRaaJFxdn1iesIBUI4PHYYm2tryGeyqNNuoV4VVWU3/X4TSQGquWIRwc4wmloNzpw9i8NHDmN5ZRFujxOFQlZgxTtvvYfozi4qpTwsRr3Ej2o3gh4COL3RKKpMqlrpsUwlISEN1dx8KN6dNYm9NHzLpFEqFeD1sskWbkAjAj3CIo4Bxlvx2VZAK9Wn/BnHEeNHVaLqj0o4xW157sQftFwUMEHITpDMceh0emQfkokM9uIphIJdQm4IqqhupFK5p6dHbBP4M1U5bbaY0cEGjHLMGZQqZYEhAq/qbLqnlzjwPWghoTbs4pgjxOJr1AZUVFhToc1xTnUk95vbOB1OsTcQgEZYaWCZelZAD7el1QSbxlEJy9gTikmp/I3Gf3qBglQjcu6oCkh+HvdNxvw+uJbyf0Ickx4ujxturxcNglajUY79/vvuw+TVa3K++fmdfT0oVyvY3doROxe+l4PjJpOSJmYNNr8r5nHX7bfhlmNHcOXyZbElyKZTODI6Cm2rDjsTM047Ln/4Lo4dGRf47fUFxH6F874JLeqtFqbn5qFhs0arVcb25uamqCfVZAnn2vzCMjzeAHKlMlYjO5iaXYDL4xfgazIq6wdjx2TCLbfcgosXL2JwcFD8xzn2CL2Cfr9YehBiXbs2IfPXaDILZFbtESo1xRedcJ/bjo+PYHCoV2w06DFNpWYyHhc/cYJ6r8MmiRcme9K5PGx2N557/iXsJTNoaXQoVerweP0olUswmuoIeux46O5zsOiV5qTZUh3bsSxeff0dBAId4vfeqORw+vCweCx3+Zyw6TQoZ9JSqcG1KVEsIZotwGizSyPCciGP4Z5etOgVbbGg0mwgXS4hWyzjzXfeQzadF1X6+bvOo1AqIZ8v4uVXXsORI8fR3dUt6yD/vfnGz0WZbrRb4fR7JY/DMUW1NqsomKgIhoKYnZ0RGO9yezGzuIxf/fXflHj09PSJAvxrX/uazEWP142nnvy02JKYjBpUywVYrYTCJUkwlCt18cx+8dXXcXVyBp5AB6w2J2rlkqhiD/r0c0xyznGNYfJAVTRz3eN55znmuOf8pTWGWinAqhUmebguc95xXvb390slCBXr/L6zsxORzQ051u7ublm/lmZm8G9+97exODWB13/2Kv7zV74Ii5WN51rQMRnIxot6vaJ231chqzBUvdYpDQMVqwwq/Xn9Orgtj48PVWH9EXRWmvepv+PzQaisfs2xyOZ9bCaZzRXEY5lr4cTkdVkjuYYVSwVJKGrY97PB+W6QpBDH+6lTJyUZRPDOscwEJdcCNmo9fuIkDEYzax3EY5mWPXuxXVEsc7zT86Ver4i3u4bbMQaNhthGsTLHanXjz//iO9iKFZTmfcHgR2B531aIiRippoBWqXAxKdd9NUF20G+ZMfjkPefb99jtPznbEWhHoB2BdgRumgi0L3o3zaluH2g7Au0ItCPQjsBBsCyeiwegseoNqd5M37iB1rIh1v5NNQkjm8zvg2UCLPXmUjyXGy3otVSvsYSYwLElqjlp3qexYGp2Dd/4xreked8LP30ey6ur6OgOo1AuoVAsyk1xuKNT4ANVr2JvoINiR0A4YDSJL6rN5oDN6cHViWl4/SF0hrthtFhgMZsxeW0Cm6JYHhRvVh5n/0C/qEF3Y1FUNQ3c//iDApm9bh/y2RxcNgcmrl4TRXSFylunW9SOneEQrF4nHAEPghYbVqdnsBXdRbZRgVVjxGh4AA63F66uAAyauhwrbTkWVldFaboa2UQgEMLMzBzMRsWLNxJZEzDgdrkx0Dsgn/3Tf3oeei3V2nlphqbXaURZa9TRU9MCl9eHhdUVhLrCGD9yBMdOHsfy0gK6uzqwsbGO8bHDeOnFn6FWreHa5V/A73OjLuBVgTdsbkivYpb6U7lp0OkEZhCsEhITAlEZZ7Mp3qhUyjEYBEDcTjm3jRsKYRUMcTwRwhKicmDwvQh/CJUV/2al7Jw/V8eKYrWhR6lUFAUewTWtEXxev3hnp1JpGA1m8dDu6OgRpajafE/ZN718z30nwCLwM1lMsNttAgSZCKH3rjQtzFPVWhegrAJuqn2pVCawcdgdsr9BWmVUqzf2l68lxKUnLsEwYTrhGKGXQaeXWFARTqsVqijzxYLShI/JEL1BgHS1UhEQTSCtQuZquSpQkK8jPOP+q9BNVTsKqCHV1WlQrJbQ3dcrCmyb0yEwjqr3hx54AAvzC9iKbMg+6a2EPhoUC0VFTV2tw2G1oVLMw6gHKpWiNHX89V9+Glvra1haWkJHqENg2/jIMFq1Clw2E7wOK7LJPUlMsKye5e8E2kwYtTRarKxFRO2YLRQlWdQRDgvw24tG5TwzARTw+1FvtLAd3UOx0hQl7sz8EvwhNvCjRYdLYq3amoTDXXIOaH8RiWxKs8RQIAg0GxgcHJBEw/LKitghsCHd4uIiTpw8Ka9ZWVmV80R4Tj9og1ErUHmwvwc+rwv1WkVsQ1jxQIWr0ajbT0iwkVkLWr0Zy2sbuHptWrxnbQ4X8oUyqnXau9QwNtSDO245hvjOOkLBEBoaA3Jl4PW3LkKjNUiDNU2jjNNHR9DpdWGsrxvmVh2tSlkAbypXgCfcjVJLi6ZeD61Bi2a1inI6A6NGJ3GLpVOIplPYiSdhd7pwePwwbrvtdqxG1vC3/8/fob9/WBp4Uq1NtajD5kAoGMDq4pLA9CL9u202sQ0ZGxsV1Sv9xglcOf7oi0sfd9rovP/hRXR19+C3fut3sLy8gudfeEHU43aHFU8//RSGhgbE95rJLafDImshm4tSraw3mPGz1y7gvQ8vi8+yw+2BzeaEzWyS/eDY5Nzk3JDmk1Tii1pcsZpRKmGaNxp8qpUHtL3g77mOMHGkrjdOh0PmBq8v0sDRoiSzeO1hoiOdzeD0qVPS2HV3I4Lf/bVfxercNF58/mV8+av/G6wOM7TaJsy0ZarVBKJybVDB70H4q8LRG79rNpSGoPsWD/K5B5r7HXwPVoWorz/4nh+/jlKxTGBdKlalierq2gYeffQxPPPNb8nnsOohX1CsYBwWGyqliqihmeBjxcfwoWFRfDMeTqeybnAeOx12HDt+QsAyqwt4jLSTSib2EPR7xTalIT7QDWgNev5frDA4JzS8/rcAs8mFb33/bzC/sovHn/xVGJmIMdOOyCLrG88VF2t6wTNBykQiK0JYaaFaaak+1Fxb+Xjw9lvb99jtPznbEWhHoB2BdgRumgi0L3o3zaluH2g7Au0ItCPQjoAagQ9+/n+3VE9lFRr/S2BZfqY74EtJfChqrrooGvlMYKA2/+N9O0u5lRvxBnR6BTATLDdaZkzPrOIbz3wLzzzzVbzxxs9xbXISVqcdesKPQAA70V0Bd4SGLqcTJrMBNSqtWC6tNwjkoBWGVmeA3enB9Nwijp04LSArGo0JdJmcmBAfXdoU8L0IODq7uxCL76FGxbVZi3seuVfAp9Vkk0Z9iWgcBp0B66vrYh9x65lbsbq6gocfegDJfAp6u0UUy8ZqA8GuTixuRXCobwir1xdwaHwci9sR+L127EZ34fH5MD03B5fXKyX3hw6NYmJiAjtbu6I2IyzoCofFGqO/uw+v/+w1eNjEKZXG1PUJjI4Mw+1yiMpM2wTYyM3t9WFidgbeYACnbr1FfFBX15ZxZHwEs9PTGBoaxgcfXBFI8MZrr8Jpt4iq1uFg48I08sWiAGoCKjZ4I7QnrCAMUBrz5cWTlmOCEIfgWEflZbmCRqMpnqc81yqc5XaEQTweVZXIscWfE8JSVUzwwddwO/5cHSvMTXDM5HJZASTMOUjjO/HmJrigSrIsimWbzS1l/WpjPT7z/VSIIVBZfFcdyOQzAqcIhd1eD7Z3duRzPV6vDHvVw5WqYv7jGCUE4ftRuc3Eg2rBIhYbtF+x2yUWfGxtbgpEoQo+m8kqgH4fDhP6Enjx9VSRcrzS+5j2LdwnglTaU1AAt7iVAAAgAElEQVThmk5lRJHLCUQQXanSmsQkx8TXqYkaKWnXNOF0u9FDD+VKWbYhWB4dGYEOGsSjMcU/2e8SP2omUqgoNGgNsFvMcDusWFmcg7ZZw5OfeUKSEWOjo3Iufvaz1+D3+nD88GG4bBb43Tb4XTa06mWk4jFRBzPRQLBPmKw3mLC5tYOdvTiqjQY6urqxsLIiCleLyYCVpWWB5pIgYBKiVMPa1q748a5sbkmDQcbQYbNKozIqYTk+OU4IjRmnVDIlY47BOTQ0gFQygVwuj57eXlHX+v1B7CUScj64XlCJbzIa4LSZUatV4PM5MTd9HSdOHIHNYgJde5igYVwI3HOFnKi/ea6oTq5UqcRtYC2yjUyhiGy2iO3dqOyf02XDsbFBjA+EkY1vC+SuNLUoVICJmWUsrURwaHgEkdVFhLwOPHTXHTg1egi5vSiSu9vK3AoEobU6sJ1Ko6nTY20zAqNGg063D7OT1/H+exO48/7bMHbiGBpancSVdilT16ewuraOhx/5JKZn5rG0vIrxI0fhdnkwPzuvWJkUC7BZrOLjTMhvs1ulgaFG0xJLnjvvPC9jeGFhUbHDsVoRCAawvh7Bvffehwtvviljx2a3oKcnjE9/+lNweRxwuRW7nIQo7vWSsLBY7YgnUnjuhZck4ZPNF0W1TuUzqx9oHaE29+Sc4txSG/ipFhli1dJQVPnq3ON8ZmKAD37NBBTXE6qUOV+4bYbrNO01CIeNBhTLZalsoXLZzyaMiSS2I+v4g9//PVy/9CFefelVfPm/fB52h0UqZoxaHbT1hiRRVLCsgmF1zVLnnPQN4DVNqnIU72TVM/j/DywftMxQrSDUZoAqXFbeUyMNS8tUsSfSyOaKeOCBh/D6GxdEse/y0EYoh96ebpj0xhtgmQkwvs/44TFJnvFrzhuunwsL8+gIhTB++AgvzGKrIdfnSlUShQGvSxKVtMNggpZrXLlBexuIDYuOlRNcMTQW/Lcf/BCTsxF84lOfgy0QgJ4+9yazVLqoHstUVdP/nmCZHvRqlQfXQdVWSyxxtNo2WG7/udmOQDsC7Qi0I3BTRaANlm+q090+2HYE2hFoR6AdAUaAVhjqDb5qc/EvNR3itgfBspTw73ewJ1hWS/dVsEzF8kGwrNWxqVETLaoom0ZMTi3jmWe+fQMsT8/Owt8RRKlagcVqFb9ip90hvp0EFHw9Vc/iqduCQEaNRo9oLI5yrYFEOoez587DanPIDe+7b7+LzfUIzp8/j7WVVfT19gpgJIggqKNFwuHTR9A70iserz63H8vzy1heWIGHDb0cDuzF9wRacdvRgT4ksknobCaEHW7YoYMnGMB2NoX+cC9WpxYEGL301uu4957z4ifd1dODheUlKUOX0uR6XaweGtW6+NayOdXw8AiuXrosjZMmL18DPSqqpRLGR0cwPzeDgYE+FKhe83gF/gTCYUwvLMAd8OPs7efQ0rRQLhUwMjyIxblZhDu7ML+wKjDz3bcuwG4zS6kzvYEJcllSL2JznV5sPiBqcq3AAAU+JwVomkwK5GnQj5PqtzoBEZWyVGDSr1hp4sfzwGfFG7Um0JaEmOo6n4/N3IqK5y+bNjabotDmg97MLO1nSTxLuflM2KSohZnA0MGgN4tFwszsIlwunzQDpDqVn0EIyQdBh1gm7Df9amlb0BsUv0/xUbbbxJqCgJiKWnV78YjeB1ZMLPD9eBx8L9UahseklnUTRDEu/BnhJ1XG/MOR/qcEy3wQeCUzaUm0UN1MQCaVABIRKA3NaMog0LAm8cxmMqKuF0WpySzHT19UbkPoL0BKA+iMOjhoDWA2iUf46tqaqK+ZdGGCIEdbiGoFTW0Tbo9HPLttVgfMBpOoEcv5DEq5NMJBLz792CMybi5dvYpcriDwbjOyJVYG3R1BHBs7BK/DDJO+iXKRDRFZ6q4XX+xGswWd3iSJklqrhWg8iTKb7RUL6O3tgd/jRioRx+72jnjyUsnq9voR2Y6hptHj2vQsHF6f7F9nR6ecT6XxowKRaaPBigWfzyuwnmMitReVuFPJTLhImFWuVJFIJiTZQnsGq9UmVgBU11usRtQqRbhddgS8HmhBNWZT4KvYRECLSr2KWpM2I1S9l0WxvL0dRalaR4nqY60Bv7h0BSaLBZ3hMHwOM+4+exyF5C5cLgeqTQ3KDR0mZlcwO78sXtzpZBxuuwWH+rpxbHAAKOdB/Tjnf65cQV1vxNpuDLlKDZlcFouzs+gNhRF0e8Xa4oPLl2B02tGgJZHRKEp3JrlYlbG8uoZ0Jo9Do2NYi2wIXKeHN5vpiV1DtQoOFCYT2MTT6bLD4bQjlU0j3NWNweFh2O1OTE1NizUMKz+onudaS09qn6jLq3j0k59AuDuEFhrI5TPiTR/whVAqVcSLOl8o4kc/ehafeuIzuHjxEn7++pvisc0xItYL9dr+eVO8tpXGkx/NKdWLl+sMFfacd5xjHANK8002C1UadPKZDVfr1ZpYN6T27S/o70tLD4Llvv5+dHaFZa60anWszM7iD/6X38e1i+/h5RdewZ99+U8kFlQsm3R6TlKp0lAb0R4Ey//SdU9JPH1U0aNWXvzL18iP1MwqhFY9pFWwLHZBmpZYYbSaWrl+FYoV3Hnn3dja3sH3v/99qaphhQ7Hs81sFTU8k39cU/k+VKMzeSDqZrtNwDI9yTs7Quju6ZPmrFqdXtaNSrEk1w+f24lapcy0rjRi5bVcEhHQSFWKhtY7tHNp6PDsTy/gwttX8eBjvwR3OCyKZVrGiKc8z89+8z6TkappVjToFG/4fVsfFSirSb+Hz9/Wvsdu/7nZjkA7Au0ItCNw00SgfdG7aU51+0DbEWhHoB2BdgTUCHz4+g8ELItKct8T8mA5L28Wb9xE7zdeE8UWYRmBJGHxxxTL0tStASnXJsRksyCCYSqXodejWjNgYnJBPJb/219/G2+/8xbefOdthHu6xTuYn5cr5OHzeAWAcH/YnM5sNghgohUG35egJJ3NQ2swYW5xBbecvUMUria9CTPXp2G32QTOsHkZAZLVZhWVYiabwfbuDu566G50DIQQ34ujnK8ik8iiWqqJfQBhUDyRgN3lgI0377EYRg+PYG5tEfaWFicPjcNgt2IjGUdvuAc/e/YlpIoFDJ88gtFDw9je2UZHuAOJVFJUvgQlBDlUldHr9ej4EVEM9vYN4NIHF7GysIxCOoeV+UV0hzvx8EMP4rnnnkWoIwCnywGjVvHu7RsextXpadjdbtz/8INIJOPweFzQEpbnc+ju6sHObkLK/n/2yksCu+hRS2hHIEflotFsQSabEz9pDRWbpRL8fp9sw7J9fk/ITNBEhaMkHppaAaFUBhLEEhhRPZhIJKVkW1XQ0uuU1gYqQKJakX6p9FzmeeXr1IZ7BIIESYQm/GwCZtVGo1ZtwGg0y7/5hSW4XH6xPyEgVptNEmBwPPCZ+8j9ITBkvBLJJLq6ugTEErrwwVJu7gOB1grtRAJBeT234z7xGAijCWxUH2jCZH7NRIffpxw7lcqMI5MDRoNRxhlVtoRbhWpZVLqEzeZ9UEyALfYQlYo0haSKkXH1en0K0LfZkUomlUZnBgPqNc6fhoBsgi3OMf7ncDnFE7VvoB9T09MCWtlw0u/xiso9vheD022HyWJGKpGBw+5CKV9EIhaFw2zEZx5/BJury/jFB+/i8SceQ//oCKamZrBMFezomDSN1GtaKKYTOHF4GF0dfvi8DuzF9iTGiud5U2woCqUKLHYHduNxTC8sYnDkEDo6QqiX8jBS5dloYWlhEX5fEL39g7h4ZQJXp2ZhcfugMZpw/fosRkfHRZnMppNMOnV3hxFP7MHpdMj4Y7k/Yz3Q1y2gnkCf8d9LKMkPeqNvbVMRDIFbR48exfWZaVTLRVgtJlTKBdx9/naYDHoUCwWJEyElLXSq9RLYG49KZx7T3PwS+vqHUKnWxX+8f2BImova7S44vQF4bSb8ymc+gXImikq5CI3BhKrGiIXVbcwtrMDpcsOg1yG2s4Xzt94CCxoY7e2C38XGmU1RIc+srGF6eQ1LkU1Jop0+ehzbqxHk4ik4HE7c89CDWNmM4P3Lv5DxRpuUZr2JQr6E0dExtKDDlclJgYai3KUPO+0XNE2YmGAxmHF0bFwsLIKhAEw2MwKhIFYjEWzvRJFK53BtYlLUzg63U/Ehp8+x3YZ//4f/TkB0vpCFzqhBPp+G1+fG3OwCojsJnL/jTlRqdVHZ00+Z9hk//OE/CljU6wxKI0mxcMjf8OHnXBPrBM49g0EgMv9xjeA6w6QCz6mqVub454Pvtbu7K80cY7tROOx2gaRM3BBsslFfS6vBwMCAXDO43oi3f6WK3UhEPJaXp6/j5Z++gC9+6U9gd1qh07Vg1hvEY1mv0coclWTpfs8Afq32B1BtoRTvc8UP+aBV1Mdfp14juY593CqDc1610biheOb7NWpotbTSvG9ndw93330v6o0mXnjhBURjUUlMhkJBWDjOylVotRCbIO4Pq1SY2FPsRYySlOEa6/d54fZ4YXc4xQ6DoL9WqSKfy9wAy2ixWWILOoMOdY1WFMtUmYPrjYbNCi24MrmM/+tv/hGPPPE5OEKdApZZtcBzyPjLOZeGfQY592ar5UYygcfINZXPXOd4HXj07jva99jtPznbEWhHoB2BdgRumgi0L3o3zaluH2g7Au0ItCPQjoAagYNWGLxRPXjTfBAqS4M+WlrseynyewUua26A5Ru/a9I/8597LEPTEAiioY1FVYurE4sCbti87/0P3sPP33gDh8ZHkc5lpUxZZ9ALWCY44/tSQWcw6sQ2gHCIN6zUHhqtVmSyRezGkjhz2x1YWVlDuVBGZG1dGvcRsFKpyJtyqlep+iWgqPHm3tDEo089ilwmj1wqj63INkwGs3ggswSeULh3oFdK37OxOEbHh/Ham2/AqTPg8MAw3IEAXnn7AoL+EGavTSHY1YXe8RH4fG4BEYQsoY6ggGyf14vdnR309fSI7/PZM2cwMTmF7p4BPP+TZ5GOpdAoVRBZXsGdd9yBUCiACxdexz333oWJSXo+E+BrcNsd53H5+gQ8gQDuuu9urKyvYKCvT3xoCSET8SQcdjdi0Sg+fP897GxtCBjxeNwCBBhbwgQqFdkQkHCUAIDqOKoICUiLhbzAnWK5sG95wXNHewi7qHzLlbLYZvDc8JkQIRqNKspyLYFCVaxKCKsJrwhXqHKmWpnKUlG40VahCWm2RqsNaXCWzynw2ufH7k4MBoNZXhdPpBEIdiKVykCn0yrKYYNRgK8CprXyT+w40gn4/D453wTJp06fwuLSEvKFgoxtgiyOWcJbwt94bE88TQn/OFa4HWOg2GVoRYlZLBcF1tCugqCc700ATIUlx2ExX1CaSlosyBbyotocGRuXeA4ODAocFXjv88nY4/ilKptfM2aJeOJGk0rxEGdTQZayayjUpFWJVkr/nW4XDo2Oio3D+vq6AHIeM0vY6aVKewmTxYhWsw6v24PIWkSaf1mMRuTSSfSFO9Df3Ymh/m7sxGK4NjeLY8dOCLhKJ1No1Go4f9ut4rG8ujiDRGwLZ289JY0y+aAnNRXatEWoVGrQm0zIlUpY3dxAIpPByVOnYDdqUMznbigtRUWrM2EzGsfGbhzxXEFsMejTS7bHpATL/qmE5zxbWVlAX38fPC4nstm0qEWPjI9iYyMilQVU29ZqDUnUEArT0iadyUj8/MEgas2W2Gb0dHVCp21J0zKjXicxYNyZNCJsg7YGh8MmCmw2UEsSmHLsBUNIJDIIBDvw9//wQ9TrXGZMCLjtePT+czC1ytBqGtATsmtNSBfreOnVN2B3uEWRvhfbwdhAH44fGkSXzwO7SY9sLou33v8Q67sxDB4+imylJlY5w30DApVrxYp4cVcaTYS6u1DTALvRmCQbOLZKBTbuK6BIf2Ez40blP8c9UCkV0d/Xg6GBAVTSGXhsNqyuriIUDsLqsCKZTosPtslqx6Ur16QxIZsvUvVLkEtfc0LeUGcnztx6Bn2D/fAHvTCZtPjg4rt47tkXccvJ23Dq1ClksnnxzOccmZ6ZQywaQyLBNcAlY6RQLqNSqwo8ZjKND84PjnO3yyWqViqQ+cz1hvOIY5sgkvOD1SEEyqEg18ysWDRwHznv6JUe2dpQFNAOOzrDXQh3haVRJWNBu5/tyCZalQr+1dOfw+L0BH76Ty/iK//l87A5zDInmJwTj2UC5v1Eqgp7ua8H4fFH1Tu0pfnICuPj1T18nSRe5frIOUvVOAGz8hoeK9+X80Ya3lFZ3aRqmR7+vBbVMTe3iIc/8SiK0rhUh//xw38AtcSsRrBbbOKXz7VIAcstjI+Pwe1R5iSPm01xWdlDyyeX2w2zxSYx1erp/V1GJp2C1+NCo8pEBK+dGgHLNVrwULHMNbX1/7L3Hk5ypdeV50nvfWZVVpa3AKqAQsE0PNAAuptWJEXKxax2OavRhhTanVXsjmJ3Q5REDSkNTVO00k6ImgmuOBqJXqI47G627wbQ8EABBVfe2zSV3pu3ce6rB2KoPwGZEYhKVGa+fO++7/tevXPP/V1F5oXJ6MTKRhp/9sW/wid+45NwhFp3GMv2x8IyHctcjygqc3/JW9YYyyo/Wz1ODYvx4bOnmvfYzT85mxFoRqAZgWYEnpoINC96T82pbh5oMwLNCDQj0IyAFoErb3xL0ZiIFOx44/6k04yio/q6QcReOkr5f7oo+ZyuZdaXV6pqwzPV3aw27zMZ6FwiBoGlvGy2VEdNAap1E+4/mMdXv/aX+MbXv4gf/ugHWFhaQldfD1K5rCpGVivobO9Quby1mggh/DzFtI3VdcEiEB3AkviGYsDs3DJOnTmHSrWO1aUlrCyvYHBgQERNNpB79OiRiIq8uaeYQUerK+jB8x97P2qVOq5dvg6HxQG7xYq21jBmZibhcNnhD/rQ19+HzY1NWKxW3LhxHccOHBZcRSadxdTMLNweNzY3t/DsuXPwtoZgsJrg83uFf9reHkYiFkVXRweWFhZw6sRJXHjnAp49fQazS6t488Jl1IplpKMJVNnIDTqcO30aDx5MoFovYfeeIbz0yktwuf2w2Zzo6u6W79IbgY//+scxMz+FoeE9WNuIItLei6XFZbT5fSLSfu+734XVbBZuMh1uLHlO0aFIbrKRSBI2m9KJOEG3Wj6TRcgfFAcghQNK2XQGUsir1Vl2rTbXYvMzh53sZh3i8ag4CnnOiGbgeGFptooxqKuuNZNJxgXL7YkXoThLoYwirMfrEZElmyXiwioO9Ui4HdvxJPQ64ibYaDEOm9srghobeW1tbYobmGgGnks6HilwU9yhE9HutD9OdnC87N69G3fv3HnceJJCF8Xj+dlZ+R3REeS08rhTyRQ6OjtE4OJrFJ+3k0mUymVEIhFxvlJApiBM4auwI25rf0RyPxaXl0QMoiNTa0zGn+Jq3sGOtLS0CiuZYiRjQzGOyQcNt7G8vCyiHPeHTcnoXqXwRtGVQmw8EZf9pshGrMja2rogISia2YxAdHUJbX63CLSt4QjeefeSjF/uv9Nuw3PPPydO1qWFRfR1d2HP0CASW5tYXV7E88+dRSjox9z8NK5ceQ89PX0ybhu1CkwGHYw6wMgmeHRzcj4rEFSCw+WATl8T7ARzBY26AovFjmQ6j9WtbdybWoTdHcJmIi1uynK1JPEhQoVxczrsWJyfxfueP4flxTn0dXWCvUKjsU1B0xAfUqrUkNhmI04FkY5ORONxWB12qUDw+X2S5FleWpSGfbsH+1GvFlErFcgsgZPNxCgoNpj0aoho7/EGkE4zMRVFe3cnqCPTtVxrmPDjf34FpWIdnoAXFqOCg/sGMNQdRq2aF6EzkSkgma9h/OEcKooRyW2ybL2oF3I4NrYXg90RFNJJ3Bq/hdWtGE6cfwGvXbiEQEsYo7sH8Nbrr8Fuc2D/2AEYzTYYTTbcuHUXN29PoFYhBsUg4netlhXxjg0pmRRhTAZ6exEK+LC5uopGpYSA2wuv04Ghvh5xKfNc1xRFzvHi2hoK1QZsLi8uXb2OXKmkin9KDQ6rWRoZxrezqMOKcp2MZgd8PhsG+zsQ9PtRrxoEecMEjclixs3bt8VRTTQG4xBqaZEx6bA7xGmvNQNl8pECM6tF1tbXJNHDZIxCVrvDKe9T5y0kScWqBr7O86O6hRWYHRasbqzJNYbiMxNFe/bskSoEJr/0RpXXPD87j6A7gMTmJv7g9/83XLn4Di68/Tr+9I//EDabEXabWRBKbIrK/VTkmqYigDRmsuau1n4nKAfB+DARpGJpNPFZ+ylJT4qygvChoKpeWTWxWZBRO8fC30klB0XoahVFwe/ksRWN4fSZZ1EgLqXewM1bt3Dv3n1ZkxxWYmIqUhXB5B3X07GxMTgc9p0miFI8IYkZJmFYUcJrLp3MrPDg9Y9omra2MMrESMk1usacLBQOJF6/heGvOpZpGq/rHfi93/8TfOJf/Y/wtLbDYLKqjmWymFlFYTQJSsNmtct38DrB2Gnx47qvrWM85qZjufn3ZjMCzQg0I9CMwNMUgaaw/DSd7eaxNiPQjEAzAs0ISAQu/uxvRFjWGu9pfFmtiZH2f96s8iZUE481FIaU+u4gMTT8AdEXtWodBr3qJiUCgxQG3vjSUVijsPxoEV//+l/hG19/Ed/7/ndEqNDTBWUhlZTic00YrRT2uC9Wux2pdApGcjJZYi2M3IZwevUGM7ZTOYzsO4BMJovVlRVhj1LI47FRWJ6dnRVhkM0A6fKkcHj09HG42gJw2J1498130BnpRClXkP2tVkvSwCoYCiAQ8iOxnRIXaTGbFyf14vy8uIPZbI2dwTq6OhGORGT/8/WyNK1bW11CV0cEy4sL2DcyLC7q4aFdmJuZR2trGBvxJH72xrvQNxREV9dRzuZx7NAh+Fx2vPHay9g7sgu7dw9gYmICW9EEFBhx8NARicVbF9/Cv/ndf4PVzRUMj+7D7YkHGB09jNmpebQFfdLI79q1q+hoj8ixioBJF5zXozqI2QBOqcPn9Uic6ViNtIaxHU+I4CZigdkM+uwo3lusLoknG2p5XG5x5NWqZXrzxC1H0VMVN9SSck1ooHuSLnFuS88OajqdxJ9Cqt3l3HFLq85ENg10OlzE5KJeVeB0eLC6uoZUOguH1yeisdfjFWcxHXlEM/D8cp/o1uNY43dppdkUivm7ffv2YXJyUoQs4YQajfKZelXlRzMe3Gcen7CXazX5vzCa7XZVDKOYajTKNsQtS+fjTsM+cWVWKo8bGmq4Dcad4hBjz+cUiyn88Pvo+mzoiHNxyvfwd0Ry8HspWnMfuH1hV1dqaFRqWFxcxN59e+X9TIzQdV5HA+FwG6ZnZ8SZb4IB8fVl+O0mtPoc+ND734+5xSUE2zrw8qtvYGF+QZAN3C5dsnS7+91u3Ll1A3aLCc8cOsDUEbaim+jp60FbJCzJipVFiuUlnD97Gm67BTqlLgIhJzbPK8cIhe5UOoFKpQSbhSgKYkm8SGxnsbwRx1o0jbrBhtnFVREEdQaI8Mg5SQY4BS6nzQK/143OcAuG+nuQiMewnYqLW7tSqSOdzqPW0MmYaO/swhzdue1hcS1TyG8JBJHPZtColXDowCgaVTLNi7AZjfA6XdBTUKXTkyIgzcgGC2LxDFY3NxEMh+AJ+pHKFmC0uPCDH/wU28kcevu74XFZ0BX2orcjCJfdqEKzDRYkCzW8/u51ZCtErViBWhX6WgUnD47CZlQw9eAeRvbuxf3pGXha2pDIF7G8tgmbTodDY2OIdERw48ZNzMzOIZFKyfG53QFuBsTBcN0EKvJ9xFtsJznWzRjetQshnxftrS0wNBoYv3kbyWgGkTCbTNoRCrcilcmjrb0N8XQGdb0JDYMJV27egtlmRzZfRK1SQGo7imeeOYwbt+7DYPIARru4gPO5bdhtCor5AlwOnySCTHTxGw0iLvM5kwM85/ypse+NO5UDPKfkH3Pd5XrO6g062vk+Jje45lAoZeUBsUN06bPhI0VJOvy5npA/nq8WUWlUBfsyMjKCiYm74lwnToNzkPgVziu71Y4SGy4uL+Ozn/4ULr3zJt567VX82b//FGxWI8wcb8KjL0ojTaWx4x6W5rIqBoqJKsZZq9R5UljWxGHOSz6066AmLLOSgxqtUH12hGWNOcz/a01L+ZxjkAk9Np9NplKSKDxz9pw4lokpYrPGH//4n9HV1QULRVxhKTuxsbEh+3bo0KHHlRpcI/g7rp1Gk0GqRHgOuIarVT1APB6TpJVcq+U3dbXSiG5qcVjXwZqgSoFVF27A6MaLX/sm9uw/Cn+kG3qjRWUs71SHMAHIRC9/mslwN6gVI/z3pGOZz/m795861rzHbv692YxAMwLNCDQj8NREoHnRe2pOdfNAmxFoRqAZgWYEtAhowrJ2U6jdOGtYiydLf1laq90kS/OjHXsWb1Ip6Gk32VJxXCH7U22iRhGSjmWWCjd0FP+MuHtvFl/+ytfxl994ET/+539COptFuCOC2HZCXKC8WbWYVIcb3WBkI1PAIKyDjlm6mMmQzRfI6swjmy/D7Q3C7w/i2tUrGBoYEFGPyACWEFNc1kRFuljJ6vW1BlFQKtg1tAvjN8fhdrik9JwWOqfbiZZwEBarWXiXlKFS8aS43bY2NlAssCSejdV0Ig6NHTyIpdUV7B7eg4dTj0QIqNcrImjQndbb3YmVpWV0d3RBp+jx6OEjNGDE5PScMJ6jGxtoDYZw5OAY6qU8Xn3pJ3j+2dN47tlT2NpYx8P7D+APhuENtWEtvo37M1M4ePwwGoYGxg4dwPUbt3DwwBFcee8qQv4Avva1r+LM6VPCEqZ4VygQOaEye4n5oAPSRg4txXuDEU66/3R6YfVa2KDJQK51SUSkZDIFk8UmGItYNCoNoygQhVtCIvLTQSyYh0pZ+K8U/zUhhnvhyLgAACAASURBVG5fCsIUQ5g8oLhBsYnCEM8B8RgUarc2N0RQpUuTDQ4tZjucDjfW1jZQKlVgc7JZYEbcj8If1unFOcxzQEFVQ244vW4ZP3QxC4e2QixHWfaHD43vzNcokHNcUJihEMbXGCMKVhSQ+XstwUJhk+OI76Mozu+jYEyXNucI2b/8Dr5G0XZgYEA+z+/haxSAeLw8F/ysoA9qdHerjQU1EYpiG8cpf09msJy7bB4elwdrG+sYHBwU5yibt9kcdgTpYu7tEUe+Qt4uMQsLczh5eBTPnjiMSrmIl19/E55gK7r7BnH9xg2sLC+Jq7FUrCDo9+Hk8eOwmUy4e+c2sqkkzp9/Fh1d7XjttVdhsVkw2D+AjrY2EXnffuNVEZ/bWkJSjs/9YhVANlfYGVdqU0SW+6sIAy8y+RKm5pYRSxVgtLkxs7CKXCEH5qpYecBjpSBWKRVht5rR392JkV0DyCTjcDhsqCs1WV/MZrLB80gkMyhSiORcjEalqWEsEUOlVILbRqdtL4J+t4jKeoWiWQMeuw1eh1OaY4pj2WRAkXgWsx3JTBHzy8vwhPzwt4aQzOZRrAA/+OFLMJrscDqtCLd4sG+oBwNdLSjmtmXp45jczlTw3s372EoWYDBbsL6+hsGudnGLD/Z0oDXolzFcaQA3Jh4gWShj9MAzqOUr4Kry0kv/DSaTAV6/RxzzajPOsjiZfT4/enp7EQyGxNG7tLKM1tYgIm2tMOn1cNttuHntKgwNHc4/ewqR1hb43C6VVa7TSRVJsVqRhqlVRYditYa3LlyC0WJDuLMXHq8bK8vz4gD+zvf/CWvrSejNDnR2dqGhVFAqp1CvVNAaisg6y2PjOlypVYX3LckRjnGn2pzPpDeIGMz5zDHPsUmuPEX/vaP7pNpkZmZG5uTBA2OYnpkWNnDAH5D5wYRRWzgsaBhpTFhvIBRpxcd/7eNYXV2VKhQ2Yn3m6NGdaoiazDePxydr8syDR6iVivjKi5/H5Qtv49WXXsNffPFP4HHbIWxhabZZlfnJpNKTjfieRGI8Tp4K4oKOZrXBqcYN1oRl7afqcOaa9PiS+Fic1kTqJ7FSxBZJYrTWEI4/m8qePfcciuWy8MtZmTF+566sYYWs2gCUsWMs+Xz//v1yDFpzUXU/IC5l8uWJxpG8h0F1c1Oo5zqkcvb5akMVlo1G1OUYayIsl/NF2B1eEZb/+lvfQWf/CDwtHTCY6VamuKw2M7VYbWqCwbjT1NOkJn8ZH2295Pu0BONzxw4377Gbf3I2I9CMQDMCzQg8NRFoXvSemlPdPNBmBJoRaEagGQEtAmQsPykma25NjTGpNfYTJyrLeHfKh+lC492svE/Pm2H15lt9NASfoAftdhSW69Dp6IFtiMhRqRlxe3wKL37py/ibv/kGvvWt/yxN1sx2mzCWyd2loOl2ulS3ssWCWCIhYqdRb4Db6UQqlYbRoKIIyuU6MrkSgi0R4S7PzkxjoK9PPsvjWVlZETco95XO0XPnzuHBgwdY39pE10APiCW4evkKBgYG5bvYJG/v/n0wmg2wOSyIxmPQN3QoF0qCybh8+bKU5vPmmqJMvlzEgUOHEE8mpASd7FE2HzMadLBajCiycRjxFNkcSoUyhgaG8Mbrr6OUJ2s1JoIlRddduwbR3RGR5mnvvf0mPvr8c3j26DMo57Iw6RswmO24N7sEa7ANr116D/uOHkS5UcHu4SHMTc9g3/Ao7t97gJmZeVy8cBHPPXdeHMo3bt7AkSNHUCmXBItB92EymRAhjvzZbCaDvp5e+UmHIkVixpU8ZgvZy+IotYt4QRGUwnImnYHZbBK0QCDgR5VOTVDMqol7lULI0uIihnbtwrnnzsvnyKxmQy6Ks2++8SbmpmbRGgqJyOdyu0SYJD6B7FyHk0JuGtuJJCKRTmSJCdkRNsgzTqfS4jzkOdVwKcJaNZtQqlZE9KUoS+GJIj8dyhSOKV5T5KFrmiI6RTAKuRReKCjz/RSVub98jaKn4DL8PhHLKOzQdczX6ZDlg7/nZ/mdWoJGhLIdx7OWnKGgRtc8t89gmqwWEbb54Hv5nNvlGKWoxH2kmBTw+kSATdBV3tGOzWhMZTsXyMZtFRYrm0Uq1SqSi4voDvnw7IlDaG8JiPO4wiZhxSpefu11dHR2YXjPLtx/8BDzcyswm4xoVGtw2K0YG92HWrWCzY11FIo5fOjDHxIH58riIjbXVrF//z60UChdXpKy+mwmJcfd3dWNwV1DIpYTG6DU68L4ZtKA+BRFb8S7711DLJ2Ht6UN03NLghYR4d3hlGMhSsHrcqIzEoYRdZw69gzy2aQI1LVGFXE2iWwJi8N4dmFROMFujw/3Hz4QrizHTj6bRkfAh11Dg6iU8nDZzDDrFeHH2k0m2Dl+6oqsCXTLp7J0edqQLdYw8eghHD433EE/FKMZdb0FP/zRy0gmyUkPIOC148CefoRcZnnusNmwncxgeSOByYV1FGsU6sx4OD2J0d1DqOQyODo2ir27d4lIeO/RNFo6u9E1sAuXr97Ew7uTKBVL8LgdKJWyMJlU5+jI8G6M7t8nnOGr165hczOKShnoH+iVJIbTYcPtWzeRTaWwq78Xh8fGEKCbm25URcH4rZsSs83NDREZiarQEXFUb8AXakGuUMR3f/gS7H4/fMEgGkoVuWIRu/aM4p13r6JQqkvlBXn2daUsjF59Q4/Czjzi+k/WvoomokBvQiqTlrlWKZZEMOVY5lzN7zTapCB54uQJ3Lh5U845kTy9/b2CxVlcWBQRlNUCPAZpYGk0iWOZTeyOnzgOX9ArovuVy1cRCrXAarXB5fLImq7XGXD37j2sEwnCGNRr+Myf/CFuX7+Md996B5/77KckxkqdDfCEfqwm16qq81hzK/9ifwG+Jo346jVBtWjuW87ln/OXn2hsK2go5V84lv87QXnn+zg/yDXmNZKJN01YpmPZxIafVSZpjZIs4rquiuceWW/4/QcPHpR95z4xbnwwbm63U22cp1515bnRqBdWtxZ3SfKyeR8TdEyiEXRO0Z2JoArXMA/MjgD+/It/icGRQ+JYJqaFYjL55pKcZSUF3evkMZHRbGZDP8Nj1JAw4dnoz2iUn+eOHGzeYzf/5GxGoBmBZgSaEXhqItC86D01p7p5oM0INCPQjEAzAloEyFim0MKbZd4IPnnjrL1HxGWWkO8wbeWGW/6vcjB5N63hNLgdikv1GvmUqsOZN+YUloleYLOgas2041j+mjTv+4fv/D10RgMinR2YW1wQ0UmEZqNJxEDyJSmO0LGcTaelURRLmi1mG1LpDAwGC+LJrHCIiZi4dOECOjs6ROzg/lBEpgDMm3CWTff398tP3lSHI21yDHfv3sXI3hFYbDZxUw7vHYGZwpTVIuJcNV+EQVEbxN2dmBD0BQWWo8ePwchGVKltiQkF2XAwJC7k1pYg8rm0oAcoutKZt7ayJg7b8fEJpOMp6BvAg+lJdHR34dSZk7BZTXgwfgsPb13Hb370oxiiEIkGzPoqYLTg1cu30X/gGF785n/Cb//b38NWKore3i6sLMwjEgqjUVHwk5+8LI3c/o9/9++wvLqCPcO7RXig2MfmgetrqwiHw8jls1heWsD9+/dF4GGDLb/Ph2qlLGKpjy7xWk0tb240xHmoOuVUfjIdhhRImGRgGTldp0SRbO8Itoz/iZMnRYTgg03y6F6m8HBv4h4MdR2uvncFbZFWNCgVGgyqW11nQLWmIBrbFrYrm/bRHUfRShoN7vCNWc5ONzv3j6I9xQ1yiyka8pxqorCK6SirY8mpii8Ubjk2KB7zvYwPBTGKdxzL/L/KE1Vd9xRPuA0Kv5rAzf3gZ7hP4oKss8lhXb6XIhAFZM1ZyHjz/3Royn5RdLGYBQdAoZqsWTJmuS0yodfW1hCNRuV3xIm4OeaJJLGpY54IAu4jHck8Z4sL83DbLKhsrOM3PvIBLM48xMGxfdjY2sTKVgK7xw5jfnkVDx49EBH5wIHDmJlZxsL8vByXUZJDNezbOwK73Sbn+J0Ll3H48Cj27dktrOZ33noToVBAeOFup0PGNcfS/Py8uNa7ujrFUR0KBkVgMxuNwma1udz43j/+EwxWhzinb9y5J65cuv/54Hnhd/d0tgvaIRHdwPFnDsBi1AvX2WgximPW6fZC0RkR205iYWlVWMhcgziu6KYNB/3oj7TC53bCajIA9QpMOgJkFBgVBRY9kQgmcavCZESNLA69GaUKcOvBfdQNQHtfNzKlMpLZMt67Mi5scaNRwfBgD6z6Gnb1RBDy2FFhYiGTR0ukB9fG72M1uo26wYx8tYwWnxdUg3s72kTsn52dw/s++EtY3ozhzYuXMb+4DJvFAaPOgO1EFMePHsSxI4fQ2uLHxJ0JLC3P4N7ENPYf2I0jR44j3NaJyUeTksS5dvUyXA4bnj11Cj6PC+ntBPKZDDbW14XHzaQbzyFFf5uVDla3JDGSmTTKZIv7/LhxewI6RxCJbBY6M3EIeswvriKfK4uQ7g+EYHM7AJOeDAco1Zrwqzn/OaeZcKIbmuudNCxMxEXAziRTO5ULFZUtXiqJIEwkBgcEkzucT9F4FNV6RZzunMOCf7HbhIE8ODCI3h4iUBJ49dWf4Zc+8mHEYlsydy5cuIgjR45JE9Hurl7hbN+4cQMbG1vwebxolItIRDfxmT/+Q9y7cxOX3nkHX/gPn4bHZUeplBM8kjSQ1emkEeWTwrKGcODvnnQsq8gfitI/x0A9KSxrfGaOd3E2/wIKQ9uW5oiWJK6sgTqZz1wv6bo/feasjHEKy2x8Sn41r0lry2rDQl67GEt+nsKyJt4yLlqPBHL0uUZy26zqoBPeZrOK+5uYIjqa+XkKyxSHKSyzaoJYG5MO4FWqUtXB6gzhxa/9NQZHDsMb7hTGstVml8/Ieqg3CIebwrLWe0FDYWiuZc3BzHg2GcvNvzebEWhGoBmBZgSepgg0heWn6Ww3j7UZgWYEmhFoRkAicO2tv33sWNZunrXGRCIgN9Tu9hQniDmQ5ywpJpdyB4XB5xQJNBSGwaB7zFjm28lcJgqjRsGZhbiKBeN3p6V539e++nn84Iffl5Jcs90KnUn9jnQ2IygMCsgU82wOh3BWiaqgY1XwGB4/4okkHA43UpkibA42RzMKVsHn8chNMEUzCl8U67RSZoqHLMmma233nj2YnZvDdiqJkdERaVBYLJcwuGuXNLcLhoLY2NxAPpUREZhiSiafxcDgAMw2iwiOA0ODWFxaFBGaYuvIrmHcn5jAvn3DmJ6agtfjwtrKKk4eP4WbN27C4/ZiamoaK7MLCHl8WI1uIdDWglPPnsbC/AyS0XU0clkc7O/HqbEx1LJp+JxGacD18sUb6Dt4El/91t/iE5/8TRjtRoSCPiTY0K9WR1swgu/9/Y9kf+huffbcWXT3dmNjfUOcxdOTk7BbLcI0femVlzF6YJ8IFdeuXcPi4gJaQiERlokzMJqMyGWzMJtMwsAtlegybew0W/MJ61QchmY2pmMp/zbqDQVDQ0OYX1jAiePHpWSewi4b91GsJieU7t9cJouwP4zVpWW89PJLMjbaO9qRymThcLmwOL8Ct9eHSrkmLOES+Z9Wq4iyHBMUTlxOl/BaKfCK41AB3D6PNCjU2Mk85xS5KCRrrjqOC00MpkuY2+W+ac59OgT54Da4bQrjWtNBCtPcB26XLmdtW3RhU0QWp/bSkgjYfI2f11AZmmglTQ1rNeE28zP8PmJbONe4bbqa+TmK0Dwuiu101bNBHoV58m2ZHGHzQf0OH5VM8Gw8hn2RVnzk/BkotRKWFuawtLqKo88+JxiGTLGM3Xt24969O5ifX0ZPz270DwxIkoVYgmKpIBgTltATVbJ/bL8kKO7duY3RfSM4euSIJHaWl5YQj26iu7sT+0dHsZ2IS8O+za1NJBJxwTaEQy3SZCwQCKJUq+Gl116Hnq53swVL6xvIpnOwmFRxjy76vp5uWM0m9HV3IJOIYvdAj/CWdY0aUtk0HC438sUyYDAjV6pgdm4B/kBQkhgcm1wPssk4Du0eRDgUhMNmBrXlSj4Lq9GAarEsvFqn1SaoFbPdgVK9AaPZjmyphmvj4zA6LHCF/DA73dhKZPDqG+/B6fIil91Gb2cbdve0ozPkhVXfQC6VRKilFYrRhoXVKNa2Esg3gGiK+IgSOsOtsOh0aA0GBLXj9vjxrf/697hw9QZcHq/wyQ+O7cfJ48cw/eg+ph9Oo7erFV2d/YhEgtKI0RcIYGNzE7dv3sLWZhT9vV3w+7zCoL43Po5SIY+9w3tEaGZTS4r4bKzWoMNWr4gbvVwqqgIukyf1usytakOPH770FqLZHExOJzLSzE+P9kgnrl+7CRcFfJMZJpdT5kYxo+ItuJZyXJJ1L3xvES/V5B+TQuRq87m4ZnU6mTdkmz/3/PPYikXl/ZyDRSZDWvzw+bwoV1S2siRvyDlnJYjeIMmuO3fu4APvf0EQOBQwJyencPz4SWHiLyws4d69B5JcpIOZ1RhOqwlbqyv47J/+Ee7cvIYLb7+Fz/3ZH8PttKFeJUddL25uVVFWGctPOpY1wVjD+HB/NRSGNnefRGbws1o1AhcfupulEd4Ob1i7VqpuYfW6JmtMoy6JOgrjrM4hR/7k6TOoyTWVSTXuow737t3D+sqq7C7XGq4x/Pzo6Kh8B8VmJp0oLjNx1dYWEeGcyT4V+UHHMJMXiR3XNZud6kR85rW7xn/SzJINN+uwmSwoVxS4fO340te/idbOIbR2DwoGSWvex/PNhp1MBJCvzPPC6wQTZXzw/Gqx0tbbJmO5+cdmMwLNCDQj0IzA0xSBprD8NJ3t5rE2I9CMQDMCzQhIBG68818UDXeh3RBTLHyykz1viLXmfY8bG+24lvm+upQBqzeV6s05b6BVFIbqYP65sEwURl2xYvzOpDCW/+N//Aq+973vIE/xLBJGtqByO9lAioIDBT8KyRR8WY4dCgTQFm7DzPQ0oOjFPaXTmZDOlWC2OJBOZ0Vw6WhvF5GDN90UM+mk5I05HxRL+DweT+DwwSO49+CeNBMbHh1GuVqBw03MhVHwDBRQxsfHEfT4UCILFzr4Q350dHUg0BIQRyhvsil+0NXH/Q35QshlM7BZLbh18wYGBwcQj8Zw9MgxxLZiWFleExzF/KMpGBsNRLo6YfU4sWfvHly5ehnJrQ20upzY39+HE/tG0SjmYNPXkC1XcGtqGTWHH1NbMYT7urD/yBjmZ2bQGQ6jkMzC7wrgy5//qjQ/1JuMaGlrFXeryWwU/unq8jJsJjPi0ai4FZ/7wPvgpcNSp8OlC+9KIzZybenuW1tdkZL8KgUlcd+yuRa5pmrDxkKxIPH3en0i3g8M9IvwscnGbz09OHnqFEaGh6XUOxqLigNahNlcTpyKfR292FjbEIfsd773HREmPV4fWlrCWF3dQKilTc7n3OycsJzZlIz8UXKV+X+KWTmyjXV6eS4jTwc4nE74/X5xDWsNrCgsa6gKCrmaI5nPKZpRMOHrmtBLIYfHQqGXY4Bx4et88HeakEwHJ8c9RTe1iVZhhxXN5lwVea6JSnyP5rimoEbMCL+f+8Z5RPczHcrcB5/XJ9/J7dHJyM9abQ7hAjOGTjvPURVdkVbcG7+JXCqOkcF+DLe14Jl9e2DSNWA2GbC1ncTLb15AW98g4qmM7PsvffgDqFQb+M73fiL7QBYux8jM3Kw4pQk/pvDFuUsRa9dgHx7cmxA29vCeYTz77BkRrx7cu4fZ2UkcP3YM3Z0dkpBIbcclGUHH6fTUNPr6+uHy+pDI5lDT66UJ44PpGTlRjUpdXO5kN/u9Hgz198Goa6BWzImQ63PyHJSF6Wux2rEZS8Du8QkreH0jKo5PumA7OztEKFxfXIDPYsSB0b3CIS4XsigXC3DZbeISNRtMwmh32p0oVsgfrsHp9mMjnsL4g/uo6hU4Az7YvD4sr8ewsBwTdnupmEHQYxducovLho4WP4I+D/R6EyzkgMdSeOPdS2jt6cfsyhrWlhcRcLtgNxlx7PAz6OnuxvrGFr7/j/8Eo80uqJYzp44hm9nGjat3cPTQHvzqL38c8c0tbG1uCf5iKxrD6tqGrEEHxkYwOjKC1HZC5u/d23ewa7AH+/cOw+N0ihvV7/ciXyiJm7eQz8JiMogLneeEgqpgiwxGSUzUFD3W4lm8d3sCnkgEiVxemm7Gt6KwmCx48GgKsDkQ6upFpVaDRUc+fkOSONwOx7C23nN91ZBDrCzRqgT4OhtMck4cP3ECyZSKfGASq1KrwGAxquuHTodQICjzmes1XddMHFH8fPOtt/Brv/orguvp6+/HxQuXsLy8inK5Ktz3SFs73G4votEYPC4Xirk0KsUcPv2p/0cYy1cuXcJ/+OynhNuNBnEWBhGWVVSEinFS+ciNx8egVe5wPqpJ1YaIxZpILJr0jqCs8YTlNYVCMdni6rzRtq395Hv5OXEMMwMmSVtF5vbKyiqOnzylYil0xDfVJUFH0Xh2alq2pV2z+Jzsda4rXKMuXLggjQ1Z9cDqDl7LXQ7ylHlMOmnq1+B+yTFQ9NbJeslrbIPJOK6bSl3EZYMkgU2wuEL4q2/+HULt/Qh29MFstQsKQ/AWbOBHjr7J+JixzOSqhgphfDQ2PdcxPprCcvOPzWYEmhFoRqAZgacpAk1h+Wk6281jbUagGYFmBJoRkAhcf/vbIixrN4O8oZbu8dJ0T3Us8yE3ywbVlSTissjH6nPW/1Js0BzPvF+tkbEszft4g87y44Y072Mn+nrDgvE70/jSX3wF3/zrr+Fvv/3/kb6MYGsLNhNxEQStdhs6Iu3ifqRYwQZRbG7Ecmk6aMnj7O0ZQCyewOzcImx2N6x2N6LROPK5LDoiEdknCk+8AT9+/LjcqPMGn9vj74nqCPhbxN27/+A+ZItZuHweaWzEm3SKKOlURpofsYS+VCpKM62hPUNIZVNwuJyoslTfaIDX7Ra3psVsRqVcFacemckUYgf6+pHcTooblE25Xnv1TRG17QYDtrc28dz7XsCe0b1wuJ344Q+/j6XZGXSGQjh/9Cju3biOQjKB9pAXR0+ewWIsjWixCkc4jO1iFqfPncGN69cxNjKKjaV1XHjzIm5dH4fD6YLOrEco3IqV1RVp1udxu+Cw2lDOF6RB3/zyIjp7KQCfgMlsQjaXxRtvviYoA7tFFZ+FBVouq83yLBYpiaY4ksnkRJSkq/L+vfs4fvwEnG4Xrt+4htZwCGfPnROBNJNJo72jQ9yLdODyZ0tri7idUaUeQ5G4gTsTd+T8rK9vIBRqRblck5L8dCorohfLtzkuNNdkIhaX769QaHU4VDekJC0aj12UHLscAxSZNZGX41fjiFNQ1pIoFHcpnHBcaEKzJjozcUAhmOOGDmfuB13YFFP4Hn4PBWANJcMxJm5HQBAXFKE5NxgPjkUiLrgdTazjPvD/3AcKdcsrK4i0tYnQzNd6+vrEtVwqkwFdhtViRsDnhVIuwmUxYH7yPloDHvzaxz6MkMUEuxGolvKyXyRf56rA5dsTiKWy2LNrF8wmHeKJFIwWD5LpDB5OPoLZakW4PQJQUFMUPLz/EAYmjeoNWMxGES57enrlXExPT6Mt3Irnzp+F2+XA4twsNtZWoTRqGOjvRmd7Owq5AoqFIlZX17GxFUNF0WE7n0dbdzcmJh/B43RDr+hkPhMfQHaz3WKCz22HzaRHW8CLgNcpKAwyZ6sNBcVKDQ2jCblSFelsXoTLaqUqTRg5nk083mwap08cg0GvoFjIybjR03lutaDBNUmvh9Vsk8aVuXwBhUodG9EUtnNZ5GolVHUKgu3tmF1Yx9TsKhLbWTgcFvT3dKDN54LDCOzq6UApnxPutcMXxOzSKt66+B5auvsx/mAGunpVHM1dkTYM9Pagu6sD3/3u96RpHnnsbPT56OFdHD6wD+fOnMGNK1ewtriIY4ePiBuXSa1aA9iIxmCxmJDe3kImmUQqkcDIriHs3bNbmoJSLLcTf1IpiWCowCDOUoqJbOzH4zfu4IoUBllnEDFeYeLAYMV7xG7Ek9gulGTNY3KqvbUV71y8jOVEGpHBYaxsbMBts6rufatVhGmOY1Y08JrA8aldK+KxmCRGKBATGbS2vi5z4NDhw1IFQrQDXexEDTnZZE6vw9rqGo4ePSpzP7q5haNHj4iDl2v/Sz/9KY4ceUYc6VOTU9jY2ES1WhNBmePS4XAinVabZtZrdTQqRWlg+an/+w9w9dLbuHzhEv78s38Iq9kozn4yv+kqZmKK4uqT/GNNAFaTqKowzOcixIrnW73WaUlYTVjX3sc1TBWgfy5Cc/5xTdEqITQR2yiCdh21ekPmM4XlYydOPj43TOwQh8Ek5bXLVx5XR5DFz7WFMdSqNN555x2cP39e1o/Z2XlZgyjE89wTPcXxEwqyca20vZXzrFM4ViDCsmLQi7BMxrLVaEK1qofO7MH4g3ksrm8j0N4Di8352LEs27dYZTtcb00miyR9NXeyFrsn//++k0eb99jNvzebEWhGoBmBZgSemgg0L3pPzaluHmgzAs0INCPQjIAWATbve1JY5g2hJhJrDitBY7C816DyZgU7QNeoTidCH52VLO2nKKY6lKuoVmoi3D4WlvV0htVRZ/ltzYQ792bx4otfxle/+nn85Cc/Fn5yuKMdGzsl03QOuxxOFAsF2R+W//MGtl6tCsaB/8KtbeIgXlxchd5ohaIzQVF02NpYl8ZuLA9mOTEb11H4o7uUIh+FD96kl4oVth6Cw2lHpKsN25kkzpw9g4WlBREtLBYrph9Ny2cDPj/qSl1cyRSADWYDurq7hFu5trqMZw4dwuTDh2gLh3H7zoQIiuG2VgkTb8BbQi14+eVXREjNZnLYWN+C1QDs3dWPrp4e6E1m5PI5XLtyFaVCDn6XE6O7hpBNkKGawsStB/it/+U3NZK7iwAAIABJREFURSRcjiVw/pc+jDffewfPv/953Ju4D6/Th1tX7+DCu5doPkP/rkHEkgnsGxvFVjwmzfp4DDXydBU9MqkU0pkU9u7bC3/QjzNnn8WDh/el8eHly5dEmO/t7sLm2hosJiNQhzSBIvuTDQpdTjeS6bQ06Dp69BgOH34G3/nud6Do6nj/B55XHcQGPfr7+kSMmp2fEzGWbls2pzMYTdCBrGZViIm0haVR3euvvSFl/0xK+HxBZNI5EXJbwkERLygmsnEaHc9MLnDsUtziOBH2MYVKuqkLBXHyra6uiiDM31Ew5limGMzvZLM5TfDl7zg+JKlhtco2Oba1sn46oSn0UMCJRWMixHd1dSEej4tbkN/BY+N2tG1qTmR+huNOc3pyO3R087v4OYpPnZ2dsq9sbjg1NSXziJ+jGO9yuWEyW8SJnUgk4XW70N4axOzDCQQcZuzp64TLrMfeoX44TXrVrWxQhbBsuQbF7MTM0gYWV9cxOzOH40fGEA534OLV28J0PXH6FG7dvYPL166jvasbI3v3IhFLCH85tZ1CuVKSJArFdWId2NyNyZaH9yewf98Ijhw8gGI+h4DPjfFbl7G1uYlTJ06ju6sHC4urqCs6xNIZwUTkKlWUlTqKWTbXs4sLlppne7hVsBcepxVeuwV2sw5eh1Wa1RGPUm8A5YaCUl1B3WBCTdzhJRkHxWxOxGW/y4X+SLs0waMYDqWOfD4Lu13l1grWoVCkvib8ZVZC5PJldPXvwsLKKhY2VmBxO+BvCWN8YhKx7SKMZgc2t9bFGd4dDiLgtKAr3AKnzQq704nZ5RVcuT0OpzeAWLaEeKqI6Po6Du7fi63VVURagggEfNgzskcYwR6/D7fvjOPcs6fhcdjx2isv4f3Pncfhsf2YGB8XzMjG1pYggZiaoAA62NWJlmAAbS0hOMxmWNiMr5gXBAbXVMFd6BRxljYUnVRWkL/Mn0zCCaIIOmTyBeiNJhGui4UyYHPiR2+8haJej4H+fpihYGV+HrFkBguxNCpWN5xevwi2HNOcx1QkKcxyvmkYGM4pzm3+nuOZ457rH9cGrrWj+/cjX8hLE1DOKWG3K3VxcvN1jvFwayvcLrdsg+sD1yoiWtjArlwoore/b6eKRsXHkE3M88k51d7egfW1NeiVBlKJOP6v//N/x8yj+9K87wt//kdw2M1Q6lVx8NaFMayX73nShawJyloilddHNVnF693PbxE1TNQvCtHCNZZeAjuJ1x1klObm1kRp/jTzfCjkVNekcoWJpJOnVBQGxzmrQCg487teffkVOX9E7HCt4YNVBIwB14e5uTn5ncViEw63XJM4dupVqTwhCiMU9EMvhAqK5oBOUa/fvygsm/VGVGs61GDH5nYRNyem0dLVD7PVoQrLTN5w/JFPLc5nCstmuS5r1U5a0z5+myasv3DiSPMeu/knZzMCzQg0I9CMwFMTgeZF76k51c0DbUagGYFmBJoR0CJAxzIdVVoDIK0EWPvJ19QbcDqWVbSFuLS4gR3GMrELGluzQoSF1SIGLk1YVlhqq2NjsxpqClCtmzE5tYQv/cVX8YUv/HtcvPiuiCnt3Z2YXZgXEZs3rnarTYQAigd0MPPGm+5ZChAUtkxGizimiqUqagrdeHXUag0RKWenpx83YTt79qwwlbmPdIzyJ0XMRkMHpa4T91W4M4xAawAOtwNut0v4y8V8EXPTczCbrHC4HFL+azQboTPpsf/AqIglG2trUno8vHsI04+mRIQw2xwYO3gACwtzaIu0CYqDXGU2LHv7rXeg09E5p6CcT+NXPvohtEUiMJmtmJiYwPWr15AmozYYwOED+/H6z36Ggwf2490338AvfeSXEYp04NqdO/jor30C3/zWN/HJ3/rXmJ6agd3qxVuvX8LU5BxaI63YNbwH7oAPOrMRyUxKjml9dRU2oxlzk1NQamojRIfdJpzos889K4mBVCaFf/zRD/C+557DwtwsttbXYNIZ4Pf6xaUI0IGuiNAZT2xL88I9wyO4efMWLl++jLPnTmHXyICgR4i8oMhEdx2FWQpILa2tIvouLS/D4fSjt69fBJyN9TXhglJ0/9nLr6It3I7WUBjJ7bQ4/hSDAqfTIaKTndziWl14rBRbvOQ7p5IqiqWuiLOa4i3PtaBUymUZ7vw/xzXHk4x38l6LRfmc1nyPMeCDohn/Sem6Xi9caG6LLmK+l5/jvOBPiinchjQ2I8fWQSRLWhioFJQ1HAZf00rGNXc/P8/X+dCec7syZjwe2R7ZygODg9jeTsp32cwmrC7MIex14ANnT6DD50Sr14FSLiXirMWkF4cmGa4ZJk8sLsytbEHRG+FyOpCMbWHi3kMM739GnLETjx4gFAnD6fHi3oOHWFvfgNftxYEDB4VzHo3H8ODhQ7W5mNkMo8kiiIax0b2S9Jhn88lIGB/64AvIpjbF2YqGHvlcEdev3YbOaEa6UISPuJZaHVUoWF1cQqSlBenktuAwOIeUahn79gyK41pfr4igabWYRMiqKjrEU2nUDUZYXG5sp7PIZnMoF0qCt/B7vajminCZLDAa2XBPj0qtLE5lsqMLpSK8Hi+q1bo0DdRV2WQzCIfLB73ZjgfT01haX4U76IPTH8SFS9dRKOmwncqj2qiip6MNnS0BeKxG+OxWrK+vIhrfhtPvxdjRY7hy8zayZWBxNYauSATxrQ0kttZxaP8odg31S6NMcuPvP3yA5154HnaDDVOPHuHw/n1YnJ3C2vICujvbsGfPLgRagyjXq9CbjUjQBewOok4cDRtnkhlO0bNa5kwUjAwrQaq1Kkw2uwjG0rjNwLWNjlWLYBUEsUCuMHEY1RrKhQKsvgDeun0Hd2bn0NfXi7HdQ/DYbVjZiOIffvIasgY7Wju7ZbxwvHIucw4R92AymgRXwbnM64E0ujQYZI5w3HMMs9kf59658+cFc8P1gPOHiRi31ytrMMVlupXJFU9tJ4Xpzc9kM1kVCePzyXrDbW5ubkjyhugPJlt4+eGcESdwvQ6fy43Y1iZ+/3/9HSzPz+Dt11/DFz73p7BZjKhprm422OP1hTHharbj6OaaoDGWNaSTiMiPa3PUK6b2Hs3trLqa9VLZwSZ/3CcNlaG9X2uIq/UroGOZ7+O1imL7yuoqnj17XhzMdZWSIbvH76KwzDWIQj3XOm6LOBFtTeG+EtXkdLqwML+E4eHdsh9EftjsVjgcVplDIjKbyVjmsavbV9iIz8CWfSpnmYuBophQUay4+2gRK1tptPXugtFskesTzweTigaiMIi/IFpGb3gsLPN4tWalfK5x7JuO5ebfm80INCPQjEAzAk9TBJrC8tN0tpvH2oxAMwLNCDQjIBEgY1lzUv4iG1JDYWhuLv1OAyJ+Tm5Md8qDKSzz5peCTaVKPjO70pOFq3aNp7CsKDU0lBqqClCrmzE1s4K/+PLX8Oef/WO8+fYbyBayaGkLY3FlGXo226qqgh5RB0RIEKHAu/FKqSQ35RQ0yPaliS4WS8JidcHlYbOrqDCYFxbmUSjmxbHX3UVnsUUct7xpX1tblxvgfI6iiAEevxcHnjmAHFnGvAE3GsTRlkmmpTzb5XDD5nSL0bFcLcNqt2B0/z7Mzk7LsfV0d2FtZVmcpAcOHsTiygoGh4ZEzB7atUtKlInAePTgIeamZ1EulVEuVTC6fxh2hxH9/YMikt8Zv4N8OotyLgsTGvjAuTPwOCy4+O7bcLp9aOvqRVnRYWkripEDo4gn49AbdWgJhbG8tIHNjSR+/MN/xC//q1+DzmiAw8NGXQ2UKEIZ9GhUa8JXXltaxsP796Gr1GEzW+ENeKVJ4YlTLMcu4tJ7FxH0+9HT2SnHVSkUxf1HEYjnvFKpIp3J4fjJE9i7dx82NrcwPT0rDN6P/vIHceDwiJSo01VIpAg5yQ2lgZ7uHkzPTIlwxNJ4k9kGl9sjohEdwsRQMC4/e+U15LMF2Cx2iT2bc+lNFIRr8j6iOsgCdrmc2N5OCDYimUyqYq7TLdgOYhzomKTwwkZ083PzqO2MU45Vuh0p9LDxIIVgzgHNVUzRhv+niEPXO5EHlWoVDqcDuWxOXuN2icjgdiiYk9lKx3kmnRExjPzYYCAozmZtbogr2u0S0Ux43ES87OA4OJ59Oy5PjlXuA4+VjbfYbI7O/3w2DY/TAasRsOuBj3/weXQG3SJ2VnIpaXan1NXmilarWfi4pWoDpRqQKVSwtrYhzfbo7GSFwdsXryCVz6OlrR1zKyuoNBScOnMW84tLePhwUjA0e0f24iMf+TAmJx/h3v37WFpeleZi/Mf5OdDfh5Hdu3D3zjhi0Q2cPH4YNosZfl8AXR2dMvZ5nm/evYtirQ6r041yo4H1lRWM7h5GIhETPEFXexsqhSxOH3sGLosRdosBSo0gD6IXTChUytJ8sNBQoJhMWFnfEuGc6wHXiK5IB/TVCkzVGtojYdTqFbhcDhQLeRiMBsF7ED1CVjPXEzcZ2pUK8uUK9CYblre2MLu0iFy5JDGbXVxBOl2E198Cm9OOermIA8N7xBF+9eK7MFtN6O7vg8sfELez2+tHrqigBitWlpeQikdh0utQLpL3Hsahg/uxsraMU2dOIrq1hcsXrmNk127MPJzAkbG98DqtGOjthMNmQbaYQ10HEZf5MClEhHhQyuXgsFqRT6UF78DmfOIarlVkflM4LpXLcDmdwlZmUo5iL+NUrtZgtdtFpOXi3agU0LA4kKjq8dbVm6jVKuhq8WOwtwuRri58/v/9z8iZnMiz11ytBruN3F5Fqi8o4uZzeRG1OZe9XjbuTMrawKQfx7kkKxUFW1tb+OCHPiQNUIlQYcPNarWC6FYMNmJ5pCqAUrmaqJR5qSgy79gIVZrD6Y0yt1paQthOstKkJJUiFJjtvOaw2WitLrzpUj6L3/3t38LMo3t496138Rdf/DSsZoMqxOsoJKuJUbUHABvSsumnIvusJn0okqvIJyZCuY7wuDV3syYsa38+aGKxehNJuzF789UfVyfw+sNrIY+Ngrw8R0PGIB3gRDmtr2/iuedfkB4Cwj5m4s5iljXl4rsXsJ3Yht/nE4QO59zw8LAknbhPxPy89PLLkmAlXujAgTGZT0RgWGRtswqnnOsBD4XHZDKaodOzgZ9eEn68NrOhoDTLLSuow4bJ2Q1Mza+jY3CfJIa4jllsFrmOckP8ySSXDhSWyVjmOVRFdv7+yQT1B04fb95jN//ebEagGYFmBJoReGoi0LzoPTWnunmgzQg0I9CMQDMCWgRuvvt3CkUt3gyq3c/UUl7NyaVhMsSlLPQLtfWRCMs7Yo3wGnc636vbVcSxTNei6m6mY5mOMAXVhg7VmgEPpxbxhS9+BZ/73J/ivSuXhHPsCXqlRJqO5SJv9A0mlAolwS5Uy6rLlJ3u6cQSQUpR4PUFpdFbtaKH3x9GoVgRtzOdYLlsCt1dnSJcsHEdH2SYzs0tql3eWBps1GF0bFQV/Ap5OJw2EWYoRk/cvSNiLMWRQKgdRrMdy8uLGBsblWNKprZFJGjvIJKjgb0jw8hkUiJg0ZFXqdRRKLDZmgczU7OYfvRIXIeJ6JZwXz/26x9D1UyxxozZmQXkUlmszM7D1qgj4rPj7OH9aPVYYVTqqBjtWE5kUNCbsLKdhisQQKQjgnhsS5zdVqsddyceYTMWQ99ADxKppIiX5RoZwwERVSlod0YiWF9dE2HZobMiuh5FOpvG7pHd6O7tRXdPN+KJGK5euSKoADbFOnX8OF75bz+Bx+2WmG9sRbFneI84lfP5IoZHRvB3/+W/IhgI4NzzpxGNLcFMwdrrx/Z2Ch3tXSLmB/wB3Bm/LbFq74ggHG4VF/h2MoVoLAGjmeXWZqS2ybXehsflwZ3bd7G2ug6P1ytjgkIPxZR8PidCULGkNrbTBA2eVy1RQlezVprN4+fY5k+OIzokiQOhyEXXI4UwbkfDWVA4pkuQvyNGgaINxRR+liXomhDFBAW/j58TNyAgIpuG1qBDU3M9ay5HOjY5xqtKXZrmcf7xM/w+zQFKtACFZcHAmCyC/chuR+EwKigl4/i9//l/gNOowGXRw2E2olGpiKhsMllhNJpRKJdQZ9M1BSgUSzImKYq3+EOqo1gH5Ip5sJXYq29fgMXlQUt7F27cvoNKrYGz587LXPvuP3wHOsWAocFOnD1/Xpqm3Z24j1u378DhdIvLkg78/sFBDPT1YXryoTTW3LN7AF6PS4TfQDAkolmlAeSLZSTYRFPRCwpD12jA5bCI87mSz+KFs2cw0N2huq7Jq5WGaBWWPyBfryFRKKKoKIil0khs06Gtg67ewEBPD5anH2G0vwcBrwc2Kx2VRB5AxgDXA7PZJugPNkB0ONwoFMviVCa32RkIYCORREOnR6Fcg83hxE9/+hJKlQraOzsQ8niR2tgUDEZLKAizzYJL16/C6nDiox/7GNbX1vFoagmbsRwWFxdht1nF7Voq5TE8NIAjzxyEx23H3NwUZqan0NPdB4/DgVafG+0BDyJ+tzrPS0URIQtVlUevEDdUqYg7P5vKwEXXfV2BYaeJHpMbFCs5rtmAlAKxqtGqjekoLMv6TIf+jlufLu5aKYu6wYFM3YrJBSJSZmA3KThx9AA8IT9mo9v4T9//MYbGnkE6U5A1sD0cwczUtKwDFIXJbCdOp1avIi+NPNVEojYnuB+sMDh8+LDgN+ZmZ2Xf0skUDHWeF+Ju/EgkkyJSG8wmSYYQoUM0ktPhlKoKt0NFzAhr326XygDOKc5/JqP4k0nNWqUsbOHf/73fweSDu7j63gV87rOfhslITjLBIj+PB5FJmiOZjHzOc8aUjQ7lmiVN/eqSQKLQq/UgEPl4p0Efn2sVPcJVb/A6J9lWOSfEXZDNT1wLtyceaWnyR5HfJpUIGxtRbG3F8OzZc9KwVr1esjGp2ngvHk1g4u49tDCZtroGs9GI/fv3SxydLhdsDjvevXgB5QqTCCacPHkCJiOFX7O4luv1iprUlT4HvNYQVaUIisigUysyGgr7I6gObkVnkea6i8sJPJhaR1v/PhmHFpsZNjvFZLqc9TtMZZOsTcRkqAlklSmtVXCoAn4NTWG5+fdmMwLNCDQj0IzA0xSBprD8NJ3t5rE2I9CMQDMCzQhIBOhY5k27hgDQhOR/ISzT6bUjnGmluhQZ+WCpNW+qRZzeIWRILyNiJuiKYvG7UgV0DTSIgYBFHMsvfukr+Mxn/gg/e+0VFEoFeIM+FvCLmEJRjaX0FJYD/iDKhTJSqaQ4sRwuu9wkR+NxuN1+5HJFLC9vobt7AKlUDiaLTd5bLhWkxNvjcYlIyiZzB8YO4vbtcRq0YGVTKoOCU6dPolypotqoCU82GAog4PNhdmoamXQKJrKlzQ443B4Ui3kRnR89uo/du4fEBXb0+BFMTz/C0OAA5ufn0dnVhdX1Dfh9QWxsxkRA2NrYRHR9EwGvG+srqzhx9Aj2HtkPxW5GPlPAxQvvwW134Sc/+BE+8YEXUIyt4wNnjsNjBgyooWK0YTGWwma+BMXqwmosjmw+jc6OdoT8AbS0hPHOhffw1tvv4oXnzyEcaRNxpqZQdKrDarNJg0EKHLVKDVazGVN3H2J1cVUE6AabK0LBsePHxHV+//497B0ewd99+9vCDh0eGEAsGkVXd7ewibP5Anbt3q0KpLWaiHCf/OS/ht5QQ0urKpBSWO/rHcDc3Dzcbg+2tqKYmLiDD33og4LmSKW2pRye59tqp2u4gXyhhLbWdnH+JhNJvPLTV8SxzKaBFJH4oKuQrtxwuE3cinyoPGOiWvTi7KP4zAdFJxmjjMGOS5k/RZSKReWn1miKjmeKYtwW38N5wQf3nSxUDWPBY6OjWMN8CIvVIBDTx9xXPqcARjGMopTWoE8TwnhOjBazOJspGnIucZ+jW1HYHXZxK1LY4nljI8OO9ggK6QQy0TX47Sb8xkc/iBa3DUopD0OjDjONl40G7FanxJNJEvZFNIgLUeULryyvIOQPyXOdHrA77UjnCigrely+OY7JuUW0RDoxt7iEZDqHU6dOoKOjHZVSHpcuvCtM48PPHMXgriEsLq3iytXr2E6mYbbYhAnLnNPe4d3wez14cP+hCFvFYkbY7EwM5EoV6I1mOdflYgFDA31wO+zSjK6Uy0jDwdjaCjLJuBxPuCUk89BJdIXRhDIxEC4XSoqCzVgcuVwBq8vL2D0wKA7kZHQLI4M9cDsdUt6v1Gri6iUmghiPbK6AUqWKbD4vSYXNrShC4TBC7Z1YWFtDNJVBZ3cf8uUqxu9OiLOTgjyF6JGBAbR5fbDp9ZibnUNVqWJ4bB9a2tpw/cZNTD+ahC8YwcTkPGx2unsb4hq2mozYt3c39gz2obO9FW++9qo0QiQXmOgGr8MCp1EHC+qwmvSoV5kYM4rgX6pWkc5lhQHvJMInl4fNbGF2RFAw5MhTyJTqDiINDHyuCsvag2sykxNPOm45d8j5LVaBmsGGfFWHyekZxKLraGtvRVdvLxyBIN547xqmVzagt7mwsrYOB5sV2p0okVMNIBqLSnIok0uL2FyrU4BVhXzODX4vxz2F2BMnTkjyhNzkfDYHgyBrrMixQSWTX8EgWPlC1AL5+sz7yTWoWpdj1+Yvqwq05pucg7xu8TvoWrfZrNjaWMPnPvNpTIxfxys/fRVffvHT0hQSCpFOZCbzeqRel9QEaOOxmEwHu+Zo5oFQAFbf9/Nk6y82tX3sWN4RhCkKS4XPDsqCP+lgVtctvXpMvPjogXK5ilhsW6oAnn/+BaniEKyIOOzrSNKdXSiLsMwmjMV8QXBEbHYo7nA3OfcpuQ5ubG7KNe306VMyvowGdY1kQ81Gg9UXTMwyucY91KkYC53aZJQ+ewrLso6Z2aiUvH8drt56hGD3MCAVQ0ap1KEIL0goEZAtMBiIATKq42/HraythVqlU1NYbv6x2YxAMwLNCDQj8DRFoCksP01nu3mszQg0I9CMQDMCEgEylnlj/qSwrLnbnmw4RAGRLGL1JltFYWicWoovFBelNFYczXRs8Q10f+0Iy9hxLCt61BsmTE4v4Ytf/DI+9/nP4KWXf4qaUoPVYUOhUpBGfRRL6DNj8zCvxydfyNLuXC6LWIICZ6e4EJ1OL7LZAkqlOlKpAvy+EHIFtenaxvqqiDIUMVnmS2dqb08vbt+6IwgMlkE7PA4MDA5Iea834BNhWRrClcswGfRYmJsTpAEbh+nNZgwNDSAej0rDrPe98Jw0xQuHWzA9NYn9o3sxPTOLnp4+PHg4hV279yAWS+D2rdtIxOIiDlBIY9OtX//VX8HE9CS2S3mUi1Vsrm/BBD3efvV1fOKD70NmYwUfPn8ahmpeyuNT5SrmNxO4/mASJ9/3IQQjESyvLCG5HcfInj0oUHCGAV/72jfw25/8n3B7fBxuvxct4TDWNtZFhGhtbcXiwoI0GCQuYmFyDtHNGDo6O3Dr7i20trXhAx/6oIiJS0uLss+M+eWLF2EGhY28JBCIhDh67DgCdG5aLbh9d1zQFL/zO7+LulLG+uoSOju7ROggfqG3t0+ci3/77W/jN3791zEw0Ifp6Skp56a4P7+4iGCoBRabHblsAelUFpG2iDQM/MbX/xKHDz2DyclJcRXSschxR0GZx0QBi2OX55ZO4FSKDfFyaNvBY9BJrIlPFFQ1MZjjOJmIi/irNankPNCwGBz7/Kza7E91LfM5308xnGNdY5NrLGa+n8Ixxw9FL26L7+P3C4fVaJTPcr/54Lzh61qTMzJr+T4eCwVlimDCNaWovp1AMbUNhwnYP9SLD547BYe+DrNSg0WvCHaBQqZJbxBMBUVrCnUiLFeIxrCp3GanG2Yz94dTqg69yYKG0YxiDXj7vatQDGZcuzWOjq4eEaSJINg3shtjo/sQi8Vxa3wCDx9No6e3GydOnRGR6vXX38TS8oqwr+mPpSN2cHAAB8b2Cxc3vr0tAnSxUkWuUITT45FqAjauXJqfpxkZSqWERqWE3u4OjO0dRndHBEYo4rLfWEtgK76NmaUlNExGlOgmBZspZtESCMBtteKF8+exsrQIm9WMUCgIi8mATCqJmzduqLgGnw+Rjk54/QFhNht1DSwvLWJpbQ2b8QRqegMi3X3CoS6W69KAkzxmjiUueB6bHXv7B/Hs0aPSENDqtuMnL70sHOR9I/tkncoUS9hMZ7C4RMe+GUYmnZ45jK31FWxvbeD5s6fQEW5BdHMNwVArAn4fnFYjDHQZl0sqyoRN3QiiN5pQqtUR347DbrPASgdqtQ4zMQ111XnL8cF1VzBBfOh2mrPtsO81p7x2qdNc9lRtFR1Z6cRtNNDQG7AWS+DOg0mY7Q4597293WjUq3j5nYtIg47vjLC1mSTjXGBlAT24RNzsIPFFqOS6rTGGNab4ysoKxsbGJCZ0c9ssVhTSWUHq0HEdi8cRagkJUoHH4/Z6xAFNFAaTCpViSZIhWoNMrYEsf6oJrIown9mkLrq5jj/4/X+LR/fH8c4b7+DLL/4pLOxkKQKr2oxP4xerIq/qIBYMlKL8C8eyoEN2RGGNJc21QXMqa7goHjMFYU1YFszGDsuZwrJ2TeU5o8Ob6yidw6lUFotLK3jhhfcJB1xNACgwmAyyL0QC3Zu4h2qpovYFqNWEscx40AU+v7gglSZT09OYmZ4VAb+3p1sY4yaTXrAYmrDM86HX8ZyxqIe4Jybi5IoOvYHHVIXOaEWhyPHhxFsXbuH/Z+893Cw5z+vOUzfn3Dn3dE93T855MAAogqDEDJGSLNFraW1xn/WurbVWay0FigRBEpRES7uS7bXWpmTRkhWoYMoiQQAEMIMwOU+H6Rxv3+6bcw5+zltdwzHl/2Dq4umn0dM3VL31fVVd5z3f77QN7tlBYZgE/8LVPxSWyVpXzyNmCRvURHN+F972TsOO766H9+l/bOoV0CugV0CvwJNUAV1YfpKOtr7nzYI1AAAgAElEQVSvegX0CugV0CvwSFjWHMs/mnT/3wnLj6EwHncsq69piTtWCz2Sm2M6tlrqDaegMCSyqymMZUFhPFzBK1//Br72tS/hjTdfR6FUgM1lFyxDoVySJdIUQAq5Avy+AGqVqoicXDLdUpriSBbkhDeARCINs8WB8Ma2YCcaDaMIDsQQ8N6eiAa+ltvKAC8yLavlqoQOeYNecfdyGfLgrmFYbVZsR6MiUrW3tUtIIHEQyUIWDo8LfX292IqEcfz4MYQoRJeKIvxsRTaxd88ecbYmk3S82pFKZ2T5MjEf5UJR3JMupx3/yy/+ExE4MuUyksUSpidnkIol0BFsw7f/5E/w/NNPoVHI4IPnT8NYL8trCvUGplfW8HBtE6c/+DwCHZ0Ib64j4HWLIJJKprG2HsFf/+m38ePPPSeCw67dI6g26ti1exREK9y+c1uWlwtewWjCdngbk/ceoKunGwazEVuxKM5fOC8CIdEg01NTeP6553D31m3ceP8q2gIhbG9vwe/3oWVo4ad+5mcwOz+Hb/3hn+CLX31R8Av5fAYTu0eFgzo7O4+9+w7KMvqLFy/K9xde+KQ4HRkyxedEYzEMDA4incnJkvh4PCXHncLyvdv38ODeAxQLRWkOUNSliKQKOw0RpjVhmaITxR6KHRIuRUxGqSTf6UTmd4oxWpAWRS6KSuVySfilnAN03eVzOUFdUBgWRAZFJ3BpuU04y2w48MHn8LMZVsbt4Xjj9pCbTLGYz+N7krfM5/DfKDRrDFxxB8rcIJ7FobocFUV4znQx07FMfjS3weXximBtMypAtYj+jgA+/PQ57BnuR72QEQ53rVQQZ7mVS9UV6pIqVkALAxPGqwhKiip67ohgFJ1htKBQbWJtKybBbfFMHqvhCDq6e2B3OhFeWxGhdmxsHF09vcgXirhy7TrW1jbQ3dOPU6dPYysaxcPpGcS3IjK+yNYeHd2lIkMsFszMzqFABIXLjYHhYVRLeYzt6hekyZEDBxD0e2BoNRBZX8XkvbtIxrLo7nQL29flYKimXwRQmE2oNhsItbchHoshurmJ1YV5/NxP/5QI3/F0CsVCQdzo7e1BDA0MCvqj1iBix4hKDVhYnEMmFYPDZsb43n2wuVyYW1xGKldEKluAxx/C1MwcLGa7HBdiH1CtoSsQQHcwhEQyhsmZKfQM9GNgaBDf+ZvvwO/x4+T5s9jOpjA7Py/nwo72NqQTcVSLeQz2dOJjH/oxWNCAsdWAO8AwzyJQr8FhJM6jARODPy3EmNRgtjkk6DSdywgWxEiXKUU78sNbJIOoTlqOJzb8OHbpXqYbVnOMcoxpD/6bjHG+h4lNBwqXCoxKHU1DE9laC+/dnsb0Uhg9PX04cWAfgjYjItkc/urSezBZHbDSrVxtoFJryioVIhGKhTzMFhOqFMYdLhm3PP4893KucvwzdI6fS/wMRX4eH6XeQjKVetRwYTimMNFNRjhcLmSyWdkfCukuu0PmMFnp5JlznvE92bDRmkYUbx02G6qVEv7p5/4xJu/ewGvfexv/zze+ALfLDjTp3mVtDDu5fYrMBW31gwjDOz9Lc/Qxx/LjLmWNscznaw9NaNaEZdZABUbxeLDJqgrL8tgRjhkCS8dyMpnB+sYmnnrqglxDVaG6gVqDCBwTlBYd8ksS6Bpe35DXE4XBJhZFeDYNT545LaL7f/mb76B/oF8ajXY7Oe1WQW+QsUwnO5sWqrCuoqpEXBYXdQuKgeiOFpqKGbUGG8QuXLp8D462ARgtNgmttVgtgtjgdZONBVVYNsq8ImOZY0w7j2nhp3x/XVjW/9jUK6BXQK+AXoEnqQK6sPwkHW19X/UK6BXQK6BX4JGwTFGMgobGiNVuDh8XliWUaAd9obqQ1RtUVThW3ZdaYA9vYCkOGqAyNxUDb5hrEt7HJd68cX04u4qv/8Y38PLLXxAURr6YR99QP2LJGLZjMRH2iJJIxpOw2xziWKajs1wuipuLghsdlQ6nCy4XHaAmZHNFbIa3USyS+6qovEeTSYKmKCLw5n5kZJeIvaViSQKSgu1BjOwexeLyEvw7y7H7+vpw6+ZNNdxJhDgzWmYFRrtJAtaIJTh+7Bhmpicx0NeriismI2LRbRw9egx/8ef/BRsbmyKKqcu1zZicvI8942P43Od+EdHotjihawYjcpUmVldWEPD4MNDVhW//8Z/g4MQYGqU8njp9HG47fcyAYjHj2v1JKC4vOodHYXN7UCzmEPJ7kU2mJODNbnfj7TfexvrcPLq6u+H0uGC0WuAPBkRkVEPyVCzH6MioiNHf++6rOHL0CEw2M+YWFjA+MYZ9+/aKcLG8tIT11TV89Md/HLOTD/HG918XMYxi7Mc+8TEcPX4U/+7//3189BMfBYWhUq2C7o4OxLa2Rfjt7e3H1WvXRWyloOT1ejA+sRubkU24PS74XD4Re9957z0EQm0ynii29PUN4NaNm9g3sQ8L8wtYWVoWYZXiMscYncnLyytwOl2PnMrxOH/vUcVTBvdRvKILcUdIpeis4jLo1GyKOEWGKZfPUxDhMn3uMx98DgUrbjPnAJd887UUhikSa0gNTWTSnsv34e8yaRWpEU/EJaSLKAa+J1/P7eKEkVUCZrOEoXFb+DuV58ygLZv8nt8lRLDZEjxJIZNCq1aGsV7CUDeFyg/gyL5xFFJxmFpNlIt5gKF1Hoc4bSnucF5yWzhfKPYmkymZF+Qny7J/g0nwNKVqAzk655MZpAsVVKGIwHnlxnW0BXyYGN8tr2fYWCKVxjPPfkAE5qtXb+D+g0nBajA0c7i3T1AenV3dmJycwsraKrL5osxpshrsDieGR0YQ2VjDYF+3cJCJrIhtb6JWKePgvr04evAA/B43An6v1GtrK4ZcsYxEMoW1yKYIty63U1YUuOncbDVx+vgxXL16DbFsThoGXBnABRY+r0f4uybOYRhEsKVL1u10wO93I5ZI4N7kNGx2J4ZGd2NucQVLqxtIJIkwofjK+jTR5vNhbGAQmUQCw0MDqDUb2NhSt6VWquDowSOC8omktgUXU2008Or3XsXT588hGtlAKRnHP/7Zn4KlWYfLZka+WpImmdVoQLVYhIOIC7SkgUFXt8FiQ7XekPOi22GVxpjFQKGRfGUDbFarNDM4Z+hYpthXr1Vlbv6oe5RjSXPbijufXGqTC7VyDk4rf65gu1BBpKjg8p05eNw+tNnMOLN3BC2rGa/deYAbd+6jrbsX0SQbbH7kiiVYHXY597Fh1mo0UC6V4Ha6ZQ5xzBFboV1XKAxrTR0JpiyqY52NGzZpKIxzDhAHEQgGBZnBYMsaxXAoMh+5WoH7QhGV+8HXc87z3NAeahMhNr4dwS//0v+G6ft38NYbF/Hbv/nrcNotpCHLuOB4U1fbqOgH2XayvAVfweuZes4QTrIIvTtIDvlZva7wwXnJ/38ctSOQCb5+R1CWrAKStslX3mkcUWRuNOuyUoPubzbStrZjOHnylGQDyLEykLPMzwJMBjO2NrewMDcvYZpsfBGFwVqxYZNKp9DW0Y629nZcv34D4fAGhgcHxbXv83vkHMPVNZVqSbbfTKe7Sb1mk5XDlTtcGsLmL13OlXoTLcWBWt2EKzdnYA30wmS1qw5lq1XF6BiNOyxli8wPDYXBvws0x7LWZOa55sdOH9fvsfW/N/UK6BXQK6BX4ImpgH7Re2IOtb6jegX0CugV0CugVeDaW/+xxRt03rhrHE5t2a7ce+7cFP+osCyJ8lp4ERRZ2subbDX4j8vy67Ca7Sq30UjJhMJyQwK8WooNc3Nr+MIXv4JXXvkivvfqd5HJZ9DW1S6cY4okW1vb6OnuFcZysVCCzay6LEtcIl0qIBRqUwO5rFYUChW4PV5EItvCfEzE8pQH4XIx5KkhTE9BEdBF2NaOXD4r4oQs6bVaxJ2rmLjU1ypc2mAoJGF/dPjVq+STNjFxYAI2tw39/f1IxmM4feY0bly7hiOHD+H2rZs4eHA/rl29homxCUxNzWNm+iEadTrS4nA67Hj2macRCAZgtZjR0dkJl9OBhfUILt+6B97aOy1W1PJ5vH/xbTxz9gxikQ08ff4MktEtzM4+xPi+vVjdjuPDL3wGd+cWML5/nwSl9XV3IBqOIJvOolSu4ea1myhncuLSpMN6bM8erIc3xAU7Pj6OmekZ+LwMN7OhXm3g2rXr4rpUzAYRDMi6fvrpC5gYH5cQw3/9e7+Ho4cPw+v0olau4M/+9E+RSafQ092FsfHdsmz9wKGDqCsN9PT1YWlxEcyBouvxxvUbqDWagrl48623cObsaVhtZjicDHtScP/2fXjcXgmycnt9qEvAlYLZmVlBIPjcXmysbYiw7g/4MD09LWKLw+FEuVR9hKrgsabgQTcjx4WGm9DCozQGMsVlTQwi2oXuPYq+LqcTyWRS8BN0GtOZTOFOE7OEv11VhSS6KumA5/PJ0i0Vi4/wFTyufD0xHESD8PXpTEYc4BxvmqNPuKbNliABKBRpKA8taFBDdnR2dsrrOMYpNJWLBRTIGTdAGg+mVh3PP3sBRw7sRXh1Gfv3TEBpVaA0yJNVBeVCPicMZzpKKaJTIOfniKhmobvZiCa4PB+oNQyoK0Y8XF5FqdFCOJ4Qt3QmlcDy0iL6+gewf/9+WG12vPb6D+TY022ezeYFY8BAyEwiLfvl8fspjcnxL5TKMrZiiSS6e3qlzlvhsGA79kxMoKMtJGF35AtnU0nEo1syJ+gu5dxxeezw+H0YHB5GvdXC6tqqCIJtwQDu3byBzfVV/JOf/3kRzZfWNmWeDw30Q5HwPxV1kM5koRhNyDJMsdHEytqahEGy6bH/wD5BZJQqVdy9P4WpmXlU64DF5pR9aBpasBlNmBgehstuw/T0JCLRLThdLnGZuu0uJLcTOH/hDGpKDQazGbfu3EVnVxfOnD6Fucn7MNXK+OQHPwCP2QCHxYimUaAJKOXzCHg9grfg+YZNMm6HkeeDZksaORaTIsItFVEKhTwnUVjk2OAKC7qxKfzRCex0OkRw5VhVgx/ZRLCIm58PCaEzWVGqGmBAFRaljHqrglzDgIrFj3duTKFYrMFtaOLISB8CHW3Im60S8FhqALFcGclcEU6vX4INK5WyHCsrGxWKAblMVsYzP5efxWsCxxxFYTZvtIZfpVSRf+dc0Zjmbq9HGgl8vYx7i0VYxRSsNbyChqDh+NWaPbJioFDA0OAgNjfW8M/+11/EvVvXcevaFXzlpRfhdFhgNtKxz4sPmfNNcdiyPjwH8LqiOZb5HI2JzP/n87TcAX5/XFzmNUXDcsjviAUxGuT5TU4o1rvRhGWnFvIzhf1GTa491UpdRGWu1jhz5qywpVXmsSz3UQXvBve/LKGJG2vrwlg+fvy41IarCdKZNGwOh3Dy2aDitWIzHEZPdzc6u9pVlzuF6lYLpXKRF3RhcYvQvdP4lRBbA/etIasCuKKopdhx6fJteDpHYLY5JaCP/Gs22XjNFDHZwMYLkVJ0PqtfGq9ec83zeH3g1DH9Hlv/k1OvgF4BvQJ6BZ6YCugXvSfmUOs7qldAr4BeAb0CWgWuvvmHIizzRlV7aDfPj6Mx5KZ450qpOZZV+iSzpBqPGMuq67n194TlRouM2hoXgqNlsGN+fh1f+OKXxbH8ve9/V1iuNrcdRotRRCi60JwON8w7IUN2q+raY6CRuhTXLIFuFIyInaAYmMnkhIvaalqQiKfFLUpXazyWELGJP5PBmsmk0dXVKQ43cioZ5kVxk1xaCswqa9clIXAMsKMbuVgvoqOnA4cPHRL+8OjICJaWl7Bv7x5sboZlqTEdnYvzC/C4/PjLb/8lQqEgfvKFT6CvpwcP7t9Db3+f1IlL9im0zK1uIJYpiLDkpiNMAf74m/8Bz//Ys1iYnUF3V4eIgtlsBlMz09h94BBOPfNBrEbjGN+/F5vhdSj1KgoU2FknoxXf+sP/hOOHD+POnTvwBQOyrJyCNsPT5ufm4XG54HV7kEomRRyYpbu5txu1Vl1qUW/WRew5dvSoCDoUCym8jo7sFoE+k0zi4ltvIhGNoaerC51dnfjgh59DsKMd27GoCLxtwXa8++57uH37Lk6cPInXXn8dH/rwh7Bn3x6sbaxibWMNHrcLI4MjoMDUaDWRyxdgczplAfn01AwW5uYQCoQwNDiMrc0wnE4bjh45iqmpKRw5chRXLl/BvXv3RWSmsExRg+OWYpGGvKB48njThOIaXZ78vYjCFO2sZhWZohjg9XlFgOOX9jq6mNMpojRUgU7FqxjEZUkXMAUUfiYZ0nyu5lrWnMf8nYbNoIOzp6dHxjYd8xaTScQ24gIoKnJMcM61hUKy9J/vQecxUQNOJx38fhH1q8US0vEorEYFzUoZHocN506dwPBAH+ymFvxel3COyZVFoyEYi0atIqIaQ+XoKOa2UxBq1puwmhnKRTwCUGsqSBbL2IjG0LJYEd6Owm61CI6FmBe6lOcW5jExsRcdXd3iVOccpOifSadRy5fxzLPPoKO7D9du3sZ6OAKb04WFpSV53sSeCfnsXCaPTConzlCeMiiA0TFK163X5RQxjvvL4M2B4U6UqyXBriTTGakzBTqGBNKpnUpERVi+/P4VzC6sSFOConOlXJAGAZniXd09qFOYtTvg8wfg8ATEwcyVBNMPp0RUe/75D+Pegylcevcy/ZvweIOCd0kVMujpaEd4eQUOC0PLDGRRoCUNtBoq+To+84mPwedzY3Z5FvPLK/AGgljf3BSBz201I+SwYqKvC+N9PbAaW6g26UwFKqUSPC63oC5Yi3qNAadAi4IgOcbNumAyKAiyGcE6sXmhMWzpWiXGh40Sio5ac5DnR9aZY0o7v/O8xkdDmntWGLmXCsMCmyi1DGjavFjcTGB1bRPFdApOI3Do0H50DgzIueqvvvc64PCi2FDQMJgl1K2Qywozvrnz2VwhwjHPeSa4hp0AP45rjnPOH86Hzc2Iil4gwsLhhJnsXp6Lc2QvVwXdQ9xFMBAQ1y/nDueEFirLeUY0Dt3P/OJzNtbXUKuW8NKLn8e1y5dw+Z338LWv/Jow6k1G1ZHMaxNXAGhOZLraeR6gUE/xXoRlYit2nstrndZo1Vjsj0L4dlzMWkO10WrI/BVu846wLLgNMEiPAXkGWUFDlrHZSidxDWvrYWSyeRGWeRzl2itokx0hvKmgUW/i4fQ0VldWUcjlcP78eXmeLxCQhm6xXEZXd5esrOE4fnD/vqys8fu90tTi9rAhx3HAZqdi3HFf7zjy2eRrcTVRQ21owEC3vBHvXr0LV8cQTFannB/MFhtsNodkIGgiMkV5nkfYoFLdyypfWasRt/ND507p99j6n5x6BfQK6BXQK/DEVEC/6D0xh1rfUb0CegX0CugV0CrwP3Isq65jleGpubX4//STqg8u1eUX5EaaN+pc0qyF9/Hm/Ecdywx1E0eUQjeUFbNz6/j1L72MF1/8v3D56vuoVCuwuWzIFLJyw0zkAEUWpaWgWqmBwjKdVxQYGEgnSAGFTsuGONxcbo+gB9LpLJp1LgtvIp3Kyg1wuUi8gFXcY8FQAPlcBu3tbeKs3N6KIF8swmq3o9Koo6e/DyZyehWjGi5ls4lDtVTNI9gWxNDQkDgu6XQlb5K84N27R4VfvGvXLmxshEW4HRsdRTy6jbW1VYwMD8FqsUjAmdPtQWd3t4iu0UwOisUKr9OOdp8XjVIBf/wH38TZ0ydRzOcwNjaGW7duiSuyTjSC14+zH3wesDmRyGbgdtqwMvcQHQGVQV2rAdNTDzE+Noa/+973RFAOBALirKTwWS6W4Pd6EfD5EN2KCp+VTrTBXUOIRCPCOBYhS1HwqRc+hYDPL2L+xYtvY/fEGEZ3jSCyto7JO/dw9+YtNGt1DAwMgE7DfYcOivOZzvHr169jdW0DwUAI9ycnBZlx/OQJhCPkTS+JwCzL1iMxWMxWEZbJ6QxHIgiHN8VFOrprF0yKEflsDuO7d8NgaIpzLxLZQnt7B+bm5iWsig51NTCsJQKThpCgkENhjWNSE3n5XXMT+1mzelWc3CquRHVJUoijG5nCFsVeCmSdnV3IZnIy5rj0XljJ5bLqet8RUTTnohbkpzFGNTHvkVOarudCQcYU+d3Cbq5WRWyiKENsC+cVxR4rRR7567SJXJZYATXUkixbLm+XGdqooV4qwmWzioA80t+Jnq52cdbuHh6Cl6Ka0kKjWkarWRW3oiJuSAqMLVjJozYY0aq3ZJ6ZbA40TGZEM1mkiiW8d/2GICmIGuA5wePzCXZlnaF329vo6+9Hd08PPF6fYFOsigEPHkzB6vQIu9lM4d9gQqVelzHIeRjeDCOfK6HZUAPO6MKlAOmkCNZSl+tTPOWqATpwq408uno68JOf+Qyu37glQW0U6CjMh9eWkc+k8Q9+6jPSYCrXmiBYmkFurBmbQgx0ZP2r9aaE0E3PPsTc4hoymaIwec3mJmw2Cz796U/j4dwcrA43ovEUYsk0Mtkc+ob6hB1dzmbFDc6VFy0DoJgYxunBs+cvYP/uPfjLv/42/B1BxpTC6Q9ianZWQgznpx6gw+3Aqb1j2D/UJ5xlQoEoplIwtproQuYKDzY5irDYLIKEMVrUFSAMbGPjg3URpE9tp5FnNcs5kKxjziEJON1x1WqIBtnvquru55jlGONz6vWm1JHuWYY8Noj9sdhQqNYxt7yG+1MPxV1uUVo4sn8CDl8IVx/M4HvvXIUj1IVMsQJ/kCs70vA47RKUSKGX847jm//PecJVBNwHLSBW0BgiRBrEbR2PxeXYcF6x2TU4OCgsdgqSvAZwbEpQ4c6X5obmeOG1gFgc1ZlfkKZEIZfBl178v3H5nbfwzlvv4be+/mtw2C0wKqpbmfNKwuuIxNlxs/O6JAGb4uhWsRWasMwJKG5mNmHoNt5Z9aAJ3JroLMF4RjXgVsILJXyWr1ZxSvL7HWGZDnqK0I16S4TljXAEzz33ITnPi6ityGGVbSFdm7icqQeTgsNg8+bZZ59V60E3utWCbD6H7p5uuTJzfrERmUmlEWoLqg53Xhig4nfqtQpMZn4ATyt0XGsBftx+CMKlVGnCaHHh9v15KK52WOxuOJxuKAYzTEYLrDaHsLDVcxzRGlz5wOaeKizznKu5uXVhWf9bU6+AXgG9AnoFnrQK6MLyk3bE9f3VK6BXQK+AXgHcuPitv+dY1liYmrCs3uzu3Izu5A89LiyrvGUuGzbthBT9fccyURhQmsJYrjfNmJtbx0svfw0vvfRrePOtHwgKo6e/F8VqUZAIFPQMikkE3kq5CheXxDsdWF/fkBtwn88vwqjJbFGXkLvdcpOdTKZRyFNgKKGQLwoKgzfwFGUoBDJ4juuLiQEgizLIJd2VCpbX1lCuV5FjUJzfj2q1LmIMHbXd3V2YnnogjrCOzg7s3b9PXM4/8ZGfwLUb17F3716kMmkRaChI1MpFEckYpDa6axhzc7Nyw71//0HcvT8pnxHZjqJuNCPU3YVmuQi/047U1ia+9c3/gJ94/jnk81yifwCZXB6vvvZ9fOYnP41qS0GurqB71yhWN9ZkeffYUD/mZ2awa3AIf/xH/xnnn34WBYrQdrsINhRCGJDH7VpbWsbm+gaUZgvDg0NYXl6Gy+PBvgP7cen9S3jh058WTMiZs2dQKZeF6ZmMJ/A3f/ZX+NK/+rK45urFCkwtBW989/vIpTLiDj185AjMNhsOHTkCp9uF9y6/j/XwJjLprCyXP3r8GBaWF/HxT30cbrcDtYa6hN5hIqO1jFw+j/tTk4JN2LNnj4i/oUAQ8e2oiGXCby3nxOVL4e3pp58RR/Sd2/cEw0BRmQItncgcgxScKBBrAhedjhSuOK418VhlhpoRi8dEmJLAPVnaX5HXUriiMO3bEVKFGW5Ql7nzvTg+tVAvfiYFfH4Oj7MWGsjvfD5/RzwHP4MBZpxPfI+NjQ1xzm+EwzLWKHBTaKPoQ1GOzyevuVzKC3/YYDKjxGA3s1Xc8RStOAbMioL49hZsZhP+6S/+I+HL3r1xA1ZDC0+fOYnjhw6gUSmgVinA5bQil8+oojLdh0TaEPPRIGbBIhgGWG2o0Y3aaGBhdU3d/u1tEaxGx8aQzeWlEUO3aSafE6F5dm4BZ0+fxqGJfVhaXoXLF8S9qRnE0lm0jCYQJ0KnNoUohhKS7czgTY6xTDaDRo1uT4igTCGNx4RjkM5lxdQS4dRqsSGeTOHQgYPiZh0aGIDf68G927dw5NBBcXxGYglpytCJWshmRFTz+bzYCG/CxbDHQkmcl6K1tRQYTTx71VGvlXHq1AlpwlCbnno4B4vVIeK5zWrC6NAArAYDjh85JHUolPLo6OpCs97CzcvXsDI7j4998hOY21hFjSKw2yPO5Yk9e1DMJnHj4lt44blncOHoQZibVZgsRmnGEZlghEHGOJtPbCBRcOYKDDVojiiPloiTDOzj84mH4OoRPoffZbw2G/TtyxWN44tfFHc5B/j/HE8a1ohCaqWQg8XuQrXJzzCiUa+iVMyKy3VhPYzVZA7rqQK8VjP2dQXRt2s31jMF/O2b7yNeqiNfa6Kzu0eOn50CeK2GbCEnY4VziJgKjnHONwq1/H8eM25TLB4XHBBXhJCjzIfL4ZS5QhGZ53M2dwRFw/NYi4Kp7dHVmnOF789949zj8ykSk6dN9/qvf/5f4vqVd/GD71/E7/zWF+B1MxyzJiI+a8ojzrnMcUsx2u12qSsUhLfMpgufwYcaqNlo/DA/QEOK8Lcar53/z/MFA+5+1LGsZQNojGV5X0VlpreaCiJbUcwvLOEjH/moXNceR2HwOBkVE8wmi6wcmZ6aRqlQwNmzZ1UUSqEAn98n4769o10aUNw/1pDnHs4drtKhS1lbvVGrVmAwsZEHGMHAPYvMOzqWy5UCmmxo2dxIZkpIFxooGVwiNFsFh+GEzeqE0cTVMYYdd7JhB9H9WCIAACAASURBVIVBUVkN8BM8xk5jmp/7/PnT+j22/remXgG9AnoF9Ao8MRXQL3pPzKHWd1SvgF4BvQJ6BbQKXH/7j/6HKAzNkaU54OT5VGs0YZkBSIA4Tyl88KZYdW+q7qwfdSw3W1UJCKq1FBGWFxc38dVXfhO//Mv/Oy6+8zZK1RLcfi9qDS4TVsPG/L6gMJZTyRQ62tpElKJ4R7ayz8el7BC0BAVBr88jQVZcjptNMSDNIGgMOpdtFoe4JXmT2xbyw+VyIJVOoqutDdl4Cu2dHShVq0jncijQpVouo1qrC6+XwikFPGIfGLbFgL6WoqBSLcMX8Ekw3olTp9A/OCDu3M7ODjisFhSLeWTSSYyN7pLwsLnZOShGs3yFt6JQTBZUKNibDIhFNnHm6GGkoxH8+3/7r/EPf+4fiETEOtCztry6hnNnz8Hq8uL29CysXj+qjTpq5QJOHNyPd99+G2Oju/Hee1dBeckdCmL/wQNYWFgUZ/by0jJsFgu8LjcS2zHcu3UbFYq0xQLGJibg8Xng9rqx/9BBRLa31GAmoxH9fX0i7nz1q1/Bp37mBQm72zsyjnd/8BY6AyFM351EKpHET3zko7h99x6aFLLJAq7VsLi0BDKCd49PSIDb+J5xvPraq/hHP/8PUamV4fW4sbm2ie1IFFuxGLx+P44dPybONwoqDBicuj+JwwcPCr7DYjNi/9794mJMJJK4dfM2lpdXkUikYDKaxRtI/nF7W5sIGxSLisWS2qAwGB6hLSgMiWOz0RBRN5lOiogpQuZOeJ44C1mDHecdxxHdwxT56IykE5wPLdyP40+QA+XKI0eoFjQmTlyyUNNpEdc0fIYIVi1V/OPrKfppQhnFbIpuFJr5eqvZALfLgXoTIu5E40lZmk5xmS78YiGHfDYLv9uJ44f2oF4pwVCvoZRJwWVSUM1nce7UEXhcNoBIGmG8UhyyQOEyeQbDcbzRvWy28EOQyOVR4YoARVGFu3oDlWpVGihkrXb39mA7GpV/I+OVAn8yFkM+mUVnZzeaBhNef/sWLE4jWnQ2mukIJ2vXjnq9ikarhY7ubhSyORENWSM2jigQXnn/Mlxul7C56dRlYCDnI1VUSn6f+amfxqWL72BleUXFfTSbgrih0ObweFDh/iuAzWIGhTTtWLKhU28w7M4mbk2G4BnQgNNlQcDnhs1uxd59+7C5vY37k7MY37MH8/Pz6Otqg81ohM9hR39PF7K5DCJbEWFHW0xmjPQNolYoI5KIIVbMwxkIoWG2YCW8iZ6+XsQjYcTXlvHhcyfx9InDcBhU/AfrQNewkS72XF5WZbAGFNQbLXXlgOqEVxt2NN1yrFBkFgRGWWVXG0xGOQ7OHea32ayOZc5dOtw5tnmuZB04J8inthgbyBXrKNZNcLoDqBVzcJp53i4gXa5gNp7BtbkNHBkbRZ+lAW+wEwVY8DAcx3fevISmxY6e/gFZUUDMCsMW2ZTiuZHbqLGdOdd4fDnu+SXYCrp/d1zM3C91lUBKRGruA8cC/42iNAXnWrUq527OXT6f1xnun3DzBS1RFxGVX8l4FL/6f/4fuHfrGt55+xJ+65Vfh8tpQ6vBOUbev0ShyhebDhRI6WqXbTYahWUuiGNZjaOKxzViLXawF48zlvk8oig0F/jO2wqyRDjNXPmjqAIsf5bjueOK5ueyebkZ2Zbxfe7cU/JerIvKWJYWAZQWt8+M2ZmHuHfnrvzziRMnpD6ZXE4anckdtJMmLNPNL83hHcc0ndr8WZoMjToMxiYIwjcqFuEsi4O6ybBQM+pkUDcZsKugaXQi27AilsjBbHGI4Gw222C2EIWhBvWZyOYntkUwGGoAsMZX1gIjnzt7Ur/H1v/k1CugV0CvgF6BJ6YC+kXviTnU+o7qFdAroFdAr4BWATKWRbyyWnfcxiregg/esGtOK1VQ1lAYcu8tbjneUIr4TGLpjkuJd+S1KiVOdYkslAYUA9m1VbSILmiYsbq6ja989RX86q/8Et5+720UGzX4O9oQ3tzA4MAANlbWRZygo21xYUn4nB636vLkZjBEj2IdnacUInjTLJxmqw1elxd+fwDRaAyb4S0JesvnCujo6BQhgiFmfNRKRUwMDyEejyHYFhJ2bKVRE+GJohtv/Mn+DQRC6OruRjIRw56RXbj23iUEPA4c2r9PEBhr4S0oFie8QT/sHg+6+3px4vRJuHxuzDycluXavV09yBVKmJqdh9HhRKinB8noNga6OrEVjSGTzsFps+Lf/5vfxed+/rPwOy3CTiYrs1Rr4PWL13HywjMw2e0w2ujOtaKYTmN0cBAPJyfR29eDW3fv4dvf/iscu3AOJptFRKdQe5vU0Wl3YH5qGpG1DcQj28Lp7ezphCfgxdlz51Cp1RAIhjA2Po5MJitO4chGGBur67IPn/2Fz0po4lZkE+3+APx2B25fuYZ33nwHH/v4p2BzefGtP/tzmOwWlKplHDhwAB0d7SJsMViKbOz5+Tl8/OMfw8OH04hsbSGRTmL/wYOCnaAATA40XZsM4nrn0js4c+qUiGLBQBBWp13QEbduXMchvibQht/+7d+B1WJHINCGaqWBVDojgrXZxEAuk4homgu5ra1d/p/EUzoQHS4HiqW8uEYpfAlaZcd5yJ9FrLJYxElM0bS9o0NcxxR0ON75YJODAYcUqbXl8qWC6mTmPlFI09yjfA3ZsvwcCQ0z0rFae8SMpRhI4VrY4VYr1tfXJYyLjRMDmoLOiMUSsNtdKJQqMh/qNbKgy4J2qdUqOHHyGEwmILq9hc5QB8q5vLByGfRXyiTxmU/8BDr8blgMDPYzolqriOPZRB2LjtdmS0SsRlNBJl8UNjLRNflKUQSvdDYjgWF0KVNcdrmdgi0xGkxyzAJeHzxmGxxOF5Y2NrGdzCJbrSJfbSAaT4sbmk7NbDYnwhlRL6VCDg6LFedOn4TFZISZDOFqTRocMw9nRXTjcaeYJUznYAi7RnfDYDTjzq3bMCqAz+PC5sYGZucXUaM0SNaBSNA0h7LZpGD3rmEJzmxvCwpmxWCiCEYESEVqRyF/bXML+w4dw9WbdySgkE0kohUG+ntgaFSwq7cHe8ZGBaFjtFhArfudd9/D9OQD7B/fjX1HjuDVty/C7HTB6QtheX0dE3v3YmVhHuGleZw7ehDH9o1hoKMNxdgWvC4HDCaTIA3KFTbedgTJnW13EGuQycBuU9m5QutVDCixgWFmgJpZ0AUcOxSZ3S6bhDSqoXlWVLjqwu1Drd5CschVHV5xjq9thHFrZlrYuYV8BWfPnIXN0ELQa4XdapDAyc1EBuvbGUQi63j2/DHUKw24nEHEskV8582LeLi5if0nT0gTibicdDwhDTiKo/zO6wnnIJ3HbKhwm9iQoQO/ISGdEOSFBGsSp2Awor29XQRYrckjK1EcTgm45HzUMDd0K/M5mhNbu3aFAn6sLC/hV/7FP8OdG1fw3sV38Y3f/CLsVjOUZk2EXnHnEuO0cykjXonNUIr1xNHI7zl+REgmrsS64yKGCNGcj3SOcx81ZIbWABA+swQEqtdK1kULjaWYLlgTNggYrElxvFYX1nQ8kcSFC89IQ5MfTbQEx3Cr1RBhml+L8/O4d/eenBsOHjgg85FNvN6+PuGXj44MgzGc5XIJbpf7kbCsXbc1HAmbgxSDjRSEd9j06nbxOBikzhyLZCnXm0bkq2bEUiUoVi8MVg9MZps4otmcYKNXMSqykoJjkH8LaEgg7W8IPbxP/1tTr4BeAb0CegWetArowvKTdsT1/dUroFdAr4BeAVBY5s0kb841wYyil7oEmCzOughhqlhhelQxuS/fcXSJsPaYsEzBpl5nNJYmLNN910C1VoZisqLaMImw/PLLX8Xn/+Uv4Y1LbyFTK8Pqdoro0KhU4bI7QJHOYrMKYsLpcKGQK6oCcj4vAhzdnnxoLikKeRLcVq2J4EdH59TUQ3G0bmxEJAiOYiP3hzfubrsN40MDiG5HYDAZZBl8vlhAoVgSh2U6k0P/wLCwf3t6e5BLJ9Hb5sfB0WHs6mmHGUQwWJAtVXDr/hSsbh8aBhO2Uym4QwEYbGTM2sVJW6/UMdA/iN6hITyYnUXTYkI5k4LToKCtuw/xZBaFTA7T927i4OgQjPUSvE6HuCptbh/+3R/9JZ798Efg9LowuzAv9Zm8fRsTI6MS6BVNxLC+FUbP4CD2HzuKlfV1ODxc1k/BwCRuvGImD6fZgtX5RZQLRYztGcOBwwdExPMTPZFIiahMcdGkmDDYP4g/+uYf4MyZM7B6bGgpTbS3hxD0efDw7j30hTqwPLeEv/nr/4pzz/wYHszNw+y0I9QREjF5bvahoCT4tbS0IGFsDOMqFYvC5e0bHUIilZCxxX8vFopYX1sT1uq+vfvQ29MjaASGoOXKJaytruLw/v04fOAAVpaWsbS0jIW5JRgMViwtrcJmd4oDtdVUGyUUkPlF9i6D5zh+uaycrkmK5C6XU4Rlsl653xRtGGxH8UsaKgaDuCY7OjpQLJXELU1xmIF7FJwl8IuCazotDkqKvRxblGwolGtIDX7n2ORziQMgR5YOeqfLAY/HLaIg5xrfk0KcFoDFMS6f5XSK45wGd5fTI+5O7TnFElEHNaRSCRw/eQxd/d1IpdIoF8rwe/zYWt+AsdmQILZUZB3PnDmGwZ4uuOwmoFlFvVwSt69BeK7Ejgg5XXARxG6QN57N51FrqXOcCIxCpYRSpSLbSyGQAXYUm1w2O1CqIJcvItTTi1uTM4gXiijWWihU6kjn8tKkUd20bHZYYGy2UC3kYUJLkApEQfT29csKAi8bGAG/NDmKpTKSmQy2E0kJFKQAR8GRjRe33Y6gn2FlARFquQcU8Ch2sXbgMv9CXhA10UhYXK3xdBmBoBd2K3E74vVEPFuCp60HiWxBxggDEkvFHAJBH8r5NC6cPIaeUBDvXLoEk4VjqAazzYo947tRLRcwv7QMR7ANW/EUrC4P5paWcfzESeTSaSw+nMJofw/OHjuMkNsBZ6UAp9WEKvEMdFY3m4KNoWBK4TESDsu+MaAwn8+qq0HInq5WZUwTh8JzmIoF8sk4NQoTvy6CpdcXRLXREuepwWpHudJAJJpAKpPDpctXkG0C2XwZZsUIu9mEgxO7MTzYAafdDC/REOU6kvEsouk4fO0u7OodgtPkhGK0YTtXwF+88X3kDQpyPJZ081fqwoqma1/jEAtKaGdecLxrjmP5Dgr+agCf5k7mMeP+cz6w/pxDdG9zPgl/vFAQ8ZnvyZ/ZvFlaWpLGHecVV2dsbqzht175Ct679AO8+dpb+M1XXoTLYRHRVX2ofHGOcQrKIoSqNmJVvNcCagU30pLmnDRYGypfWRpIWgNV+heqQq1icXaC/3aasNr1VBOeNbGVvmhDi6G3TYQ3NyXM9amnnxFnNJ38RE1wFZAwlhVIfe/fvYu5h7MyDg4ePAi704FCqSg4lvXwBnq6O+Gx22QusobpdErqql3XRehuNKURRRQR903DVnCfGTYojmlyuut12Ow2NJvMMLBjI5pDw+yBwe6XZgTFeJuZuBoViWGwsInAVSNqHbRzkxb+qzuW9T809QroFdAroFfgSaqALiw/SUdb31e9AnoF9AroFZAKMLyPYpgsl965SdYCiTRxWRVi1QCjxx+qY5nOy4a4lzXHMm9Oa7Wm8CEZDkS+ssHIpcxVgI7lphkrK1v40pe+jBd/9V/gyq3riBWzKItDzCKBYqV8AW6nS3ABRF/09w1IgBq3gyIKb5gpslBkpjhBkUGE8FpNgs2q5TIcDhdSqQzoVk0m0igWyc91ClqjUqmit7MLDrNBlucn0wkRaLw+rziv0tkcajW6YPM7rOIqAl4nvFYjPvLsU7A0azCBAU0KGnSVWexoma3IFsuweT2oKgr+/Dt/i+mFRfT2DcJqsgjX2OfzoKO7EwarCQGPWzAYpKyurW9ioLcbxVQCSjUPQ4PuOQMq9SZCHX34u9cuwsZgvNs3QSWsmqni2PH92D28S9zQiknBncl7iKbTOHTiJKLJBCx2GwwWM9weN7a3tuG02WCGAdlECotz8/j4Jz8mAsLs/BwaTWDXyAh6e/oQ3Y6JmPEXf/oXyCRTOHb8OE6ePyWBYwvzD6HUq7DRlZ7JIxNPYWlxDW5/EIlCEW3d3ejq6xbRNRwOI5NJqUGMO27A48ePi9t8dm5WXNV0ipdLJWxFtkRUZgDihfNPYXV1VQRmPpcM5umFeXS2d6gCaKuF7s4uVMtVrK1t4tq1myjky4ImoBDjdFjlOGsBX06nS1ywLqdbXMYUrVTPZAulclnGEsWq4eFhEXY1jACFGe4Dg7ES5AIrijQ0NMarFgqoiWAUfSh20vHIBgeFMY5NjtHHecyaoCMhcHQvWizCH+b7sG78TgctxyOFZQZINutEAJjRqDfFBa4GpdXEZbi+vioO5I987COIp+Pi/G7UmgivhVGv1OA0mxHfWEfQbUNiawMnjx7E6cOHYKqV0ahyTjCssimIDJXvW4XFZhMWuNvrQ6VcE+e+YjIKDofiLcVl7ofFbBFXLQMh7RQYi2WUKzU4AkG88c77qBnMSJcqEqoXSyTR1t4hIYxBnxt+t11E5cl799Dd3iau4gsXLiBNx7zRiJm5eaytbyC+vS1CN92xXBHgpWt5ZBS3b9/G7pERLM7O4umnzqOnswPra8vYWN/A7Tt3JICPTO9nnr6AtkAALocVFqMBVosJRjubSBX8pz/8JlxOO46dPINkroJotgSjzSljMrq1iURsG4PDg0hubeDM4f0iwJJLzdC11998W9zGu4YHsXd8BMHObly7P4PJ2TmY7A4UKjVxPns9HsxPT6Ez4MPe0WH0hgLocVrk3NPgOdRkFKGe48FNFnitikQ0BgdXJtgdKNY0lywEsUOkjWASJLuRqBWHiKL1GstmQ5lue4cLNcWIaDKN7775FlL5EjKFIgZGRuHxB7GZSMJstuPm1esIeb0wNiuoFFOwmMjaZgPRjK6ObmRKBWxGowi6nOgOduD4yXO4eO0GcooCf18PsqWizEOTYkC5UBKmL+cI5xGvJyqOQ+WV8zsbM8LiR0uEYi3sTcNbaKF9Gqe3mC8I3oZzgu8pKA2DQV7LuUxXPwVfNSzQgaWFOfze73wDr7/6t3j/0jv42su/BqfNQuLQDkuY4q+6uoYNUNWhzGYUhWdVzBVnM/8zMHfSpLKspUmlrlRgE0VzJauv+/vCMv9NC77VXLwaPoKrA8i5p7C8GYlgezuK8xeelmYJ8wXoRCcDXXVENwS3cuXyZUS3o7Kig05/GxuW5RI6u7qwFd0WYZlHTXUTm7G+sSG15rGQjARN7K7XUW/WxPGsXa9ZP35pgXt8Lo8bQCSGFauRFCqKExZ3G8w2NwxKC1aTAWaL2uyge17DY/ywFqo7m+fBD5w6pt9j639v6hXQK6BXQK/AE1MB/aL3xBxqfUf1CugV0CugV0CrABnLFGg1YVlzGWkhRtp37YbxUeVkSbHqDHxcWBZ3loFMSeKDzSozl8FJCp3PFbQMqrC8tLSJL3zhJbz8xV/FpavvIZJJwuHzwELXqMWKrY1NcUNWalURo3iTTgFD207eCFPY00LQ6BblTSyXNFutJvlOpis/ny5VRhWtLK+hr68ft27dgd3uxNjIKNaXFoW7OTjYL6ICRTV/ICAhgOFwBCMjY/I5yUQE+3YPo1HM4cefOS8Cc62YF7ejQjehlYJOU9ABZocLd2ZmMbW8ho1EGnanF26bC+C++N1oNkqIJ7clNLBUqqKru1dCr0q5DDoCbkTWVnDk8EFUGoDZ6cObly4jmy1hdHwMa5EwDh09DI/LjXQsDhODsdweOFxObCfjuDs9ha1UBp/89KeRzmWRK+bFtUychMlgRD6TFQxGNp1GMBQU0Xn//gNYWFwSEYLYB2ormxubePfiuxjfPYYPPvdBJAtZVBsVOJ0WeOxWFJMJoFhGvVTDzPQs7C4vopkMSo062ru7xBlHpzbdwAMD/RgcHBCHO8UgfpENSsxJNLotDGgKGT6vFz09vchls+I47+zowOzsLLYY8uXxiKvZpBiFudys1sTBvjC/iPcvXxUHZ1tHJ+KJuDBT1SaJShl9xAM1quxuPmRpOlqyDRJsRWekwSBoBzogKQZL4BmX6ptNSGdSj1yUHGeaC1mW67tcMj61wDnWmiKYJuponFkK7ByvkUhExqrDaRfXH0VlOjH5vbe3VzAYnEd8jjR5FAUlinYmszj36Tzk5xLxQJwF3crjE6M4dfoUVjaWxaFNtIqhZUA2lZFaWThfaxW4bGZsrq3gmZPHcWh4SILNKuWCsIpNphbMZiMaLS75ZzPIKGqcyWRHiu9nMsJgNomLk4FhlWoFNosNlVJJxD+r0QwDGdZQUFWM+LsfXITNF8QWGzl1nidUwb1cLGHf2BD6OwIwtpqoFItoVKtYWlgUkdpstaG7fxDB9nZxZLb5A4JqiURj0jiZW1oSoZnOyt6uLsxMTcFu5nlDQcjjkOBKNqjotq5U6nA4bMhm0qiUCqhXGSyXRV2xyOd84Jmn4HY6sRrewlYyhzfevQazwyPHl27maCSC7t5u5BPbODA6gGYhC6VRR6lUwZFjJzA0sktwGWZDC/lqHe/fncTc8qqcC5LZAtq7uxH0B4Q/zRUOXocNfR1tOLl7GDZjC1U22xQVe8DVGgyrI86CJGAKinQfVxoKTGaTOGUL+RyIyOAYp7O51awLVqFULqFWt8Bq9yHDUDuHE5Pz83jt0jsYmtgDd1ubbJ+/vR3b8TgSiTSC/iCuvnsZo0OD2Dc+DJ/bAgPK8p78fTFfQzqfQ7lWxt0bD4CaEQcOHkDdZMaDxUU4g3RFN2TsJmNxBHxcjaA68zk+ed7kg/OCgrAmHkuIajDwaFWMJjBr53TOPzZlJDizWBRMhhY8yDnC6xWFZL4v56iGyGAQXyS8jt//N7+L73/3O3j7jbfwG1/9NWkoiLDMooozWXUZPwqY2xGWmReguY4lIJEuZ6NRXbHTaD4K9qN4K9vT1EL+/nthWWsiybWxznmliu1abkGrUYexxXyAhjiWySo//9TTIibXeL4xmkVk5hYQOcFG6O0bN6XRxv0eHx+HwhBCBWjv6sLC4gIOHNiPWqkgnHQ2h4jY8Ho9cv0TdAefTzGbTWK5cv8QeUWXO5tVfPBaKK8RdAdZ3m6sbqWRq5lgdARhtjpBhrPVZFT5ylTmyQnfwWBoQagcAxry50PnTun32PqfnHoF9AroFdAr8MRUQL/oPTGHWt9RvQJ6BfQK6BXQKnDj4rdEWOaNL28GtaR7jQephfdpS1wfrxxvbHmLKs6sHfcyn0cnVqPegsnAxHmDBAMZjRSWqmgqJtRbFiwuhvH5z7+El77wK7h88yqqJsDidgpywEQxsAnhtqYzaXR2d8v2rSytiDBFx9bm5uYjNxwFO4oQa2tr8LjdcLko/NlgYciQQkdnWML+YlG66AxYXVmHx+NDyB9ELpMRl6vb6xTXHwUNBkjFYwkEAkFkiI+wO2Ax1uGxG7B7sA/H9o7BpjTgd9rEGU1kQqleh93tQaFYhtXhwr3ZRSxsJ5Ao1TE9u4yuQDuef+YC1uam0NPuwbGj+5DOF9Ewqm7Zarkky+3Jct3eXBeRafzwSRRbFly9NYnTJ04gshXG7PIiMrmsbNOugUHcvnYdE2PjGBwewnde/S5+7hd+Ad/9wds4eOQIEpk0ipUSunp6xKFGwZbCA78zGO+Fn3xBOJnLSytoa2/H8NAuzD6cw62bdzAzPSMsWWETVyroGOjFhz/6Idy/dwsWQwsdHjeSG5tIbcVgNVsRiScR6u7Bg7k5dPZ0o72jHcdPnhBHIJfBR+NREYKomNEZTEcyl3bz+ExMTIgETLfvwMCAhP7NzMyIa5eO4aHhXTCarfIcisqdoXbcvnELuUwON2/ewsDgkDBkUxS2y3Tg2kVcpeDLB8P+VNG3JrgKir78mSIyBX11mXhjB5GiBupxHHNeUGCV0DGnTQQiuqfpCKRoQrFMczHyufw93bgcq/wcCugUkimyaSFj3B5xNufzcLkdOyzoohrKZjCIUKahZzjW+V6JWFwCIDmeibmga5m/s9rMKNFRurmOw0cOYu++PUjl0mgLtSGdyorDf2MtDIvBCLfdgWq5CI/TgWI+C6VShrVSxAeeuYDujhDQqEpwm4Xz0KigVivB6bKLCExxKV+qCnbB6nBI6KMExpUrqshktkhN6pUqHFz5YDShAiNeu/Q+smSt2+yo1Bri3uXxi8diOL5vFAPtXlpuyQQQ8dzjdAlTmcc6Wyghlcvh/StXEY8W0NsXxMjEBIKdXVja2MCuXSMq0iSTxV/85z/BsxcuYHFmEuaWKvSH2jsxPLobXm9QhGYKsgzGo5DPhoLHF0CUYqjXJVza8FYMc6sRXLxyG/0jY+LQ7mwPYWV5UXAlNkMDR8eGRVyu5HPweLwq65jMdqsZpXwasDmxla/i7159XfbZ39aBodExccsTh5FLZ4Tr7rSY8NShPfDYiDwgo7gKi4lhghDXLYVW7aakVK7CaLY9YtdybNRqVREPKbiKuEnOLTEZdQvyFSCTz+P63btY2gjjwPHjyNdrcPj9aBhNEsZIkTGyHobDbEd4bQP5VBJd7V6cPXUI5VJaQtwsZrsEu9WaQLlWx/ZWDHaLE3MLy7h26w5C3b2we9yo7uAhGO7I4EUKy5w7HPecR9o84XjnGBe5tNWSRhjnDs/j2nzjzxT0OTc5RyhucvzxtawJn8fn0KXMRhQZzTzWnAsUnB12G2JbEXz9ay/h/Utv4Z03L+E3v/4FOAR3ovKVxaG8w0BWG09CXH4Uqqde0dgxFeK1isJgEB6D+nZY6hyr3FcRp3cCFjUUxuM5BJqwrK1Q0IRlzbHM2oXDqrB84elnUedqBEEXEStB0Rbw+7x4cP8+wusb7GeZLAAAIABJREFUiGxGpPlGYVmaPCYjPD4fHkxN4uzZMwAzDNgkq1QeublZRw3BofHemzu4G01c1oIRuX/Eg7Au6nMJfLYinqsiXzfD5AjB7vLJmOM5wmTmCiYFigSd/vCYaX9DaIitD545od9j639y6hXQK6BXQK/AE1MB/aL3xBxqfUf1CugV0CugV+BHhWUNc8GbQm1ZLJ+jcSU1TuSPCsv8vYQxKXgkTsutelPZcSwb0WxVhbHcbNXRUIxoNC1YWArjCy++jK99+fP4m+/+LWpmg6AwKID2dnWjlMujLRQSDAZD9XZRXDSonE2KbXS9UbSgEEcxmAKDCH+5LLdaguMkOInL9gsFlIpVVMgZ3YwJPzQYbBNBlE7CUqkoIsLQUL84L/nei/NLOHr0mIh4d27fxo89cwqlTAz1Uh7H9o1jz65BlLJptOo1+Ohwzma5bloYtDaLFQvhbVyZnEPD7sGduzMIunw4f+wwrI0SThwYgdIoomW1YTNVBAOVuLy4tzMEU6uGeqWEeDqLm1PzsIf68HA5jO6QT7i0MBtlCTRRFZG1MEwtBUePHMH3Xv8+hkZGsB6NIlOu4cc/8hHMLiwg1NEOs82CVDYjbli6Jy9dvChhcKFgCJ2dXVIj4i+Io7h75x7i0biIzPzd7dt3xNXs7whhbO9udHe1wee0YWtlGaZqHXMPpnD0yDE8XFiEMxDE3MoK/ufP/SIKxTxi8Tg2I5uw2a2CZ6BoceXaFRlCdP3RMZnP5qUZQO4wxViKHHfu3HkkygZDIRGSXB6fiDlEBCzMzuPBnbvIZfMYH1NFwHyhiFKlLGMxlyuImMKxQcGjVCqLKEtBhAFiiTixJ36VJWw2i3BFcUqaIgyvEjew6kqkyEUcCwUnMki15e3cJhHKgUdjknWkG5mfq3FGOZYoXhNpofGZNdQMhVu+Hz9XQwXwfR9fQcCxTfGK5kk6ltXwQFXAy9M9S8HM0MRP//SnpeFAdZKM6EK+iPoOjoZO/1Q8joDfh2q1Ao/bJTgTpZRHMZeFz23H+VMn4HVYYCGYpVFFvVKAx0kERx0mh0dcs/FkQsL7yCFn3ciWZrgaxxKFOPKRyYIm2zdVruLOzAK26HS22pFIMWjTjJ7OTqyvruJD54+j22tBjasOHA647HZVlLfYUG1QYIM0XsxWq2x7uVrDwtoaMqUS8pWqhAe2BdvEzVwvlTC2axjtfg+UJhEdJpSrDTImJKTParXLeCJ3lscolUwI6oKiLl3M0e1tlKoNGF0B1M1OZMt1aTqYjAqsZgPcbg88ViMm+jrQ63dKQ4ljkaIjjxWFZbq+a0Yrpta3hE3dNzyC967dgMvrh9XmEOE9sR2TBpLHbsdAmweDXe1wOWyo0THeaMjnEd9brdXhIgaIYzmbFZQGP0co2IpRXMJcGVGq1pDJFQRZ4nS5EU3nsbAWxvLqGlweL4IdHeju60eeTQuzBfSktijWlitoVvlVRzlfxOz0JJ49fxpejxketwX1WkUaNT5vCMVaA4sbm9Jgy+VLCG9uo1SuwxsIyooErjChBCsCJuXZlupQ5rimwKlx+bUmDI+DhPqlUzLnKBbzO8c/X8efFxcX5f+lWWMwqiGuDod8cR5pwjXPFXwdz/MiWreaKOVz+I1XvizC8mvffR3f+PqLwvIme12EYOEqGx45oFVxWHUyq3xlfud8U4Xl5k7WAH9+vMlKoVlzJnN+cp/o/P1RYVnC+shxFvQGLdPsxNbREqZxCxvhMOKJhDiW2ZClY5lYCQrLbPo1G3VcuXxF5tZmeFNWclBYdrpdkj3gDQQwPTONM2dOi+ufu7C5GZbzHc+n6nWd564f8p+V1g/DCx9vID8uNKvnOUAxW5Eq1JEqAYqNjGWXOOltxMmIu9kIg8Uix0h7vdYU4M/8fB2Fof+9qVdAr4BeAb0CT1IFdGH5STra+r7qFdAroFdAr4BUQENhaIF9GldZuwnW3JOa2+rRcl7egGs39Awu4opYBmdJ6BmXD5McrIX3NQCFbqgWqk2gWjdifn4DL730Fbzy5S/iO9//O1R5/2vjEuAW/G4P4lvbwutkoB4FQ4qeXCbOG1iKbxQUePNL0Y4Chra9uXwOTqdN8ABcok2BgjfZFBEnH8yiWKjC5wkhmyuiViEbVEGxlMehQweRz2WhGBS0t4WwsrICr9sHt9uLQiGP8ZFetPudsKCJnlAAhVQcbT6PCBIRBrF5PCKe7d49inK+gMu37mAuEoezrRf3Hswi6PLi/JGDQCGJZ88cAup5xAslJCstcdS6XQ6MjQzBbFDFETo2NxJ5vHtnBulCFW4rhZsmqkoT3X296OvphwkGcSwT42Bx2HH8zGn8q9/9tzh44gQ8Xp9gBLbjUbi8Xnj9PjVoyUjH9qqIHXv37EEsGoOLzNYmhFkbCW/BbmWonFdc4NlsDvliEYrZgHNPnYHB2IRFaSLkciGxvoEfvPoGXvjkp/D2e+/jc//8n+OPv/3nOPv0eanf6OhucbUtLy9JUF4sFkMqnZTjIoF11YaIy3QpUzRaXl6Wbejp6ZHj2tXdLY5lYhcMRpM8N+D14f6de7hz8zZWl1dEkBbedr2G3r4+CZqjcEb+sNVKznFJhORqlQGSbJRQ8FKdk329A/Kd4s/jwXnauOLvOM407nCtXhdUAwV6uqkpiPHhIee1VpOGhDDCrdZHHHCOTYpqfP+NjQ10d3cLc5qf4aMQKsgWtUlCUY3jmOIb60NuOP+drk2Ga1Ho0YQqt9slDYlSOY+RkSF89rM/i/WNdUzPPUS1UkOD4qTDjXg8iRp/bjQEKxBPJDE2thupZAxHD+5FvVJGhZzj2zdw9ugRXDhxBKZ6FYVUDCG3E4VcDg0u5Xe6ZDs5jirVqtSF2+i0OQQlQSwFhUWiQ+qKEblaEw8WV7C6lcDAyG4sraygWMhj1+AAtsIb+PCFE7DUsnDZHDwoCPrVkD6+N88cdP0XuWy/BRRzOfgCQWwTqWFQSGyX5oqxpUgDKuTxwGE2Y3RoAJlMXJzI29EENqMxFMtVLHGlg90mjZS2tiDsNivcDgdsJgW1qopucPpDyNUULIRjSORKyFPopCPUZRdMQKfXhUO7ehC0G2Fp1URcg8Go4kLQQKNWQbraxFI8g3Q2D3+oHbOLy8KDplM7th2TxlhXRyfmp2fgtys4eeQA2hj4WMrDRC2zzuPEYDvihMwiXAuDu0UuLleFmGB2uJEpVSVgcCm8BU+gDfcmp3F/egZ1haZpB46fPImerm5EtqNIp7Mq59nrh8PpkiYKx5DVQixOBql4EvMzM3juA+cR8NngcqkueLOJgWx2zK+EUYQBpWodD6ZnEUuk0Mtzj2KURgADKFPZNDo6O6Vxw4YXP0MLfeWY5rjhmOa/0cksTR+36jRmc0K79nC7tHGlOZPVCaoiVDRuOeeXJtayacg5xvlVq5QR3d7Cb339ZVy//C7efuN1fP2rvy4oDIPwzDXxmMG0KtqCQjPD6DTGshrgp8h4FhSFzSbzjvOb4rXKPW7JsZTm005jSGX+q+iPx/FR2s+Pu4bJiSfUntdJojB4/j999twjxzLPdQaD6theW13G7MOHIrBvR7bk+rd//364PG4Uy2X0DfTj/uQDnDxxXFbP8Bo8PT0t5xmeU7WVSNp5TnjLKl7+kQjOWmsNLk1oVkVhExqKgnSpgUShBbOzDYrJBrvFJogOCssUwI10mO+seNI49I/nMejhffofm3oF9AroFdAr8CRVQBeWn6Sjre+rXgG9AnoF9ApIBa6++YctjQP5OAZDK4+GCdAwGZpLS26wDbxB59Jdk7inNFczl/LW6Bhs8saT64/5O4rLTRGN6i2zCMtfefkVfOnFX8V/ff1VpCoFWNwOEXGCXh8a1Zq4CinaMUCJjr+tSERECy0ESrtZpxOU20ORQpAH1SJCoaAIeFzGrop2frxz6X0UC3X09gwiEc/s8GGLwjdtaw+iXC6K28vv94KBb35/QARJOhatxjqqxQzGR3ZhoLsTbV4PGsQJWMwihlHEWllbxcTYGFwmBdlKDS2HB2uxFK5euYmg040PnjsNt7GOLr8dTruCWK6AeLEumAAKM7lMGk7iDfJZcW7C4sL/+/v/Eec/8CFc/MEb+Oz/9LMSppUvlUVMLmYZnpdEZHML556+gGBXO/6/b/4BuvqGsXv3mLgCKbiOjo5iY/O/sffeYZKd1bnvW7l25dQ5556enEczioCQhJKNjW1sX+Da+Pr63OPj+xzb5/qAARkRJBkw+BjsYwsM2GQhIZRRHGlGCU2enu7pHKu7qyvnuOs879q9R2Pu/ef+PVV6Wj3dVbVr77W/79u93/Wu3woL15TN8E6ePCmi7eEjhwQLQZHkxV+8gEvjE2gKNUtjvHyhKIKKzx/A5OVJdPV2wWBQce+9d2JuZhIeqxUvPvk0MvEUdu3ei/BmFO+/+x785InHcO9vflAEbArhFJUovlDMs9tsIvzoXFSvyyfCBB3ji4tLiMajgg0YGxuDPxiE3W4TIUp3O8diUViNVkxNTmH83AWMXxxHe1urJB84ssiZpZgsJd0mo/CIOZ4oVgkzlGX9pbKMCaJO6MrMZbLyHroDKRyR8Syid41sXqcINSIoE10hDmiLOJQpFnPcUzCjCM6xyiZffGRzORmPHJd0HJMZS6clRTbGm8ckDGcXkR1akz+dR6ujM7gvujhnoktV9tsjoqCe7DGbjYgnIrj55htw8NABEbaqqGNpaVmYt0wWrCyvwmzSnKAi6LncSKXTyBez8Ptd0hCRnGOUyxg/dRrWWgnvue4Idg4PwFguQq2UYLaaYbFZUayUtSaebGhGTEi5LM3EXIpDa25Gt3e5JIzxtWQWlxZXsZkuABabIG3oVq5Xi5iZnMDv3HMbggphCwYYVBVBIkOkwVsVBpNZuK1sQqfWDfC5PUhlsshUyqjbrEgXyzK2fR4vqoUSbHXAZjQi6PPAbjNjZW0d2VwB+WIFVrsiDQjJzyUGg+IbhUQKua1NQajVkjhuS3UjLs4uY3JxHQbFjc1YTDjhbS1NoHTsNNZxy4EdcKhFiPdXpZ/VKI3LeB5qtTISxSpW0gVEonFxCtM5bLHb4fFqLnnFrgjOIOD1oF7MoKu1GbvGtiESXkYln4Pf6xOeN7fLBFzdZJWGp06rUZzB8XRWBOUTb5/BWiyORL4Mg80Bm9ODodFtaGohA9eEV185jn379kpFRpqNEFUDHHYF2UxOeLscPz197eI2n56cwlsnT2KgtwOHDu4U/jsbQtZVHrUVy+sxxAsVnBkfR6kOKE43cpkc2ptakU4kZK1MiFNeY/jynHD7HN8c63qjy7a2NplXTFZxzPP8cXzrfGQ92UKBlnNOZ/Vy7urXJ2m6qapXGMs68oHrCatbeG4X5mbwxfvvw9tvvIZfPP0cHvrCX8PjVmBQNYawpqpquAdNPDVqjmXq17WqzPst4zJqahX1LZcxx7ee1JFrYE2VJBDjyYfWm0BzRf9qfwLdxXylOZ5aE+75rwrLZBrXeU0VId2BdDqFN14/KbtsNhoRWd+Qbe/bt0+a93Ft7+7txbkL57Fnzx5xvXOdu3x5UtYxRdGqMLR9YlKqJngLjn/iMPTKCQ17wX2nk3mraaAcFFMmQKYMRLN1mJQgjBYH7BabXPe4ZhJcbSBbfcsZLQ09t1Am+t8K77vuYOMeu/H3ZiMCjQg0ItCIwDUTgcZF75o51Y0DbUSgEYFGBBoR0CPwxgvfqlOIo2B2tWh89Q2mXv6vl/PqjZToUqYNVG5MUZebWmHOstRYmvdZYTQSfVGCwUjHMq44licmFnD/Zx/A/fd9UlAYqo1cVhWKQ4HTpgh3lWIc96vAJmE2K8Krq+JQJW6AAgS/KGLoLmYKbxQf4gk2TjMjX8gjk03B7WKjJwXjF6dQrRgwPLQDszNLSEbjUKxmDAz0IpvPorklhNm5GXT3dEmpPV1tCxSHzBaMDvdhaW4Gc1OzUMwWNAec2Ll9O945dR7X33AE0UQS0XhChChbNY90LofRvfvhCjZjdTmMGsvG6aJFGUO9bejsbEYim8Ob5y4hUyhjYGQbNtY3EFkPI+T1YP/evejs7cejjz+DpbWIsHVHd4xhaS2MfKmEffv2C2v45PHXxJk2un0H7F43nnzuOWTzJRw7dj3m5ue30Ak1QUBQUiHDms7ZQ9cdhlWxoVItC7/zF888h5ZQCzraOtDR0YWp6RkRlaku0DUcCHiEkT08MoixkUFkolH8/Cc/xUj/ME68/iYGx3Zhz+GDGJ+fwv4j+7WGZLWq8HfjsSi6OjqwGYkIiqO1pVnOW2Qjjrn5RWEwF0tFwQ/cfc89GBjol/gXikXhj66vh1EqF2A2GcUF397chlQihXNnz2JhYU4EQzqjg6GA8HLFPg9sCbAQUZXiOd3KHKtMGCwvr6BW0UQmfdxS+Mrl8iKQkiPM+UB3NVEKpXJly/Go4TMoFvP1fI3OkWXTvb7+fnGw6w5kbpviGsUWPk+3PYUyislsvEcntzS0KxZlvNNpGCW2IqA1N6Mz2u10i2OZY5vv06oKqgiF/JiZncJvfujX0dQUgE2xIZMriMvcZtYSMUvzS+JgppOaLnQKxDxquptbWoJy7KNDw4iE19AWCiIZ2cDrr7yEfWOjuPv2W6XpXykThxk1cf2SMc21geKfoApgFHHZwMZjlQqMTLTUDchWDZhejWBqOQyH16/hPUxGKGYjsqkYbrvhCHx2CsuA1WiAzWRCLp0WvjkFt1KtiuIWLsBmskq5vWq1YCUWQ6GmYmllBU5FQdDjhbmqwmWzwmWzweslp70onNpiuSp4GlnXiAOoVoSzTKwAqyE4Pi1mo5zrSDKDjUwRl5c3sJHKQ3G5USoW4CB+plpDs1vBdTuH4LeosNSrJOCiZjBKg0Bxa6pVRHMlzEaTMm77BgYxOTUtuIje3j5BzXAtrFZq8HvcwmTOpRK4+dh1MNYqiK1vCFLErjiRyOZRhgmKx4/wxrogDd586y28c+YcNmJZDG8fQbpYQlNrO+wuL8w2DR9SLGQwOtwv4/PSxXF0trdjaXEJXrdXEAoUmd0ujzRds9iNGB4exvjZCzj99i/hVMy4+85bUanmJRnkcvpQZwJwbgUrGwn88uIFmFwO9A+NCJ/ZbVGglsvSIC6ZT8PisMNhdyAa2ZRzrV9Turq6JPnCece5xLnO8UOsit7Ukkx1qQywWDQ3tc0myRt+p3is42SYOOTvOA/40LFNHHecUyG/H+GVJRGWTxx/Ec888Qt89cufgc/tANTKVlXLu837NCGV/vD6FitZF19VYSqr9Zo0ZuWE4ZqgJ3QEc2Ok8E493SjHw8/X+cxXXzv5Ho4/zhe92ocXx3qlKlUY4bU1xOJxHLv+RkGgVNmsk2OzbsDk5ASmpy7LuaOQnUwkJUl36NAhEZZZydPe2YnxiUvYs3u3uK75GdPT01JVoTf/1MVunbFMozG3oyeLr35efscuhxSVayrKbFSpWsSxDJtfeOtEPVlMRJRozuq60SyJPIr0jI0I7lvfeewNFEbj781GBBoRaESgEYFrKQINYflaOtuNY21EoBGBRgQaEZAI0LGsi7M6TkIvi+XzOldSv5HXnFmae0tv2Ed+Izm0FM/EZVmtAXUjrGb7lmhXFtdyHTVQkqmqVlyamMMXPvcg/ubTn8TjTz8Bg0tBvlqGw+mEy64gGYuLK5BCc11cV3XUVa1xE/eXYgVdbnSr8QaaAgT3jftATqXf70M8HoXFahYnXblcw/TUAlzOAHq6h3B5cg7lQhGolNDR0Sb7xv+IxWjraMfg0KBwKXmTzzL+kN8rX0Qx2M1mnD19GvOzc9jYiGPvgT2wKgrmF5cxNjKEI2N9UOsqVqKbWI/GRHwb7umBi82OSjkEAy64vQpmFhdxYXIWqlnB8noUbparW63wuxwIeNwiNIbXNlE3WpDJl+DwetHW3YWTb70l8Ue1DofNLu5qHx179RqiyRTaO7tFsPD7KA7RraYKn1dESaPG8x0eGcHO/btgU6xYWljC3NSMIBNWllawc/suGM0WzC0siluXDreVxXl0dXegp68Lw0MDeO2FF9DZ1IbjLx1HsVjF4I6diKQyuPmO96BjoB3ZdFocgGzqxYZt5IqyuRsFmc2NdcRjcWxEkyKmUJjr6OpCX18ffH4/VsIrotGwORWFzKWleQwM9YoAWsgWUS3VUMoXpPHV+XOnUSiy+V1RXMtkZJPbS2FDURwyHhkDDZdiku/kLhOPYlDp3qxJPDh29BJ7vpfiGEVmCr5kNhtNFhG0ZHxtYSt0zAXnCMVriohyXrbmiC44Ufjndvid2+V3vo4CHwUnCsm6YMb36OOav6Pz02KyIJfNicDIn7Xmfxm4XArCa8v4r3/+Z3A4bChXylilgGkwiviTphBVqUlCRnE4JJZ2B52QGZkfbORH0Y7ObH6lkgn4vR4UMimcfOUltIQCOLx/Nw4P9sBpqGmYiro29xmHQi4vTkpDTWt+xnNmcSiAVcFqPIPzs4vI1QyIpTXUB5uW9Xa2ApUitg/0IOSyQSHaxqFIUzs+zzHDbeeLJdQNRlTrdUGzpLI55NSafMFqw2Y8JmPAbbNDMZrQEWpG0OtGrZTTXNNWG2psAioiXV3cm7lMGmYydlFHpUaShVnGtiSgSlWEEzksRtM4OzmD1s5ulEtFFHMZNAeCcJvquGHPKAJWwKSWNMen0SwcZybSKKwVDCZMLIVFHGRFwOXpaWn81tbaJq8v5ouSIDAJc1fF2vICjuzfh6DbDYsBkgCwO1yyLxvJLGaXw7g0O4/ljShMFgu6untkbRMMCBtEBoNYWFyUxp3tbNBZKmIjvCIoGWJPOD6JmWFiiGOe50DGYKUExW3F/n37UcoV8ZMf/BDpZAwf+s17UKuVJF7FQg3pdBGzMys4c24CoZ4uFAxAhWsi13bGj8diYuVFAgarSRzybA7KNZlzhXNP5/VzmzryRYRZq0WqJyg069cN/ZLMRAzHGOeF7l7WMUv6dx6b7rilIM3PsZpMiEbW8cDnyVh+Ec8/8wt86cFPw6lwrlfFYSv4ZPKTBYtB1jKvVaoIxDpjWZAXNc5PE0oVJpQ0y6+49bnvZrOsYzoWQxeS/78cyzwmHduhX085zgWFYTLJGkZh+eixG8ClI88qGLsiDWcvXrxII7g0yCTahokBJnG2b98OxeWU+djU2oLpmWns3bsXlXJFBHIihSgs66xrPa5XrtsU2bfuenUutOA+RBzXeiXoySs24qwYFETSVahmDyx2N6xmmzSa1GLBCWGR6wrjq2NNdHGZP99yaF/jHrvx92YjAo0INCLQiMA1E4HGRe+aOdWNA21EoBGBRgQaEdAj8NZL367zRvrqzvUUIHRGos6V1H/Wb8x1YZniK5+jgKKhMOh2IqNSleZ9IlYbyJOsoUpxsQ5UqmacH5/FFz73t/jyQ/fjkZ8/hvVUAnavR8MkFIpSIs/S8KWVZWk+t6WQivuTIh23q4t88fi7PGUKuiLklTTepcOhwK44MH5hArFYEj5vM+xWirZpcQ+WshkRStOZJEa3jeLtM28j2BzE9p07EdncRH//gOAE2JwrEY0J7/a//+V/w+snX8c775xCV3e3lCNfnp0RoefN119Fdi0Mm2LAyPYxbBvbLiXZiY0o7rn9PXCYDfB5HRjZNoQK7+bNNhSqRrxzdhw+fxOmp6ZhqtfEPWqzmnHw0CE89/yLCG9EsRaL4ba77sLPnvi5xDcZS+Luu+4WUalUKWMtGsGPH/kpBgaGsWvXLmwSh0BHqM0mIg3doNlMBvF4AseOHUPPUA/WN9fR3d2DrrZ2XLp4CethOgqxhWgoYG5+QQRpNhdMpxPYs3uHNMOaGZ9Af08fnnn6ebg8AagWC25+//sxtH0I2SIbpSXR090NtUKkhAOTly5R0cH87CzW18KCY2jt6MHefQckmZBMJNDa1oqmpmYRLycmJnD81VfR0dWJoaF+GE1V4Zy2NbXBblbgdDhFcD1/4Rw8bgdefvlFQWkMDfajUi6Ka5mMUKI1dLdgrUaFCFvHY5IYUnATh2Q2p43PSlUEXApjGuu4RA0Ifr+GtdjY2NhqCEiEiiZQeb0+YToT20KXHwVsjk3ywomLYDKESQLhxvp84n5kk8lAwI9EMiHuZG6Hn8fxT7cmX0uBkJ9Plm2pWJL9SiZTsFqswqqmOEld8//6z/8Hcrk0FKeCzWgS2WwePV1diG1GxZ1LFynd2mSych/5WflcDlYYZG5kpXklubdOEZz27t2N6csTWJyfw1uvn8TB7nZ8+O7b4aTbt1oVJ6/FZEStxGZ9FnEr28wmWIm8yGcFz5CrmzG5uIb1VA7ZckU422wYt2fnCIJuFwY6W+GxmmC3mOF3uZBJxOFmeX+pIGOPOBGQYcvxa1bEpV+oqyiZTMiUyiiU2ZAwBmNNhU9xoD0UkqaSqBCdUBHnLw+G6BOOPwrItWpZmhFSSCzXjFDrRlgsRhlvyVwJkWwZlxbXMLmwgkBTC1S1imwqCZ/LCUMhjd/6wPugVIvwOcghLoKiG5voVWqqoHoKJgtePz8u47mtrRWz83PivPd5vTAZLYLB6OroQmQjIozhdDKB9pZmtASC0szt5InXMbe4hIrBhHSpinSpiO6hUdg9zYKyYVw4brq6OyWxQM42hUEiG9wuJ7pb2zB5YRyt7S0y/sLhsCRqiCnasWMHJicnwWaYxXIevQNd6GzvwOrSCr79rX+VZNkdt98Kj4fNUFnVsCFfMzNLqKkmjO7ZjVg+i2y+wOUcFbqqc3mUyiU0d7bCZLPAoTi0ZIPZLPOH1wjiMDj2OeZ4LaFrWRIrqAtznes5K014DWElRSAYvIK64DzwuD0ixnMeCB7DahZcCs8x40xcSTqTkrWNYym8vIwvfPY+vPHaK1eEZYfdDIMkPumwJf+fyIvaFbcxMyI8JTlzAAAgAElEQVRsJlqpaAkpznMKuYrDjjITU5wd2tLx7nVyC6VB5y/FXL6vQlSMqNDv4jCu9CQQnjPFawNM3B7RGgaDVDFENmO47uhRcHkqFEsyR8+cOYvVlVXBAQlovE4Wf0zWksHBQcH/cN+4nkxOXRY8hkHEcoPw7ekUp0AsFURbD73yqF4rw2LRhHEeK+e0jszgS202VhqxiS8xVxZUTQ6EE2WUDU6YbW447E5JzghSxmKVxpC87uuOZTlGcTRb5DPec3h/4x678SdnIwKNCDQi0IjANROBxkXvmjnVjQNtRKARgUYEGhG4WlimkEwxQL+5FEbtVSW+GluSpcdaN3mNGclf0HlHUZkygebM0m6qyVutCdtVBGne8JpUlMpF1I0mqHUbTp2ewN9+6at48Iv3ibCcr9VQEcexDdlUFgGPB6FgAMlMCoVKUVy5ZIZSWLHT0ZxKSBm2VpZvEh4lHXEUGKhlB4MBVCp0mRngcLhx4fwEurp6sL6xKe5d7h9vzCkeHz5wAOdOnxZO5fTCLPwtIezYs1sQDh1tbUhEovjlW2/h0MFDOPXOafyX//ynePLJJwXTMLZjB6r1CqZmp3H9TTfA7/fAqBYRamrCZiSOtZV1vPrSq0jFYji8bw/uuv19yKbi6OlpR7FYQXg9ikd/9gTi8QwSySyLstHT041YPIaxHaOoVIoolosiHs/Mz0tDrhuuvwnzi4vC4rx0aQJ/8PE/QCAUBIEkF85ewPi5S+KYrDE2Fqs036OAKnzVYkmERrWmoqOnFdt3b4fL7RaXLBnF3d1dSMUT2L5tDE88/riIiKtLa6g77PB7XLjluoOw1msYP3ceFpsTz77wCg4euwEWRcHYjm1wKnZpjEYcwJmzZ8T1TQfp9MwMBxBaWpvR1NIi8amSKVqHiPX5bFYEFJZz0/nLBoVNzc1wetxwuxUoVgoZRlhMNmG85jNFnDl9BplUWljOMzNTIti2d7TAZKoLN5nbpgCYyWSRy+Zhs9ExXBEhS9x5Bg3fwjGsuRnJe9YaYGkN/dwynsPhNXG8UijR3XwUtjQWs6rhNwD5WVU13IHVZkUwEBQnHzEc4oi220TIoQBXqVZExCZ7WBeWKVAJAqRQEMFNGpMVizLXyKYtlSriSqRLsFQqIJ2J44Ybr8Mt7zmKUikj7tHIBnEBijafYRQhnF9mk0Xc57rY0xQKIk9kBpuiKXaksxkpbe/o0JoLEhnBOTU3O4O1qSmoubw03iMa4pbrj0Et5VFIxcVtTNe/xWQQsc+s2FG3KMipZsytJXDy7AXYXETU2LEwexnbh/uxa2wI5koFQZdTmmcqNqvgJoiT4EmT71xrpNliVUTiTKGAfFVFQTUgkSugXFXFmdnb2QWPw46WYBA2owpLleIgBTwNUUAEiGAMeOzEGkjXMg5Fi7jpyQ1nRcRGIoNwIosL82FhF5OSwrFYLefRFPSgmIzhjhuOYrAlhHI2CeJlq3UVLqIg4mnB5agOD84vr0qygE0Co7FN+VyKycRYs5GeQ3HDbLbBYFUwNTuPqcuziMYSkhDg/Ai2NKOptRldfd1w+11IpZKAasH4+CU4nW4Zny0tLVv8YqeMHfKdKWoKosBMF7ZRECvZTBZ2xSaVC0SqNDWFJDmTSifQ29+J7WOjSMdTOPX2O3jr9Tdx7z2/JgiGqalZRBMpFEsVzC0toW9kBDmyjms1ETcFLaKqaG1plVhznhlMBhn/xA5RMKaIrDdV5T7qCUrdXayQLb6FvyCfl7xg4StbLfIZdNhTSGeDxmqxIskd4nw4liUJ4nLAaDKgXCkgl8/K2HfYTIhHNvH5z3wWb504gWeeeBZfeuiT8HkVWSPo5K+pBhGN6YzXkqkaI1nGHcVvYjXYNJIVOdKIVk6LzCf9WsYKGM5VeZ7HvnXtq7FB4FV/WugO4asb6Mm1ky7orcoGJgyicTbvOyqxp4BOlvtzzz4nlTZkLTM+FOgp9HJdGxgaFPGZaxljOzE5iUMHD0oDSXLsmZQbGBi4IizrgrKOumLCRFPKtfWPc0xbuyjgF0XMFrwQr91E3BgUpCpWZKp2GKy8DrN5H6/rWkUPq3U0hzMTdRZJAOi4HH72rUcPNe6xG39yNiLQiEAjAo0IXDMRaFz0rplT3TjQRgQaEWhEoBGB/7/CMkXlLd1YhC5xJm81GmJpMZ/UxGjeo7OknY4wC4wGOqNYN60Kz5cOP7VuxanTk3jwoS/jK1/+PH702CPYTKVhdjjk/elkBk6rDdVKGeyyZbZbRRSgAElRRUMFKCLa0cGVz+fEmcybW3Ipd+4YE8dsa2sHrFYnzp+fgMlolRtxxeGU91PEiCeSWItEsHfHDkTW2FTOgc1kAq3dHbjj3ruE+5tJJLC6sIRzp8/g3rvvwfPPv4jR4VG5GaewfPi6I5hZnEE6m8bho4fh9bmQL6Rx6MAhTI5PwQILfvz9H8FqMKO5KYCP/v7voFRIw+d3IZ5Iwx9owp/92Z/j4KGjePmVEyIs79m7F3VDHXfceRuyuRQmJi7h3nvuEnbv17/+j/jdD/9viCUSghyZmZ3DwPAAmpqbYLVZsDA3jzeOvyXCrcvnE5cqT48IpixdphsymYTFaEIkvgG31yll/BQrdu/eLYLU8vIS7BYL8pksXnrheXh8AYzuOwALarj50D6cf/tNLM7MoVI3YjG8iWO3vBeRRAzbxkYwPTkJxaaIC/Tpp5/GwOCguI6bWprh8niwEdmAx+eTz6xSyC0WMTs9g13bd2Cgr/9KqXl4fQ2pbEZK0a10thpVEcS9Hp80K7Rb7Xjx+Rdw8MB+LMzPIej3w+2hg5EuygJMRorDdUE8UPBIp7NQ7E5k6UyuVsVFWa5QtNVK3OkUdihOEZn5YIKDCRc6hCkq0S2cy2WvNNSj0Ks7AimekBPLMbdMnnblXX4pBRYKLUx6NDU1CZpgbW1d1Cg6qvng5+tjkt+JCKCozAc/Q2c/c9/sNockCchXvnDhND7+Rx9DX387ypUcVLUCq9kpY50OdTpDuf9sjEiRj85qcWTmCvD5vPC6XeKY5LG7PC64PW4sLi7K51NkpiuWSIXEehRdLW149Cc/Rimfx01Hj+C2W25EIZOAsVJGtViA22HXmm16PEgVKogVqvjWD36KpUgcI9u3Y6C/D6fePolf+8CtaAl6YKRg63XDrTjE8Uy3ZY7YD5bTm02CQeG8pluU7kyiMEyKEwXViJWNTRQrNa0RotMBt2LHAN3xpTzMNfKT6bbUGsMxBjwHelM4nlOeLzZ2TMYT8Hnd0pixZrRK476zM0vI1SDCcjIRh91KRrYNIScZy2MI2i0IuBUU8hmZo4rLhWpZRTqZhmp34NT0nKxLjCHHMBsdut0+cU7XqsRuVPD226cQSSaQL1Wg1gwwme1yPE63W3jyR44dRu9ANzZjGyLIb6xuyrg1GEyYm5tHezud7EU5R0xAEInCY41FNzHQPyDHV6X7lkk8VUU+l8XOnTsEpdDcFML582exY9cIxkZHsbiwiI21dTz1+FP4jQ9+CJlsAeOTl4XVHV7fQHN7O5JZCrcaAoLbphuZ4/MKeqhSkTFE5AZ/x6aVHG9s2MfxTKGZTHItWeO60tDTrihyboh38fh94mZeDa+KkMqKE2l6GYsKz7dYLCPgDyKVykosOJe4htC5TxG0rlbgcRmxsriIf/nHf8FTj/0Mb7z2Ku6/76/gcBgB8pKZbGBTwjpgIgN+S0y++jvHzdXIC4ORnnnNCUwt9kq/gS1hmYurBmqSPqRb6B1NsOWD2+O/BZGz5WQ2UpBlEs1oxOqWsHzk2FGpsuB55Tz90fd/KLFiEpTJQa4fFPp5DlhZw4QJFxFe/ygs79+3D1CroGBPxjJjx7Gvu6R1UZkOdw0hol3PGUMmgpnM0rAYxCYRH6Oxpy2MmdWDVNmGeMkMk80Ni9kmjmc+L1gQm03Gps6S1lnZunO54Vhu/L3ZiEAjAo0INCJwLUWgISxfS2e7cayNCDQi0IhAIwISAaIw9JtfnbF8dWnsu4xllvJuubTYCX5LWBa3smZXviIsi1hXq8Jo0FyTIiybVEENqHV2vbfi7PlpfOGLf4tvfOPL+KeH/xnpUgnuYBBerx9elwc5caJChOW6ySCNi2pbbFuKQ3RXkRO7Gd0UdzJvjFkWrXEvNTwHhUSzRcGpd85hx47dUl5MNAVFEd4Qb0ZjIrwN9/dTMcDyygq8oQA6B/uwc/8eaei3ubYuJf8nj7+K99x0MyYnphCPxqUcmSLpzbfcgtMXz8DusOPYjcdgsZmRTMexa8dOXL5wGSO9w/jpD34sLuBiKY8//b//E5KpGBSXXcQ/nzeA7373B/jIR/8An/jEp9E/MITmtla5yT9y9BBMFgPW1laxc2QULocT3/7Od+Fy+/DRj34Mjz/xlAjI8wuz6OjuQnt7K7721a9h366D8AcC2NjcFCYrxS26XXmiyoWS8EMpAjY1+dHX3yNCWCqTli+yOVtampFKJtHd2YmJixcxu7AIq8eH299zM5BPwVIu4uknnsTeg0dw4fIsaiYrVJMRm9GI5hp3uWQ7dM2RH0rxgiXidCLTichz5fZ4YHTYxIlLx69LcSKdSol4U1VrIsi4fV4RGDfW17FGlmxXD/p6+0TAopP3lZdeEjSHy6kgthlBU3NQyuIpIlJUpiOSiQ0KqUwoUGzm8OD3dEZzOrOcm+OB5f98D7ET4u4mf3dLHGLpPEVdlohT7KGArHO9OWfe/bdJc67WOP60UvJyuSTCNh2ldCNS1BFshscnZeb8DE301JyDfJRKZRHqOI80BzXZ0BSVLFLGr7nyDYjF1vG5z38G5XIWmWxMtluvaeIz30dUAvdvbW1DxhqPze32iiNxLRxGb0+3uKiJ4KCYRxe1fK9U0NraJvvOSoG56UXEowm88uKLUIi+qFXhtFlghiruZbJtO9tbBY8Ri0Qxs7Asrt/lzSTMDhc2yco11WE11vCbd70fisUAt7mGtoBbkhC5TBYOwTxkRLSky53c7QK52fWaPFesVJEpVWBS3MhVajh74SIUuyL4jEImje62VngddigmackmIpdwrMWl/K7jVBNdiUIgqscoQjbduHQQh5N5PP/6KZicXsFc1GoVlAs5tLaHMHvxAn7jtvejJ+hDMZuCyViHzWGTqgA61FllYff4cfyXpzA8OgqKppPTM8JNtzlcqFSBV46fxPpGjN5Z1M0GcQCbzMQO2KThIBvFVatlDI4M4MabjwEGco7TSCZyiMUSIsAS58IEGde59vY2JBJxSbIxsVEq5OB0KNKYkJUddC/TrexQ7MLfzmUy6OnuQa6QQyYTw/XHjor7//y5i3j22edhMJoRampBIpVGOpeH4nTDbLUK85fJEc5VJiI4PphA0LAwxIIUrswVzns+z/3mg+xxHcegc5H5Hj4EN5NOyVrA13Ae8lJCTAiPleuIycSkjx35fBHpZBZebwCJeFoaEjLxwPFN57nX50QqsYxKsYB/+vr/xOOPPCoIoi89+Ck4HUxuEvdAYZkVBKTea8Lyrz70fb1yLayV5fp1dcM+uo2viNFkJV8lLGvVPe/eUup8ZX274nImS5yQb4NBmjPSscwEJd2/+Wxe5ty3/uVhafqoue5tIrQL691oxI6dOyROXKeY8Lo8NYVt27bBLoxjI8bHx6UJKEVnic+WqM1j5b+5FmnCMq/ZBklyca7zmqoL0bz+cFsUwI12L5IlK6IFoyYsW+wwmwywSvM+o4xbrpda5Yf2O11E57luCMuNPzYbEWhEoBGBRgSupQg0hOVr6Ww3jrURgUYEGhFoREAi8PbL35HmfVejMPRO9vqNqHYDrn/xt7wZNcAgDmVNIOGzWuMeTUjW2JNXCctGNvirSUlzrW7DhYtzuP9zX8Q//P1D+No/fh0ZOgmNRjgcLmwf2SbN+9bX1mCiY9DvQT6XR7VcEcfyyormsqTD2GyhGEMsQQH9/f2YnZ3FyPAg4jFyPQ0i5KyFN7Fzxx6cOnUGg8NDIgTyBnt9YwPpZArdbe1wORw4dfY0hrePwep14ugtNyGXz+DSxXEE3B5cPH0OLaEQ3C4vLpy/IM5ANkPrG+zHwsoCgqEAdu/bg6qhBrPNjMGefqzOLmGsfwTPPP6UNFI7c+EMPvGZT2JlcxUOv0u4n+VsHo8//hQ++tE/FKF92/adSCSS8Pg9uPGmY5iZm0J3ZwfagyG0hJrx/R/8EOG1CH73934fr752Ar5AAPliTuKxfecYfvn2O5i9PC/H6fX7Mb+wiOXlFRFxKDZ6XB5psBWPxaCWi+Ly3b1nD4JNIUxMTohzldtaWlrEjTfcgKWlJVyamESwrQMHdowhvjIHr8WEN0+cFEby2YkppMtV+EJNWA2viAuPjdfooKZQtGvnThG2KRRS/KILncIJS87j2ST8Ab84KVnC7bArIkqI0MsGZRT/Y5t46clnMDy2U54fGxtDV2cHMqkUfvyj72NkeABtbSEYDXT9JsTdVxWkhiaiWK32LWSF1gSO54zj2cF4ZNPihKegLM2/rFYEgyFsRqIixNLlTLFTb/bH5ynk0B2qC0YUwDj+yIbWm37xZ715le6U1RzDXpkjFMaZ0DDQgWzXWM5680BdqGasKNhxm3wNv7MMnt/pPC/kczBbgE/99f+DRCKCYikjJfteTwDFfHmL9WyU1/O8b2xoor/PH5D3Uxyzk1lLkc+kxVxeWyrC5w9ecVqSBTAwsB1f/srfIxmLoae7C4ZaDaVCHktzs1BsNpSJUOnqkGZ65O62tHdicmYBZocbqoENCk0o5VMIum34zTtvxWBPO2q5GPwOswjLmXQabifRH3k4XW5xqbOxmcFkRLFSEsYxKwuMVgW5qoq62Yrl1bAwxFtCQYz09aKUy8IlYre29nA9k0ailYqMfd09KexrVUUhV4STDN1SEYrTiUgijfV0Ec+/cRr5mhEOjwexaBRQy+jv78RoXw96iNdJJdEW9GFzcwPegFdQIkSt1MsqDFY7nnv5OHbt2wu3x4/p+UU4PH64/SG8/OrreOfMRbi8QUkOVOpVlKsU+MySMMjm6PZ2I5tNw+lW8BsfuleYvzznyZQmLC8treCmm27GiRMnJRlBUZB8+WPHjmJjI4ztIyN47fjLGB4eljVufm4WIyPDUOw2YZIziUJ8CB2+lWoBO3fsQE93H370o0fwxlvvoH9gGAvLy/AGgshLo0aIO7ilqRmZNJnObhkj/GJyhVgXjmmKzIyrjk/inGAChuOczlmOY54POmg51vlaOnOZnFtdC8v7KLzyNRLPbEZY0DL+KzmUqkW0NLUishGVawqbx5UKJXHncvwFAwFMXb6EgN+CQi6DL97/IF564SU8++TP8aUH74fVQrcwkzbkbNeFUU6HPNeBKw3ttv7Nqxv3RxNHWYlDEVkTkokYEZIKxeEt9/F/cCzTBb2FxeBrhOMsqB3NQS9XTl43a0SsVIQzvb4ZQTQWx8Ejh2X/iKzhMf3TP/4Tujq7tOqgrffH4kl5/4GDB+R3HDe8Hk5NT6OzowMuh13mNR3LXD+YCNBRF7rgzfdzfdK1b9kfI/OqGnda/z1fz6QLE651ixvJshXxglFDYVgVec5m0xJjZEUTz8O1RBeV+XuJk8GA9x450LjHbvy92YhAIwKNCDQicM1EoHHRu2ZOdeNAGxFoRKARgUYE9AhQWP5VxzLFGP1xhTV5hbHMG3LNoSwu5a0GaXQZajfkLAHWGMviDLsKhVFV2WiKFb92XLq0iPs++zl87asP4dvf+y5SxRIsTicsFhvWllcF1dDa0iwiLSwmcTW62bCorN0UU7wIhYJayX4uc4XryJtZMlvJVs7lCjh3bhxjY7uQiKdEJCGOgYJGJLIhvNrIegRd7W1obWrCm2+/hY6+XrQPdqN3ZEhEtsjGOrKJJKKr6yjl8hgZ3iaN+ygsk3OZyWdRN9UxNDIkTf9gMohotGtsBxYmZtHb0okzb72D8QsXEU3F8Psf/yhy9RI6BnqwMjeL7lAzvvH1/4k/+ZP/ggcf+gr2HTiEufk57Ny9C/6AB6+8+hLu/MDt6G5phWKz4+WXj+Py1KxwRlvbO9Dc0oJofFOQE6GmABYWlnDxwiUROjcim8LgpNifSqXlRp8uWooydDMmopvSdI0CxJ59e2FV7MItJeKjWCqgublJhOXbP3AnwhubaA/5MH3mbaxenkB3ezuCzR3YTOfxw5/9HLfddTfKtQosbBBYKgmDlCIsmxHSHc0mdhSjSgXGdAO33HIz9h7cJy5gcmj5O4oi/C4O6y0Bi4Ls4uIyRkbGRKgysUmU0YD33HIT/v3f/hUH9u9GvV6GXTEL99auuBBPZkTQYDKCGBAiAehIZnM53V7Iz3KS85rNiQjHGGmiGce+5uaj254/02lMcZmiGH+mMEYRrFhgg0g6Y7XGlRQB1ZomOlO8o1jL+cAESDqdkXhw7NItS9GM/FRiA+ju5Bzk6ynIcJxyXNO5TBHI7w9IozI2XbTb7Ohob8Pc7DQOH9mPD/7a3SgUU6jVilIl4FTcUGt1ianNapc5ye3Nzc7LZ1J0TCSTW80vLSLqU3YjMoS8cSYjKpWaCP+pTEbq+y9cnMb4+CSGhoak+V02nRZuscftFrdooZCTz86mM7DAgCKRM24vcoWSuNVr1QqsqMBUy+Njv/Nr6GoNwVLJwmGsIcRmbaWK7CvHKB28LK0v0lUpMSjBZbcI0oUibTiWQM1gxnI4jHKpDMVqxuhAP2zsEUqOMpefLUFLE8rIfiWb1nZlTePPxJWwmaTdbkWFTk2rA7NrMRw/dQG5mgFubwCpdBKmegXNQRcGOlox0NoKa60Kh8WESGQdLq9L1gA2SVSsdpSqKlbYYM0XhNFqw8TMPAZGdqBQA/7HPz2MSp2yNy3VZnFimyxs8miTJEi+kJcGgAG/V9jZd919BzweFxaXFuU95XIVK8th+HzkFWt8b47D7u5O1MEkXh1epyJOcs4hitfEX3AbdKp3d3UiEY+JOMzmbsVCBnv37pUGhm++fQr//sNH0DcwDKviQILJEuHimwQ/5HW6ZXxy/nIN4WdTTGYCSt8P3cHLucTXSoy34s7Y8738Pf/NuS3icqEguAxiaXRhmq/RmvKxaWYNxUoRJpsJRs7FYgVBrx+FXE7mLvHIkY0wUK9K1cINxw7gxGtv4KEHvoTHf/ozPPfMs/jc/Z+A08HrUI2zGtVyTaoKhA+8hb3RE6icK7z2iYhM9IeFOB2iI4iI0LjK/O9qYflqxrLBrAnIuhNaF3N1cVfWFF4zidQoV8B0LKtK6Fg+ePiwnFeeH7KVv/Ptb6O1uVVEcF5buV9s8sd15+DhQ1pzULUu8SO/ntU7ISKGjAZZT7gP3JYu9uuitl6BpLGxeS3Xrttcw/QOhVyjJA5qDTaTCSXYBIVBzjKsLknQmc1GcceLUC19Digqa2IyH/p847YbwnLj781GBBoRaESgEYFrKQINYflaOtuNY21EoBGBRgQaEZAIvP78N+u82dR5sXr5v17Oq4sEGmdSc3Ox7JXCplpXRbijiEEHlbYNylSqiD52qyLCG41eVbUszeXK1RrUuh2XJhdx332fxze+/mV84aEHYff54GNzqSrvuuso5wtYXFzA8LZhWBx2rIXXpDkVObd0w3F/6MDkDTKdfnRdUdSgZYyCcVNTKwr5Ik6dPofrr78J59hEbMv52dnVKU41clDPnzmHXCqJpmAQm7EoOgf60LttCN6WkDSkmp2ehstmx/riCi5fHMcdd9yJ1149gaHBIbmhHxodRiIdx9Ebjom7msKyaqxjpH8IK9PzGOjoxfzkDJ5+6inY3U7sv/EIQj1tMChWVFIpDDS14MEH/hZ/+ZefwH2f/Tz27z+ElfAqevp60dIawhtvnsAdd9wOl2LHttFRvHbidczMLmBi8jJcbg8GhoZEHGhpa0F7Z5uU5R8/fkLERN7ch1dWEQgERcDiMQeCIWlGR0ZpJBxGtVASEXHb9jG4XA5p4ma12TCybRhLK8vI5nLo6CLvNYGj+3ZidfIizp18FUcPHcTiygbcwRb86w8fwXvvuAOtHe0Y3rED00sL4kIVkciuCLqBDj0KM+fOnIXX4xEmttVsxMLCvJTUUwAn45miCMUTNpR755fvaAxZtwfRZBYup2tLeGFjSMDndWF8/AysRCu4bLDaKAYpSGc11q+eMGGygg5kPgSNUDcIz5fOW7KaKejy9XQGU3ins5JjiwIrv1NgZrM3jWtrkX2iUC2NAdOZKxgNiuR+n1saHtLNqQtUfA/nlY4A0H42I5XWBHBdoOO+0V3LcbyysiL7ytdyfpHRSycuz7XdZkVkfQ1/8V//DD3dbVDrdDEDNisbt1lQKpZEKNfFbjqBySOmsC7N8Ox2RGMxEdk5NjajcRHziQsxmCzy71y+iPDaumA0nn3ueUmoiAC+Vd1ApyrjwXMSpSDNJEsmg1QiBrPFJix1rgkUlWuVItRiBoOdzfjgne9FcnMVYz0d8FBYtViQSWVE2CanlcJymcdJfAqbi7EJYbUsqIhCRUXVaEY8kxXGOBNPKwsLOLB7J9RKCW67DVlBnGiYBY5/JgvI+OXPPG88DxQt6eAlPsVut8CmKKjAjEi2gp89/yocgWa4vD4sLsyjUsxitKcZPsWGw3TfV8rCdK6pFWmqSeGcFQCFTBZWpwtwOrGwvAqbw413zl3C/iPX47mXXsMvz4+jQFFTccHl9SIRS2qVH4DEjmJ4scgmmybYrIydig984HYR+NajcUQiUTm3HMuMuyQ2igXs2bMbKytLgtBo9rsx1NsNt9MhyBm6WRl/zjuuk0wGcAzRbUqns58NDxUn3nrnHB7+139DV/+Q7LvRYkEbhehkUhIJtSJd83aZFzr7W+cGUxRmckSbE3k5Hr6G85kNAyl8cszp54D7znPK9/PfjAATLrpAzdfSbX4iEVQAACAASURBVEtsDj8zxcabxNMQ82AwoMhEXrWMWpnYDwtGhvuwd892RDcjUn1y/uwUHnzgQfz88afw2isv45Of+EsodgPUmpbsqtfqxC1r14r/0HD2XQez7lgWkRhVcdzzGlkuljRXNVE7HKOq3qTWJE7rcqWk4U22XMp6ZYOOY+HniUuazQOrqgjLy6srgh7Zf/CgvI+6LIXnhx/+JkaGhv9Dc7081+pyGYeOHN5y4JslVqy8yWYyGBrok4Qh13nGm+dAd+7rgq8u9mssaW1ftWaX5DsX9GIk2QbHi5UNEmFHvGBCru4QYdkIza1MxApjwSoVVgfpVRraNjWnNj+3ISw3/thsRKARgUYEGhG4liLQEJavpbPdONZGBBoRaESgEQGJgO5Y1hsz6YLB1cKy5rzSTMpaeatRyvhZ+EuXFcVlHYWhW0LpUNWEZe19tXpFHFH0jdVhx8XxeXzyr+/H//j7B/DP3/omonQgt7WhVKoik0yjNRQSIauiVmF1stw5KDf2FNY8Hq84limmUCAgH5LcSDJl05ks/B6/vIZu5VK5iuamNkSjMfT1DSCRSqKrqxNra2HZZnh1FdlkEu2trSLoBlpbcONtt6BkqAvDc3lxEW5iE5IZrK2sYu+efTjx2kl0d3WLs5fic7A1hJFtI1ppvGJDqVIUFMba4jK29Q1jeuIyHnv0MazHNvEbv/c78LQG0DM6hM25BXR5fHjowS/hL/7yv+OLX/xb3HPvB/H6m29g5+6dmJufFi7zB+66Q0Q0ipFnz53H/PySCI3htQ20trfB6/fC6/XA7XWhv38AFy9M4IUXXsTw4BDyObpJyfxlmbnGr6XgJ0zqfFFEMZ5fOrOlbF5xaAK5ASIy9/T1IZ5KQnG4sGtkAJNvnUB8aQ67x7aJUHZ6fBpz4Qh6hkcxODqCbKkII2NQKmEzEtF4wHTzWqzwuD2Ib0blObonYxtraGtpEden2+sRcUovs28KhVAmPsLjhcVmB6zkemoOVoplhXwWpWIOE5cuIBj0wGIxoLOjDcVKBdE4RTsNhUGnMYVbJiQ0d3BGPoPHnU1lpLy9kC8Iw5RORo57jmmKMhQ7KZYxWULHqOZUpCMwK25iijRkH+uNArlv1XJBSvTpKNRZ5fw394GOZx6jiDY1NrTUSu65XdmnrUZ9fC3HN/dXE7colDolnnRpsjEbReSP/N6HEQp4UK2V4HGTu8y8Bsv1DbCYrZrrmo5dVcXK8qrMCTpHiQ6gALayGpYkgk1xyL+HRrYJA31pZUUqC+YXlvD662/AZrUhRETI5qacKzoq5djLmmObuIP19XW43R5U2BDRYESVHAU6IWsVeJx2xNeXBX3xkd/+dURWFjDU0QK3kQkBt4yPis6QJo+aWATiGujUrFLyhexvlY0/TRZsxBPSeLOvtwczE5ewbbBfRGUmKij2MY56czndOcmYy9jZcjHTbc01iggVOnNLqhHz6wm8cX4SqbIqwjJFdFO9jD3bulFJpzDS3YuAw4lSPoNcIQvFpfHCm/wBKBYLIuksTD4fUpk8VKMFy2tRnB2/jI14GhOz82jp6EQinUVzaxvMRquwvynGa8kOVVzHTLikUnF0drajr68X+/btw+ziPDY3Y0gl04LEIP+aiSK64smBpvGWwuv2oV4MdLZJJYes3+K8NWrHQRaurNia85Zzy2JTUCjVcObCBB7+zvfg8oc0HrTKBGBVHLt8j1vR5gFjyrHML3LZOUb5bx0pwfnN8RUIBrQEkVSzaA5+bosJD45/vpfCsc1qlWoCxpAsaL5Wm1MlEW6l0V+2IHgarsX5XBoWYx3FfArNTR4M9negrdUvjmSX04Gl+XX88u1JfPGLX8RPf/I4XnrpRTz4wGfl+VqlIOihWoWCKRE5GhLl6oc+X/Rrn0RL2MzaWkKhlegcaW63xVk2G9nEDlIhwGsB5+vVwjT/rTXDu6pZIDFRdSOqdRUzc3OIp1K4/oYb5DrK+cQk3A+//30M9g+KqM24MP68tnFtOnbD9bI/rKQg05rJv1gsih2jI9r11mgURr5WraLt09UuavkM8ti3nNk6a5lCcx3atV7OKceAESjDhmjehHzdAZPdQ+jVFcYy55dJMCgsFdDEZX7pWAx+9vuPHW7cYzf+3mxEoBGBRgQaEbhmItC46F0zp7pxoI0INCLQiEAjAnoE3jn+b1cYy3rpri6I6WXkmpjMd2hlrsJR3hJ7KNxRbqPwo72fbEpVXMMUllmuK47lellEDepNdSi4OD6Hv/7U50VYfvjb30KqVIY31IQSy7yzeREzSqUCqvUqWDRMQW/H2HZBM1BMDgT84ojj1ogN0NmOFCbsVger3HHx4iX4fEF0dvZgZmZWBAq65SjYnL9wDsMjIxi/eFHKfcm1ZBOkwW0j+NBHfhfhzQ1xWJ8/cxZ9Xd2Cwzjzzincfde9OPHaCXE88rOW11Zx6OghNLc2yxd5x2RddrV3YHVhCQPdvViYW8DTzzyN3fv24fa778IjP/8Z9h4+iMzGBvpCTfjCFx7EH378j/Hww9/Fzbe8F+MTl+SzA0EfPF4ntm0fFRfs8MgoTr7+hojv5UoV45cmEGpuxvDoEMJra+jt6xHUwcL8El5+8WVUSmUcve4oXj1+XFy3tTobx9XQ3NoqTcfIhnUqThFxmkMhnD93TjjVo6MjmJqZEk5ztpBDeH0D7d3dsKOKamwNDrWE2ckptLZ3YSG8gVzdBKc/hGBrK0JtLbB7nCJcpZIpDW+xvoHFxUUU2LzPTuf1NgwNDqK9uRkuNl8rFWGyWAQHQIGGQlhzUxMohYUCQcF6LEfWRdShyJJKpFAs5PHYoz9FLpOEolixc8c2JJJxNLU0C9qAYhVdkBSkKOwwYSLNwep1cWtTFDPWNWGTr6UQwuSD1+MTsY+/o6BMNyVFHQo4qRR5yxb52WqxC/OWAh9FZoq5nC9s0hgKBqS8n/OI4hiFMro9uU26U6UKgCgOtzaGKMZx/IqQlsnI/vE7xS86bSlkt7a1Y31tFTarBcV8BttGhvBbH/p1qNUyspmkIBQouHvd7ivN6XSusGJ3YGJiUo6B55wl8harFfFkEjOz89i5a7dwqQvFiszPnzzyGCLRGCYuTwmGg0zmttYWiSfFLG6XIjJjmkynRAAPh8PSRJP7zQTGVgs9mftuNldcX4bXbsLHP/JhLExNoNWtoMWlyDrBpIPP4xU0Ahsa1pnEMhpRqpDzW4PZYERNrYuoXDOZsRrZFL5yX08P1leW0dPWAo/DDovRIA0bKXbpbmXuK+NORzr3l//mFxnbbEBmNhlFyNaE5ThOnB2Hr7ULisuD1157Ff3d7RjqacGOoQGYyzW4LFYk4lFp3EdFkWsRm6aVsjmodieqThfyhTIujF/GxYlpBFracHluEclMVhATRI2QYW0yWGASTBBF+qo04eMayySZwjlRyGGgrx93fOB2jE9eFDd9pVzD1NSMrLEcTx0dHYLk8PpcGBjox47BbnhsJlTKJRFsuS7SwUquuTYWtKZqtQpduGaUyfqtm7EUjuK+zz+EgZHtUNwecQmbrWZJ1jEB19XZKY5/vkdDuNglUcJzzbhyfGv4Fw0Xw/EVi8Wu8JUpMusJFSYh6J7nPKabma9nI042JuVY17nNHA+cr3TiJhMxOaag34vhwV50dDRLQ75iPoF0KgKzRUVXRyesJg8ee+xlfOqvP4lHH30SL790HA88cB9s1jqgVtgHFgb2BKiqcq3SxVbdYcvY6Dxkrc8AYOKbtppB/ipjWYR7JliZtCADnVgVCsxbjWzlirkl3nKe6+KycJlZmKPWcXl2Vipljt1wo+AkhPlcq+F7//Y9jI1uk/GpcdILUuHA6+n+A/u1aoCaVnVDbjy5yof27ZV95XlizLnW6AxpPdGmJ4b1ZLG4uKU/gpbg4likuMwErrDKoaJYtyFW0IRls+KF2WyTucNkBtdDomu06762BgpGZGvN5XHfevRQ4x678SdnIwKNCDQi0IjANROBxkXvmjnVjQNtRKARgUYEGhHQI/DLV75bpzCgl+mL8LDl6tOFZc3Z9S4Kg+6kKp2F0gSIzmVNctYcXyyrhbi7yGLkDTq5j6qhKuiMCkuA61ZMTC7h05/5HL72dw/goa9+Be5gCJWtRmodre3YWA3D5XKKGBpoDWFleQWJLbGC+0r8BYUuihGZTBp2u1bmz4ffG8LZM+eFeUueaT7PMmgTrDY7/AEfmpubEdncEBGSglitXCb5FKlUEt39ffiN3/1tzK6w6d0S8hRPFCc629rx+KOP4fbbP4Dz586LaNrV1YX55UUMjw0j1BxCT38PwqvL6OvqQEdbGxbnF+Q7Wcff/9738dsf/jD6BgbxixdewA033YSl2Wl0NIXEsfx//smf4hvf+GfcdNN7cPHSOFbXVnHs+uvgcNsxPDQozkGKxi+8+AriiZQgDM6evyCiwvve/16ceP0krjt6RJrlLcwuiUiciMYxOjyCuZk5EYCIbwivr8PpdYv4Z3O6kEyloRCTUa2iXCwilUjI2XS6nGjraIeRpfmKgiItrIU0lEoWrU4rTLUaEqksZlcjIiy7Q80oqXWY7BZYbBZxJ1OQpNjEJlQUWtmgj18sG9ebx1HQoBBsU+xwuFxyToV1WiojSQGKQiYTEirHk12c2nSkHz9+HBPjlzA6PCTCGZvH0XFXJmsYtSul7tVaRcMAyJgmQ5Xc4qqIYWzsRze3Lia52DhO3JJ1Ec6IExEXcrWCcqUMu42JErqNVRFWy2U2ioOGVnA6EYvGUcwVmFfZcqFCPqtaqyJHlrOild/TIW00G2EyG+HxukUsojORwgydh9y2Iq/VHIA8ZjbdSybisNvMyKQS+JM//jgCPrdgQLgTbpcTpUJB+OJMwqjChGVlgUFY0BSWB4cG4XS4tGZp9ToqtSqi0TiamttETFxcDqNUruGHP3lE5o3H6xe3OJtxckwIRsNmF7dpoVgQAZHxoIhFAZOiINnoHq9PRDOuETwnFiOQikVgNdTwwbvuQL1SRLvXDmMhKWzizvYOGX9a7kqVEoe6Qds/xowcZ/KaS2zIaDQhvBmTaoGBvj7YTAb4nQqqxbxwd3lcumOSDmsKmjrbV0+YiauSTs5yUfAv3NeiasRmtoxXT19AqlSHLxiUBomFfBr9vZ0Y7O6B02RBNp4E02pWu02SP3x/nSJkVUWmUsP0egxzC4tYWo6ISG+yKkgXCujo7haWLhv2ManA46aQzoQchVoKeSZpRFoF3fqr4VW0tbWjpaVZmgeSf53PEx3BaoOijGeueWSiM8lGB/tNh/Yg5LKJsEchVoRSaaxGADVF1bqIhXwvz43F6kDdZMPrvzyHb37nB2hq7wKMFmSYgDEAbrdTxr7NbpN1nIIwBW2uufxZW9s1Ry4futNeF1b5vI6c0JI8WrM/jpfWtjYRTHm8XCeYXKDYT3FzbTWsoSdKJSg2IOhT4PN6USoV0dvdCadiE0a0x83KALLN2TQW8DgD+MmPX8GnP/1XeO65V/Dss8/hgQf+BnYbSeFVWHjemQSt1JDLF640l9PFUF1Y1sVYzh2DQbv2iVjKhpLCVFevNO9jEowiMROWXKM477Tk67si6/+reR91biI5DAYsrqxIpcyhw0c0RruqYnZmFmdOnUFvdzesW5xxxo/N+xjrnbt2yhrKdai9vR2FYhFnzpzB9UcOXRF2ud5yzdcTrrqrXLvukxOticmawK7K+qMLy8JhprDMiiALGct2EZaJwjBaXVqjPjMxNhqqB9K0V0Nf6DgMvRkwt99wLDf+3mxEoBGBRgQaEbiWItAQlq+ls9041kYEGhFoRKARAYkAURg631IvAdaFZV1k1rvFUyAWBiTL98ESezIazahUa+Kg0hmRFKIo2NGxTDenuKEoLEOVEnkVdlyaWMCnPn0/Pv2p/4Zvfvc7sLk9qAu/1iOCKBtGtTQ3YXF1CTVjHYpdweb6hnwmxY5t27aJUMEbYjaZo7uNuAO6vhbmVlBXWaLfJLzX+blFbNu2HSurq+jp7ZH3Uxijw/fyzDRKuRzSiYSUDg9v34Zb77wDK+thTE5OIMOGVeUKert78Pabb8n+tTS34MzpMzhw4ACm52fR1tWGvv5eDIwMYmVpAT2tTdKUjOzLpuYmcRM/+uij+KM/+mOEgk145Mc/xa//+gdx8eI5tLU14QuffxB//hd/ha997eu45Zb34ZVXjwtSY8++XQg2+dHe1opqqYjRkVFpopZMZTA7Py+u5anpGfz27/wWnn/xeRy7/phgPgqZAuKbMbz0/PNIxBIYGx0ToXh1NSwuVYPZJBzVnsFhmK12rIfDcFhtwhwmbsFutcLhdmJuYR7vu/VWpHM5GCxmoJRBYnEK1+0YgcNkQnNbBzZSBfzo58/gvXfeLRiMzp5uEUs31snnXRNHHQUkvUEdxSe675g0WFxeREdXF9x+LzY2I7DaNWGF483v9aG7s1PGgd/jQi6VgNVsQa1ax+TEZbzw/EviPqxVKjLWKAKyEVs6n0Ag5IXPR2edWUQ3imEUxbhdjmE6axOJJCxWJiNq0jSOYpnmaNb4vHTEMhlBhyXF6UQiJsIP3cUej08aopFm4XZ5EQo1iyhz4fwF1EoqkvGkCC76fKK4qYtwFNo5bk0Uko0aTkJ3fHJ/dYYrf0e3NN9L5InX60OhkJcmZDaLCX/6n/6YMxB2cpVFNGRXTBVWEXy0z9bnI+cEj00TxusSf4qYBvJY68Di0io2NmNYXYvgqad/AafHJ2Kz0WTB3PyClOzTlUxRkNspFPOCNpCGZkajuKgpLDN46VhSGvHVYdQSEsWiMH9T8SjWl5c0B3BvN67bPYRWt0kasTlsNniJxBBMA4X6wtZawWQABU4f0tkc8pUaVLMF4UgU8/MLGBsdQUvABwMdubUKFLtVmolKNcVW8oDnng9iF4g74RjgMbDxGDEddIQaTEYUawZcXtrA+blVxPNl7Nm/H8888zS6OtrR09+Hc6dOo5zKwWIwYmR4BGPbt+HCpYuCX+H+L07PYCOZxcWFMKxWcrJdqBtNiEQTcLrd2IzH0CJVDU2IxWOoVyvipuc5Io4kmUrKGkoxkIKh2WKV53xeN26/4z0yl+bm5tHc1CrOepkjfh8Uhx1er1sc5R0BJwIOixyb4A/UmqBomEyRZEKtutVUVWu6WodF2NJf/Yd/wcJqFBXVCKvdIRgSiqRkeXNwZbIZBIJBcSHTCU7hOxaPX0GO8BzrY4Nuewr6fIiInMlIMon7w7nPecA5wN/ruAQmIZl8okjLBMP4xXF5DY9juL8JqCVggEmwOBvE/7S0iKPb43bB5aRAn5UERtAfxPPPX8RnPvMXeOHFE3jiiRfwd3/3N3AoRhjqdCwbRARmnpRzgvvEtYn7pF/zuP7oYrmG8GByR7tF5P+lfR8THxRkxV1MhIlBcxCrVRhNTBD9x4cuLOtiM1Ey1YqGJFpYXsLqWhhHj90g42B9bR1nz5yVxBoxQfxoxpcIjGgsLkL9jp075LVMMFBYppj92muv4bb33iIfzGPgOsW1iw8dt6MfI9c4rgNa4pjJWM3lLG7lOquONPGcmBUbGxIaFRGWszU7VJMCu80B05bbn+/jtYRJOyac9TVMX/v4+Q1hufHHZiMCjQg0ItCIwLUUgYawfC2d7caxNiLQiEAjAo0ISAToWNabQelOM93ZpzmYtBJencOoiXNaYy66mvhd58AKIqNOtxadcXVpFkaepfwMTVim4KTChvMXZvE3n30QX/nKF/DdH3wPCTZ+IveyBrgUJ4rZnCaUOWywOKxSvs1bdjqxpAM9S69tNjkGp5O4gaIIF5GNTaytbaKpqUVu+n2BgLiSR7eNIRLZFHWAAgCFRwpNdIeuLi8jGtkQ0bl/qB+33nYbEpkknnzySSmx3lyPoL2lDcsLy+L8vPXW9+PNt9/G9h3bMb84j86eDmwbG0FbRyuW5mcx3NslAkA6l4c/GMDGegSP/OgR7N+7F3fdeRf+/Xv/jo987GN46523hPP891/9B/zvH/k4vvnwd7Bj1x7MLc2jVC3i6PUHEQq4MTg4gDMXLuG2992GM++cRr5WxRuvnsCBfQfw458+go/84cfw5vHXcOe9d2MzHkWT24NMKo1nn3oKAYqEoRBWlpbl5p9MZrKTKUoXKwZhrHq8HmHzxqJREWHpVGbjvkg0gqHhYREhvaEgjNUips+8hYPbhmBVaygWywhvJjG/FsUtH7gH7mATVOrP1bwwXaVhnbjZDEgmE+J07e3rRTKdhD8QRNUA5IsFcSRT+HM5HJp4TKFny0Ed2diAyWSBzaagXlVxeXwSMxNT0qgr6A8gn83LuYwn45oT2lCDP+gVQZmCWqVKV2RZnOoOJxMdRRGgOU41c6EmF1FIoXuUghZFY84Jjivh8AqHui7jjcI7nd+ZbE7EXmlYRid0tSJOSK/DDbVal8+mIzqZSIiA7XF7Bd1C4U3En7qKYqkoeBg+mHwhBoEiEPeF44ciDcd0Mp2WfSgXCygXcrjj/e/FzTcelSZmLPGnMEQxmTGsU+3WQRRkLrO6YIsNy+NkEojCltWuIJ3Pwen24KWXX8X45DQuXJpEqKkVVhvFWMakLo3TmppbtPFSLEp8BCNi1IRrTbymqF0XRyeZs+VSRRyxjBcFfRF1KaJSJCvkRNnrbfJg93AXeru64LTbUC7k0RT0CSc5n0nB62GjPY0TrFhdyObzws8uqyrWNjcwvzCPPbt3IeB1I5dOwqTW0M79LLHBGSsp6NQl45f8dU3UJIuW45v4De4rXeREsBjIZC6rmFpeQ7oK5GsGwGLD5ekpOYbJ6XnUyip8LhcCPh8S8bgIwDBqjmBx+xNVkC/CpLgQDDVrTGufT+LA5BsTO/FEXHjIHCt0zrJZGpMYxAlZ7VZZaykqU3RlwoPM7107x+BxWbH/wEG8duIkAsEmbEQ2YLGaUS4VsXfPThGfmWQY6umAoVIUrA9FYY5dzmtJAIgLXKtG0Rr5lVGpGWGw/C/23sPNkrM8039Ozvl0n855Uk9PDhpFJI2EZDLY67Q2i9n1Egz2rrEXL8Z72QSzNhiDMNkCCSRAGoIERnFGGWmSJml6Zjrn7tMn5xz2et46NWp08fv9A1PNNcyou0+fqre+quq6v+e7Xxc+9bkvweYKYC0ah9FigslsklUgfI3T7UGxWoPP40F4bU2OFd3OKiTlKhCODZ47ea5osFnkvFheWoWFkJrectFyGFpaJJ1M6lB1w1S1i57qfEZ0Ljr6jJtVhNr8GOjvlX3we8zwuBSIynsDm8LyniLe4XxOdBw8XzgBwKagR4+9io9/4uN47PFjeOzxZ/Dlf/kUrCZOvNAzrayokVA8ncctVcXVXwVaHmTe03hVkGQyw966pgKRCWNboFZSvY2GXOf4g2S1jGIakXNCHOobksuqz1nq1jq36DNfDoextLKGQzfcKD/r2WPH0KhWZPVIX083ao26gG9ekzgBxvG4fTvBslUmpEJsjtio49lnnsFb7r5bzi1OBPCYi2OZGyeS6KbAd4HiApYVv7SiqlJguXLf3/CLUbOBZr2EptGJWFGPbN0CmJyw25ww6pWmvHyt0czkPFPrPOeURqUqWObkwe3X7dOesbXfN7UKaBXQKqBV4JqpgHbTu2YOtbajWgW0CmgV0CqgVuDEM/eJY5nAaGNqS/361WXBrSfOjQ1/uFSdT6KynFanJKPUB0rCNaPBJEu3G40amvq6pI25iLjeMOP8hWl89h//Gd/45j34xZOP46WTp9DZ2we704VGpQZ9o4nuri5kizkUKkU0alXYzGZJzRFaJxJJSR4ODAwJuCHsUuBdFDq98nDr8XpEBcDEsMvtgtGkOCyZbCZEzmZyArGZTK7VKwi2BfGm227G6OgoYvEYjj3zLDpCXQKg7GYrCtkCLo5fwrbRMcwtzGPb2Cjm5mbR0dmObds2obu3C+HVRXQFfOJSLTFhqdPDYjDj0R//DMVcHu//k/fh4Z/9GH/8/v+CCxdfg93uwje/8i28+23vwdNPPSs26WBXO8KxVbzrnXehkk9i184dePrkGbz7re/GudOvom4z4ZcP/xR33XYY9//gAfzxn74f5154Bb//3j/CmYvnsHf7Vkxeuox4JIorF8fR29UlrmJF60DIZsfk9DSisRwSibwAMEJ2r8+LPfv34crkBOaWFgVi0EPNxoBLa0to87gRW17AUGcbXBaLaD4S6TzOX5mBv2cAersbwc52wFiF3+tBd2cXivkckokk+gf6JJW5uLKEdvp6y2VEUilYzRaUslnkefwsNkncUulAeMWEZyAYRNNgQiJTxSsvvYxzJ04hGY6gI9gGSyt1aCZEa9Rhpjahtaybr7faTLKvOn0DiVQMoVAbHE4FLksqr96UFDLHNJOYanKRKWFJVbJ5ZLWKTCaPqclZZHI5SWDz+5nYpQu3PdSOFD2xXLZvo5KhirKAaTaabKJSrknDQIJxfhDGE3hSu0EgR0DGxCnTyHxPwkL6j5lW5iQKP1csl6VpXjoZRz6dwP/53x9HwOuCUc8JHDbhUkC0kp40yISMyaRM/FCrS8CoACUFFvOcrDaasDidiMQSOPKTR3D89Bns2L1P/MBsxGc2mQWKc2WA1eZEOByR7aH+hV5c9TrAv6WZG/3S6XQrBVmXNKqaYiWQZn3p6SVY53lrqFVQySRgNZmwZ9cY4tGwNPm79aYb4LQaRZ9hNZvEsVsuVGQFgNPtRDgSlkkqSVaijt7uTqSYLgdQyefhtNrkuPBDkuAGg6hAbHRcl4oCmXl82YAsk8ojVyoDZgv8HV1YisTx4qlXEctkpVlkJJlCAwak0nlp1klGx32R5f/NpjTG5PiIrkckOVqp1+APBgX8qioAboc6WcAaEXAr6dCGQFGej6pWguOHX+ffrCuhvJPgWd/AW976VuRLJaysqVX6YQAAIABJREFUhWWiJx6PwOt1oTMUxMhgH7o620RbwD96sTco0VwmdOX9W+lyAmDqM3RNTrgYUGna8anPfRkw2aG3mjC/NI+OjnbZRsJMwIS6ziCQt5TLCFCMRcKirbA7nGgPdYqDnasNytUcrDaLONEj60kUiiXY7U6sR2Iyxql+4b2AY8usN6Krsx3Tk5extjKPvp42+NxWjAz14LoDO1HIpRFZX23pJ/TiMmcCt5AvYGlpRWA8r+X05tM/nUoksb62ihOnF/G5f/4UHnvqGH7646fw1S/9PZxmPXQNxZnclGaZOkkvi0e4BViV80OZQN34oRiIlcZ7/FA9yaqjWU0D8ziqnmLee1QtE/+tvk4BuRy3VPsQbBsQjiUkgd8/MIyJy5cxNz2J3q4OVAo5Wali4HWpVkM2k0U+qyTcx8bG5HpSrlYRbG9DQwe89NKvcMfthyXhzAkAjiFRYRCKU4FCKt/aV3VCbeO+XvU/t7ZRALmeLugKmiYnonkgWTFBb3JJU1PqVQjquT16gckKWFYnm65OPJjNuO3gfu0ZW/uVU6uAVgGtAloFrpkKaDe9a+ZQazuqVUCrgFYBrQJqBY4f+25T3KnibFRSWCo04veIj7PlLlYfvuVhWQdJqQmgY9KLy/FbXkn5XI2NjYzieZVu8/oGGlRkNHWo1k04f2FKwPIX//X/4hvf+XekCkX0DY8gkUxJ6pM2SzocU7k0amADL534Y5niI7QjIOLDLJN9dOHyIXpmZhZ2mwO9fYNK46dcHiaLWVn6bzRIOtFsVhr9SQO1eh1BXwATE1cQCPjE6/qOd71NYNqp06cxNT0j6Tamisv5EjKpDM6ePY9gewh6gx6jY9sxMXkFu3bvwKYtQ3C6HZifnsTWwX6ph9XhQoyKDXcAT/zilwKW/+zDH8KRR36CN7/1blyZmoLX48N937of27eM4cK5cRQrVQxtHcFadAV//Ee/i2xyHSNDg3jp/CUcftNhXDp/AWa/G4/+4GG89c678N0Hvoe3/+5vY+L0efz2H/wuzo5fwE379+H82bPIJFM49tTTeOvdd2F6YkpAG+EfId/g8BCWliKwmB0C4H2BgDQ+m5mdweT0FPbu2ycO6oXFRaUhHAF/Nk15NnaPjcKg0+H0mTNI5ApwBkMwu7yoGc2oVEpwWAzS8Isp2lw6jR1jY4qGwqhDNp+Dx+uVJDlBR61ckVQzx0mtUhb4R6er1W5Dvqy4XutNPcLrafz8Z4/CojeiksuLnoQpvL6+Xkn95ooFeQ2BR6lUkPHM9KTVZobFYpLt6urplDFot9PLnUU+XxQYxHpwzE9Nzcj4b2tTlpDnclnFUdo0wGq1yzYSUJJQ8edzW6UJn8OO1bVV5bwBm4opzfry+YJMdFjM1BEojmfyHVWp4XI5Jf1sd1gFyIjb2mEX2Kyk/hjit4jzlo7naqmAm2+8HrfdfD0cFiOaXLreoKNWr6T3W0v8G3U2Z1POOyZk2dSPEF1Z/s5aG2TCo1Cp49Sr5/CDh44g1N2DcrUOeUFT2T+6q7n9TIxTi6FeHwiSuX+sjdfrlUkdfr+68oHfR1hKAMt9ISwlJCVU5rnIenNvXVYLlpcWJMmcTSVg5HZVCwj63JJsHujvg8XiQFvAI4oXpnR5LAmdS4Wc+JU9BGj0q5fLktausR4E3dChUCIY1clkFZU8vE5R/cGa5stV5IoVlCs1TMzMYnZpDVMLC7B7fDDYHDBYbEjlcpK6ZZKU0J6gnDCZaXombjnJxQkCupLZlJLeZ05u8NrD+nA8cN/536qHWJ28IJxj2p3fw++luoD14vhTJ/r4tUIuh60jgzLZcONNN2FqdhZWuxXLq0uwGA0YGe7Hrh2jsFiMcNJvrofUkaC9WSdYVvzAcl3n9VxUB0xac+WJHROzYXzxnm+jabLBHfAhnUtLEzruI43EdOL3DQ1gbXUFQZ9Xxhw1FPw6G61yXJgsNgGlnLBTEtgW2Gx2mZCTWudzcHucyOczoldwuxxIrK+jXq2gIxRQtt8EVEpZWM06tAe9MJv14g5nIpbgWG3GKan7al3gNOE8r/8c19RmUGp99NnT+Ku/+Rv88olj+PkjT+Gef/l7uKyE7Tz/mhDxQ6MpvuWNMFUFx+p9UV29w6QyTyz1e1VXsfr9KpxVvq6kgNX7pKqKUe+L6vnDm4qc42YrFpZXkc6VUG/qcOHcebjsVrT5fagUc+jr7REQvhEs85wjWDaZrajUqgiyyanJhJMnT+KGQ4ckUb28tCTjjhOCChgXtC0pedaTdVP97ar2YuP+q7CdYJmJZZhdiBX0SFdN0JldotThGKJn2UKnOxsYiiJEWaWiupb5rhz3d95wSHvG1n7l1CqgVUCrgFaBa6YC2k3vmjnU2o5qFdAqoFVAq4BaATqWVQikdIpXEsjqw6E0H6OvswUo+Do1AcdEpJpYJra46pAkwHlDYpkxOlWFweZ9VGEQLH/+85/FL554DDMrKzBYbaLPqBbLaNLbTDjrtJGUyPLuXCotEEaBfkrCc2RkBKura1hfj2BpaUlAsNtDH6zvatOuVCYt7ksuDc7ms+js7JR9YJOoYMCPS5fGEWzzS/r0LW+7G93d3Xjs8cdgtdkl5MVGSoQWFiMdu2nEmSTlkuSx7YjGIti9bxeGRwZhsZuQiK5jbGQIKysr6BkYwvTcPDrbOkVdQXf0hz/0ATzw0A9w+O47EY5EkU5l8ZMf/QSbh7ZgZXENsVQag1uGUGmU8Ad/8NsoZhLo6gzhxPgEDu27HlfGx+HpbMexnz+GW2+8CT/88RHsuG4fnA0DNm8fxXJ0FTu2bsHi3Lx4k//l81/AnYfvQFsgiEvj45Km5FJ0QvHwWgQDfQPI5XN47eJFSWXeeuutCEfW8dJLLwmcGBoagtthx0hXCEYdG8mVUSHQgQ7L6xG8On4RA1u2Yi2RQIOQVqdHOrwuScm2QEAA1MBAH7q7unF58rIkXo0WM7KZDMY2bYG+2cTg4KC4hrltLq9bFA0rkTCqTSbd2RjLDKPRLo3xqsUSkusR5FIZ5DNpbN22FWvhNXHBMp2eSsZRq5ZFhUEmzCX0LrcTPp9HnLSErVRQEDwSfFPPwfGtJvbViRVJD1cqMt6YjpybnReYxTGsppy5ZJ5wx+lyyucIGpMxNj/UwWK2CVybnJyGw8Eme1bEYklUK5zEURKp3D7Wns0kOR4JaJnoZPqV/019CLeDkxjh9bAskf+ff/ERBD1O0WDYrRZxKzOdLeBSIpk6BQqSy9GBbuT5TP2FIC+ZjOGYLlcbsLsD+MpXv45EKgOH24NKvYl0JiNAnCoKXhf4WouVqpmKnHfcLiaXCYr5QZDESR1uJ88vwjXuNycxVLDEuqiN3VTHNBuA8VynOsNsJuwGHDarKBrKhbw0mVOAuQnrsTDiiRiKhTLueNONGN00gpH+PsRWluC3O1DJZdAdCiEcXoPZxcSyU1Le3A9CZfoMTBYLVlbWxE++sLSIM+OTiKWp9NDDYnfAF2xHiZNNrJHJCrubepUknC439E2lOSIT7EzqSmrZaJJt5L/5t7qyw+V2yzhg4pwwlD9fhenq38qqAaW+6jWT9SJwZ0NEvo+agM+m07Aa9aKnuO3wHaKRYWKZgD2ZiIGq7ltuuh5erxM2s5JYNkIvEz8CEjeATk6CEDNyDNdrZQTbevHADx7FY0dfgqetAzAZkMokZWVJT1cn1lfpPTfLBI/H7UIkvAaf1yPJc14X6Pz1+gPQG43I50vSNHXiyrSoe+hLzqRTcDptqFaK6OxqQyIewfLyguhONvV1w+dxYevWzegItcEqY6CBfC6FaqUEs4mTf4qHmmCVIJ7ji/qQujTXJKjm5GFOQCm93kYY8KMjL+GDH/kTPP/ScfzqxZP48hc+DZuxKceQkLXW8gubpF/Ar6eQ1fGt3gMV1YVy/qhqC7UZ3uu+YuVnKMllBSz/JkjNz4tuR5oVKisH9EYzJmbmkS2UEY0lZH8sPLZsqlctid7jjWBZTSwT3jOx7Av6ZSLl/PkLOLhvv9RsbXVVakXoS/irfBAsq9BbDbQr27uxwZ+6ncrnmyhkEjDYPUiUTKLCIFi2ySQbRG8izRn1Bpmw4cSbCpbVcc3r55v279WesbVfObUKaBXQKqBV4JqpgHbTu2YOtbajWgW0CmgV0CqgVkAFywQ+r3sXFbDMD8X7qSSTf011ITJlWR2uQJVWMup1FUYDBp3patMoum/rzbo83tabdCwrKox77vkCvvXde9EwsZGUDoVCCX1dPZK2JTDTm9hYq4JapYpyviCpx2w2JwyNCSlum5IG1GFtLSyOR487gNXVsHytPRQSeCjNxuRh2QCrzSYeVjb7oqczlYojFGrHvgN7MbJ5GKFQCC/96iVEokoicWV5BWPbxmQpMgHjpctXJL3o9fngD/rQ3deF7TtHUa4UEQkvY9/oNszNz2Pz6BiOnzyF3WO78ctHfo5yoYj/8Rd/ju8++D3ccMuNSGVzyGXyOPr4UXidPkTWYpKS7N80AIvTjHe8/S5ElhewaWQYz585j8O3HMbJl4+ja9Mglq5MwWG2Ymp+DqlSDjftPgCz3YaKoSlJUK/LjROvHEc2lRZI39/XL6CUhSPcmJ6dwdL8PLZs3oSpqSmEQh1SbxIC+mdZA2nWxaZ+jToqqajUNleuwR0ModzU4/RrF3HTbbfBHSSwzwiQqhSKSK3Hsbq8IklkgW/FgtI8zm4V3cb1N92I5eUlWJpMqipJTQf1EzargGU9G3d5nHD7vdJIzGK1wWDkdjSQS6YxMzGBhdlZrLEZY3+fooHQNQRMO+wWOBwW9HR3y9hjMpne3XQmLUDU7VIgKI8fnc4EnhzHBIR0ynJsZNIZFIoFJUEqqciqNKfjpILNZpVJCkmhUh9TY0q2jkq1KooFqi84hjm+TEYzTCYrMpkcQu1dmJqaRrXCNC+95RyybByYwsjIJoH9hDJsRskmWm63S/4WdYDFgvm5ORy+9U14x1vvRiGbgpmTLSYCZb0AHWVyiACeTcmqLbDMJnDKOdLyAMj7iv5Vb8LzL53CDx86gkBbCB42NEwragaOA0KpRCwqIJVN6Jh0JiRi8p8AlEvzCeiLheJV/QVryPNfVj80lPOSr2HNCaIJu5KpJIxs+EkHu8WBBp3PbOdJQCVKErPiwbZQC1KR97M6rXJu1UolZJMJGJoN9HWEEPK4YW424TSbYDeb4fa6kSpkxWtscziRyxcwO78oqhKC86npWZQrOviCHlR0erj9QRiMRkSiMbgIknkMBNDTA8/rlAIWPW6mi/Pweb0CfV1MQJdKklTmGOGEA4FnreWhZqNDAk/Wgucc943wXVVfyHnY8npzHBI4q+BSTc9zfIkSgysyMmlxNPv8Prz7Pe/CmbNnJKGs0zcR8HsFzPL65XVaYNI1ZAKIKz7EHi6KXaW5nFzfdVwxUlVS40Y7Pv6Jz6ACK0ocIiY9PD43MtkMGtW6pO95zXZ67GAKPhqNyDFkcz4eV4/fL2OdYJEIu5SvwW51yphEo4aA34P5uSnU60U0GxXYbUYMDw9gz67t0FXyCPi84sBWU/dUZVDdYrdZRSfD1QVcvcBzVwXtrB3HOP9mGprnjDTHrNSgaxjx0JFj+OtP/C/88omjePSRY/jal/4BDrMOunpNfMkNabwnc5W/liwWiLzBDXz1vtdSYbzxNwYVHl9N97Zc46qrWHGPq2nh1xUa8rlWEpsrMa7MzCMaTyEtmgujqICMlL1USugMtdNHIedkLpNFLpuXa9qOHTvE3071Cu9BnDS5OD6Ofbv3SMPGdTaNbWtTdCycRhA/dF0S7AKYmTDe4Fl+o/7jjYllvdWDeFGPVMWEptEhYHlj8z6dwSjXRI4Bbt9GuMxtOHzooPaMrf3KqVVAq4BWAa0C10wFtJveNXOotR3VKqBVQKuAVgG1AlRhqM3C1IdpNbmsLvtVv3djIlkekKWBj150AIQw/FC/53UVBkFZFToD8RG/jwoNOpYVFcZnPv13ePq5ZzC1uAib2yvApVwoiSuVyoJcKQ+Xzy3p0nqZ8M4lYINgQQVZTCATxChLzk1YD8cF6LFx2fDIiIAJwmg2XDOazOjq7pLXrq2tggYCemqpGrjjzttx/Y2HBDYyIXr+wmskcFhbXYPNYofXTbCUw8svvwKX0ymw5sChA6ijhgOH9onuI8kE86YRnDt/Hnv2H8Svjp/Anh278fRjT6KYK+C/vv994kW+8U03oqE3YOLyFI49cQybBzdjZWkVJsLVgAcOrx13v/l2TIxfwPXXHcSpK1PYu2MPJl4bh7MjiGw4hmQkis6+XvzHsaewa2gz2rs6YQ94wTRewO/Hjx96GG+66WacOfUq3G6PaAsIPEuVCpZXlvDKSy/g9ltvwczUNDo6OuTYeVxuGPXUSZTgsDsEDCdi63BbDDCwaZfFgeNnLwEWB4Kd3dCbjFhZWYLX7UCzWcPunbthszkFa81OT0mjs1wmI/7qaFxpnvjWt71NkpAONhkzm5HN5QSMLiwtIEZlQnu7fN3j8wo0IvDTGenETWOorw9Hn3hC9An82Qf270O+kEelVhYlBl2zzWZFoCSBDMcLtyUYCAq4jMcSop9YXFyQ5fAEmNx3wkAF7jUF0HJ8EQ5ynLMRH0GvCvvYfC2dYYMsZeKFKV9/IKikFnV6SXIylZzPFcFkbjZDSOhEIp5ErdYQGMeUJcGxkuAtwuP2yuvlPexWAcM2ajysZvEMR8Lr+MiHP4CAx4WA1y0OWiaWCX65zdTDMNWpo2qGiWUaLeibNhnkvzkJU6tDoLbirTHj/geO4PSZs+jp60ea3mOjSWAm4S8bwiXiMYxu24ZoNIZckX7iqqhD6LVlbQn7+IewkX8ToLJmBKj8W9U+EKry5xJmqollvd4EX6Bdkv1Own29ThLFXd3dAm/5Gia5V1ZXpCkjYXeOKpZqFT2dIRQyKTgsZgTcLrjtdklz8zhF4jGZjKhUaqg1mqK/yeSK8m8Hx4LeIA0J42xOZzaJt5fbSkjJySvqKQjDJFFqoF85BZfbIYlhuqoJ0nt6euTf5VIZofZ2LCwsKJMCnLRqaVW4D+qE3EYoymsrX8/rEb9OAMgJD6owFPdyXfZdXUViajVtlCaIFjPu/q03C4in0qdULsg+Ey5T3+Ow6GA16mSlAq+XqDfk/OUYln1qXbPLLTibK9bxpx/8GHbsPYhCpYFgZxvOvXYWw0PDiK1HmXtWNCbJuLyfONrrdTkvZXusVvlDTUeovQPzM8viky/kszAZgXB4CS6nGb3d7fC6rfB6HQgEvPB5HOgL+VGvlluTEvRMcxKljgKbOzYBv88vY4X7ypUIfG/+N+vMc1PSvZJCX5axFfAz9ezEfd9/Ep/4u7/BLx5/Go/87Ci+8ZVPw8G5AjqWGbOVCVPpYvh6PwABr43WcX9deyETA+WyAlEJaVuTciqEZl3V5rbKmFEa9kkqWSY7lY+NGg2BuPUabFYLitU6pueXsby6jlqTeWodLBwD1TKKuQz6ervk3qqA5RxyWSVhv3PnLrm+cErG61fA8qVLl7FlZBNMJqM4lnk9s1otMiEg7mgC5ZaqaqMKY6PaQ51MVsEyE8v1Sh4KWDYgVTEKWKZuimllTrrwg/dU/lEdyxtVGPz6XTfdoD1ja79yahXQKqBVQKvANVMB7aZ3zRxqbUe1CmgV0CqgVWAjWOaDq5qUU/3D6tdV2Mz/VlNY8qDKTvJ8SG81PWIjv19rVMSOQvwjXkf+sy6JsUqVCU8zTp0ex7988R788+c+hedeeQmvXrwIm8sj3e51dTowDQJvmES1uGxIJ+n3bQpsYsqN4IZpPxWaqEkpgshioYKLFy9Lqo5AjfqFpeUVeXBn87SOzk6BE5FIWBaG9/f3CMwb2zGGbdu3SPOydDYjCbJisYxUMo329hCKhRLCq2GcefWsJC2ZkKSHeOvYFuzatxNLq4tIJaM4fOAgnnvuOdz4ptvw6rnzGOkfxvPPPIdMIoUP/Pf/hm/fd6+oMLKFIqYn53HmxGnUilX4fQEkMmkMbBrCtp3b0Nsdwvj5szh86624tLSCzkAI9XIFkUIGxlINM1cm8ea3vQVf+sZXcXDbTjh8Huw6uBeXLl7Avr37cOqVExgeGMK//dtXcf2h6wVGxOMJROMxRGMxzM1MYOvmEYG3qyur4LJ7umMJyOiVZRqXR5CNtwIBJ4rVCs5fmoK/ow92TxBWuwKQfS4nVuamUS0WUGVE0mpFQbzXLrQFg+jt7pbArMPlEO8twZnOoEOlVhFwwvSnNL6r1SQhTKidiMcltXjoukOSyC1UCwJR65UKwqsryGUzOPb0Uzh8+Hak0klpSMb9yBdS8Pvciku0Si8ugS2d3w3Mz85Jetbj9Ukqm95VAZa5HFZWVwW8MNnucXskicpmj4SlTP1ZLfTfNiWlyiZ+BJTUQ1Qr9Jy2iweZr1lZW4Pd6YDRYBaXa63eRK3aFGja092D06fOiF6B/lmT2YJCviTpQ44vwkbCoFwug3KlBJfLDpNZj/W1MG656Sa89bfuQrWUh9NuRbNaFrDDuikedDbMMwtYlmZjPA6C2pvQGfQoStNAszQuIz+PRJP4v5//EsxWG3yBNjkuPDcJiangKJeLMsFAD7TNYRegyHOGNVaUHUw+0ndbE5ilAHgqOHgcXALhmDyWBno6nShJOAaY+ubx59jixA9rFgy2CfwuMjVuMCp1KbCBoxklOriNZhlPhKQup6IRqVXZENAkKhDC1Uq1jL7ublGk8P0Il7P5gnI90RkUf7ROj3yxCKfLhUK5CJPFhHQqBYvZBIfdLj5pAj8mkAmZCQeZmCYlpatdHNIGo/iUpbEi08pG01XIyVSppQU/CecUYG0WvQWPEevHMc59Zq0UUG+QPwTLXCVAKK96mXn9srCJYiol52G5VMDIyBB27RqDw0kXdwlz87PYsnWr1GLrSD+MqEqjUYfNJucPvSdqEpegXM63akX0JucvTuBf7/kOeoZGoDdb0dA3UGtU5bprt9iRTeXgdtOhnZXrvXihiwXU6sr9olavSlKbieu+3l5kEhlZlVEq5eF12xFsc2NooBtWC6UcVXR3heBy2lHIp2EzcGUEr8f0YCsuXkWXkpVJF+47x3S1VhEVjOrt5vhk3fih+II55tgsrw6H1Yf7vvdL/Nn/+Aieef5XePyXz+FrX/6MvBfqVdHC8IrG/1HBo06gqvBXJkllckmZIN2owlDeT0l9iy9+g6NZBcdq8z65P7aaAG78meq91KBryPvXdAasrMcwMTUHGMwysZPNpOF1OsRn39/XK+OanmdOHNHxz/dnYpl6HZ7qbp8X1XpDUsqdoQ5xTVOFQRWL6kFW9oe3OuWawHuimpj/TW7lq78dNevQNyuoG+3I1CySWjY7/HId4bWHjQG5f0Ymx40mOTfUD44PFVRriWXt902tAloFtApoFbiWKqCB5WvpaGv7qlVAq4BWAa0CUgG1eZ+kw8T7qiy9VT/emGj6tYZHVGEIZObSceW1aoKLUFkWZItCQwdVhcHmfXQsv/DCaXz5K1/HFz//j/j5k49hZmkZJrtDXJlcht0U0KTAH4vDqiQxK7VWShnwej3yswm6stmMADam/5aXl+HzBHDmzFlZJhwItCGdJmzSC7RKpTLo7ukRYHjx4msCaNxupo+b2H9wP/Yf2IvZ2Vlcmbgiz+FM4hF0sFEV3Z7xSByL84uIrkcEhOzcswN9w/0Y2zuGheUFVEo53LB9DK8cP44to2OYmV9Ab2cvXj1+EqtLy/iLj34UR194Frv278baegyTEzOYvjyFyEoYvb19KFUr6B7sRd9QH3q6OjB+7gxuvP4Q8joDiuk8+rt78eK5U9gxuAnPPvk03v6ed+Fr370Xt+0/hMvTkzC5md4s4Y7Dd2D8wkVs27IV/3bPV+Vn8w+XghMunTh5Esl4FH6fBzt2jCnJzUxWoMSli+OikiD8jEWj8HjdyJUzqDWbuPn2O1BtGlGtAbVqAzOTUzi4ZzeGe3tx4lcvYsf+ffD2dAqkvXD+nAC68YsX5biVKkWBtf5gAAOD1H3YYOFyfwADff2SqLaarVhZXIbNbEG1XEYiGpemgjoDYDEbpcHf3Mw0hoYG8eSTT2B02xZwCf3o9q0CnOKJCPSGhoB/TiLQhUvYx4kKTgwQLDMhy6ZoxUIOXo9bQKc6QUFQtrS0LGCG44Du0oH+XgQDXnR1dmN4eFiAIVOvdAQTVDIFzhQyU60EuQRv4bV1GNnYzGyBw644mJlYXguHZeyF12OoN41IprKwWtgIj55apemgw8FmaATBOkzPTODGQ4fw4Q98UJLjA71diEXW4XbYBKjyl1cCZY5tScgy+Sjuc6VRG7eHQJWTKhUBv9TTmPDgDx/Cr46fwpZtoyiVq0imMgKoeE4RlnK1QCaVEHCezmXkOKkuaMJigj8CRUJSrhigJkFVExCO8lhyTDHNy+3i9UWBbdRdWBFbD4sSIBaPCzh1Ot3oHxhEjo3vnC75/nyhKBMNqOnl/CZ8ZFKSaVXCcu5bqVKC3mSQ84b8UF+to7u7S7QBktQ2GLC0tIIQE/l6vYBuwmK73YpsNiXHjkCQEyn8Q+WF1WyR9+LkA899s9uFWqOBRDwhAJopVo41r8crkx10DrMOHPNMGHPSi9cijhN+qH+r3m6ON2km2GjI9YsNNfnzRE9hoHPaLKsy+LVySfk+7i2hYTy+jne98+2ivmAanU0j+wf7Qbez0wIE3HbYTPRXm9AgvJZ0spK2FQ2OaFtqqNZ1uP/BH2NiagGBjl7Es1l4/F6ZyODx09V1MOktkrr3en3KPkqjNp1MJDDpn0kn4XbakMumEItFUatU0ObzYXikH36/B5l0DFs2D8JqMWJosE8mKzg5UCkVYTXppZkex6oK07mfmUwaxWJBVlgoE4M87znRkBd4zIn7nQsfAAAgAElEQVRAmexppYetNh4rqh10MOjsOPLTx/DeP/kQnn72RTz5+DP48hc+Jc37dA0mdxvgT+CEof4qZFUe/1RY/EawzKSv6k5WmyDy/qiC442eZibK1ZS+TG60Euhqcl0Fy2Y6lmsVwGjG3OIawtEk4umsTDhVyxV4XA4kY1F0drSj2eSkUQW1ah3ZNFPwBMs75Zxnyj8YCsn1nNcVv9eH9rYgFhcW5JrGuighbdZaAcvcFxUsq/d4bqtM1rzhvs8JNaO+hqbJgUzNhlgBMNq80pSXYFk0PC2wzOsPJwBVmMzzQa3B7dcd0J6xtd83tQpoFdAqoFXgmqmAdtO7Zg61tqNaBbQKaBXQKqBW4MQz9zWZpFMTy3wYVOGw+sCpNjTb+DDNZdX8Hx8gmWYksNgIpfX0LYJAgw+bXH3P76HnkgZJC5597iS+9vVv45tf+zI+9bnPomE2o72rG+vrUbjtTjisNlm+2zTqUG1UodcZUSpyWbLS1EmaZjXqAq8ImePxmABGwjwibTaHo66AcNFudyKTycLucIq+gI39uC9UGNQbVUmt+gNeAcsElIuLi5ibn8PF8UuwWLiEn25gv8Cv+dl5FDN5afwXCAaw98BebBrdjLbuNiysLCCXTuK2vXsxOTkJX1sIiXQaqOkQXVvHY4/+Ah/96J8BJj3KjSoKpSoWF9YEOnOfqWno7utBsKsd1914HcrFPOqlojTBm4/FEXT70RlsxysXz2LP5lE8cO99CHS2o6RrwKu3YGjrFtj9TlSKXIpuRClfhs/rwwPf+yHaggHRNZhtbG7mwJXJCUxMXBH1xej27aL2IDg5f+6cADa/z4cyt29xHh2dHfAFPOgfGoLeaMLC8or8jGgkJp7jGnUILjd2j+1AZ38PCo2KACRqLpiADgYCsmQ9mU6KWoCpXsI0ai8IuTiGuLyeELCnp09AsMVolqX8FpMFZiPdo3ocO/a0koIt0X9sxODQgCSJubyekwuStHRaxcvNA80EHRvZSTqZihXqIqxWgaVsQkZXL+GspO5bDSt5XhDscZsIIQlPuZy8UshL0pvjmWOMS7/p46VyhQldt9erLFnPsfldThrY8RwhGCW85LYQ/tGpzIkOLn+H3oGJiRl4vQGBvYV8UU7L9vYAypUCVlYXsWv3GN799reL+oNJZZvFDEOzDiPBDuGqnIcKGCJg0pPAi/9c5LoCn5iaJuDOFUowGMy4OH4FP3roR+jp7xeIu7S8CrvDhXpDh1gsLrXyejwoZLNKfQycDFKAHht2xmMx2B2Oq0lYp8MpUJ0pZEnj1qpK2l2uJTUBvHwtE8q8tjiYgK6UZdk/tQxUoTBNTxBHXQ0BOxvCMeXMxLlBZxTPtJKz5P7Q32ySyawqGxRSJ1IuIZ/Nwm2zi8KFSgsFGCorKXg8BLKaCPCpOFHc8QE2n2spSGQCjE1K9YZWGruKXKEAk90m4N7tcsm5kW9tLxUl3GZJ0DaaCsxlIpjKiFpNAPjAwICkSTlRweusqsVgAlVc1PX6Vf0Gt4OTVby2ve7wBWLROPp6u6UpZToZE+D4R3/0h8jk0lheWUF7Z6foS3o7vNjU1wk7a0nvMcdEVdEySAKX8LBeR7XRQDpbxr986eswWV0oN/RomowC6TnBxu/PZwroau/G6sqaTBKwySThPhP1mUwKtVoZ+mYVhVwKXR3UUJgQavPLZI3NZoHf70Y+n4HDaZOxS6Dp9fhkoofXbN4TWEvC8WQiKZMpnMyg+qJappOZ502rXhabpNmdTrvUmt/LdD995/zg8XS53NDBiiM/fQp/+qGP4Mmjz+PY0y/gni9+Bk6TTlQY9H43QDBuQpPJ5FayWJ085Tj5TWBZSfnqrjqZ1e/ZOPnKf4vHmOdja4JWXcGjgmW1waMRdVTLnBCxYn45jEyhgsXVsHJ/qjfgdtpl4qW3pwu1OrU+bBDZlIk/guVdu3bJKgfec3ndISzn5AXT7Z0dISwvLYkKg9vD5n0yuSuNPRXNB1cbqPpn9Z6+8b7PfVHGXx1mfR1NsxOZmhXRPGCwcJUQ5NojOgwqYCSlT9+70lOBH6oKhMf48PXXac/Y2q+cWgW0CmgV0CpwzVRAu+ldM4da21GtAloFtApoFdgIlvmwrjbvU5cAb3xoVh+kNy7/lYfPVgMkgiOCJ/4M0RlIws4gQEhJRzUELJMMMbFcrhoksfxvX/0Gvvfdb+He79+P5UgUeqsVC3OL6O/tk6ZV1UoZRqsJejMbAxngtLsEZhMiOqkbMBoQiUTQ1dUpDlAmnPnUWyqW0N3VrSy/1xuwHomKzoLeVQKrUHsnenp6cfz4cTjdLllGbrWacePNN2L7jm2Ym5sTFUYo1IlzZ8+L8zfQ1i6u2SvjV5BP5TBx+TL279+PzaObEerpgDvgRqaURTGbxn42xJucQtNggi/Yhlwqi+X5RRx9/Cncc8+XcGV2CvlyAfWmAefOXsTkxct4x1vehgcffBC9A/3YunNUfi7BciYeg74JrGYy2DK4SRpzTa0uYWxoE376w4dx99vfivHZKSxdmsQ7fuc9WIquYKivS9LRQwNDkpJt1oGHjxzB29/xTuQKRYGIy2ur+I9fPo7h4REMDQ1JgtLn82J2dk6ARCqZxP59++WY/uIXP4fX7camzZuwZ+8ecSX7An6YrRaMj48LUKOuYXlpBcuL87jr7jdj586dsgw/GSOMhXiMqaxwez2SWBYg0dBjZmYWS6uriBAys1GkDqKaoHO4u6sLxXwRHqcLpmYDRx5+CLfffhsq1RIymSQ8Hrp7mVgkGK5LI8J4KoG1aLilTXDBoNMpLtCGAkZZS4I7Alo2JSR8I2hSk6Lq+Oc5cRUm1WswCUihNiMvyXUm2JmkJqilRoNJeKZUt27bJOOdUEyW2hN8FQoC0nt6uqVWbI62vBLFWqyIaCQJm80l+hYTE9D5PJrNKvKFDAYGe/DhD38AlWIBPqZmCc6tJtluQkYCd2oACJtkxQDBWI2JxNbSd1HVQCYDmEi2O9wolqr40pfuQbaQQ/9gLwqlinzO4XQjFkvK/tgsNsQiEXicTvHd6s16UdJw//nB2lBDw2QuwTthKbebXyfQoq6AjR9ZU+43k6ccR7x+qNCVExp1Auh6XYBlKp2RfSGAZTKeYFGSszodktm0aB3qVU5WWOD3+OB2ecCmYfFEQvQGTFQT9HPbCMPFx6tnilWHVDIh1wpqTJhQl5UQJouSRrZYREvB92HKMxKNyriWxnktEEsgyTQqGxby+sL9ZFKZx5gAneCVn+e+8XOsi5qwVsEx096sFd+HrydY5vutra0JhFMbo6pN/lgH1pAQsFyuiZbE63EglYgCzRre9773iorn0uXL6B8cwlokjP6uAEZ6QnA5nAqEbzRlgulqGpe+Xp5j0GH8yiy+98ARmO1e2D1+lOpVmG30fVNz0kClWIXbyomQtDSZ1LOpnAB6KxYX52DUN9DT2YYdoyMIeF1Ao4qB/h7x1dsc1NqU5TpNWE/Iz9UN585eQK3GFS4GBEIhWC1W2O30hFvluOjZeNCoeI2tZiPsMgFRk3uJ4r7WiyKGKiQltcxJIGVMEnYa9Db86MhT+PCf/wWePPocjj79Ar7yxc/Apm9A16zJRGWdSWIDwTK1O697lvkzfpMKgzBW5mfeoL54I1RWgK0yuapAZkWZoaaWVY0GP88Gi/Qo8/q/EokjksxgdT0uDSR532MyPbq+huGhAaljIa94p/NZestr2Lp1q+goOE49cr4oqgzC8s6ODkksd3V1yfubjMrkk8DxqyBdqdfG1UcbwbnqWOY40zUraBgdyNatiBV0MFq9ck/nxJ65BZbpMSdYFhVPK/18NSUP4M4bDmnP2NqvnFoFtApoFdAqcM1UQLvpXTOHWttRrQJaBbQKaBVQK3CSiWWC5VbaTp6i1QdQPiATRLAB1P+HY1mFL4TMfJhU4YmRS+51BMLK0vw6qpJqZHqyUGri5Klx3HPP1/DA/d/Gp/7xs2gwRWZk6rGJSqmMeoWwBzBajKjruRzaKu5TQgXlIRgCl/nArDS8cknjJ/pYmTBlszamuJgCbg+FsLi4RLYo6U6CS5vVAY/Xi3yxIA5muj0PXLcf28e24dyFc7K0e2h4RFK5hImlak0aRE1emkC5UMbU5ATGtm/HTTffgLoZGNkygonpCeRzGdy8c6fAxnK9IVCaXl021Hr1lZO48YbrsRhexsLyIoxmO+KxLPq7e6Tx0qOPPIKe/h7ceOvNcHldmJ68gna/H5ViCdF8Af3d/fC4XDh16TUMhbowMX4Jd/zWXZhdWsDjP34EH//bT+CF4y9ix/bN4hNmI73XLryGvbv34qMf/XNs2rwFN9x0s4DlyxOTuDB+GS6PFwMD/QIFuPSeMItQjClwunbpfWXTvEQ4hldfPYW9+/Zg38G9WFlbQVdvF1LptMBqguBSpYZ8KonY6rK8hsnXnu4uDA70welySmK5UCrC5nAIVDNXdXA7XPAE/Kiz6V02g9PnzqKzpwfRWBxJ8d+axasctDtFXRKPR7F//15wCTy1F/Tjcqk4jz8TpMRmNTTgYVM3l1sAG8dDqVCUcchU68jwMIx6wKhvwml3CHwjxCRcJwzj4KLmQNK21Ro8LqdAXAVuKe5lGUuEPXnCQr2kbleWl5FMxdHZ1SEQjlBXPKcmk9STUE70FUKqLJhdTOLS5Wn28kK5zPR0XcYsU54HDuzBgYN74HJZYdbpYbNYgEYNVpMRBh0TlIRlyjbIjE3Ldw4Z4w1JFnMShv/PyZxqrQGD0YKHj/xENDHvePfbUaoWEE/wmLCxmQnFYhWZdF7Sn3k2J6w3RGWSzKRgd9nlPKNGgOc5xwo/CFjZHJNeajZR5C/TiWTiKoBmbdjQjjUgYKdKQll2X5cUJoEboS3BGEGZJHrtdnk9X0OoGwwFRMVQKVVQylGjYEEsEpPX8zjYHE5JTRI0U4thsVokUclkLZPEdptFYCX/LhYKAuoMRjYEtMJqs6FQLEm96F6WlRgyGcZjUkGjSRc0/cZFSZzTr8zmaITJVHjYLFYlyS1N1qpy/OhU5teYPladyoTmKlwkfGZduEqEYJnQmZMdrC+hPPeVryUkZ7NHhmvpfrZIEr+KRCwiKf13vpsTRQUBxXzNrtEhDHQF4XW50ajV5NgxZS0u51aTVYJlGIw4de4yvn3vg+juH0Y6X4aJNapXSaPhcjhQKVAtwonBJsxmYGFxQZzOPp8bbpcdw0M9GOztRHvABQsboPIcdDnFucxGmqwT95P6DEJHXte5AoLqF/qu1yJxAfxsEEmoTM0Nz+W2Nj9sVrMkbalW4BjnOcpzhioNOr95nRf/dqkgdWfSmcfKbHLip48ew/v/9IN44eUTOPb0M/jC5z4Fq6EhiWWe5w32BuAqmgad4KqrWVE4SOp/g2OZkxuExS1dsryXmiTf2G9ABbGKZkJJNiuwW07Oq2Bffb0BBLbUK9WRzBYxt7SGTL4Eg9Es5w+vE5H1MDYND6DZqIlPnvdRNvBj6n5sbAdqPDcbdQToxOc1stEUvU9fbw8mJ66gu7tHJkzluEs6W5nk4jjk/qsp7avqqhZYV2GzbHuTExoNNMSxbEW8qIPZEZDzTk0sy2oQo0maZFINJFcfwnPqefRKXe+4/qD2jK39yqlVQKuAVgGtAtdMBbSb3jVzqLUd1SqgVUCrgFaBjWBZfbhUHggVN6Ka3FTAsgKpmIhUH0j5b7pKBajUucRYgUT8IExhWpmQl0SaMK1GZ6zZKJCr1jDh6LFX8K1vfwff//638E+f/ye4PT54fUEkklk0GjrMzMzBYrMqy4OlfVodNocCnpjmIxRgwzYmJfnwr6g8GvB7/aK90Dd1kkJmurNYKkh6j9BodX0dwyObEY5G0dvXj4W1VSTiaezcuQdbR7dg954dOPbsE+gI0de8iGy2gM2bRyVZW6vUUcyWUak2sLiyhM5gAM1aCZ7BTmzt6ofZZEO52cBte/bi3OQ4fvroIziwby9ytRJ27RjDke9+D5/7h09hJRNHIZvD8koML758VjQV+/bswpGHf4TBwV7s2r0TJ08ex3UHDwqg8fv8WE+lEfAFEGgL4uTlCziwbQd+/POfwd8WRF+gDT/84Q/xd//7b3H+3AV09vbiypXLuPOOwzjx8q/QEQrh3//9XgSD7Th8+A7EEimYrVY8cfQZDI6MoLOzA9FoXKBAR0cnwuFVdHS0o9GsYW1tGZs2bUY6mhOtxHP0Q+/ZiZGRYdFbdHZ0weP0YGlhBW2BNnR1dSCRiGFpaRHdPd2SUj5x8hVs2bZZXM0uJkbLJQEko0NbkIynJK26sLSCK1cmBN6yGVkmnYaBDf6q9CzHBCjefMvNuDh+HiObhgRwVeuKl5bwl2lVLqnX6emtJWgqyfJvAuG2tiBt36KHUJQYJYFSLqdZUrN+f0AmLWxWu4xnTo5wO3heiE/YahXdB3UhLkkOV+Xz4hjl/yQ1rOgeio06pudnBVSzUZnf65WGifQ1K6CwhrvuejMtH6hU9QivJzA9u4j5+VXk8kUMDAxi++g2ActBv1cmKvj+JoJqUHVBVQPBMg0VnATSUVWsQFqCVYNBdAZgIzb6WakTsToFGh858mOcOvUKbr/tZuzdvxvZfE5g7HI4jGQ6iwsXr6CtvRMGPZvlFVHIFQTuEXgz2cuGekozTr3AZULlWrWGRCIhMJV6iaHhAUkHs36ExbyOrK6uiYZEnbwgTB3oH0B4LQy3xyO14qoHcQybFMhPJzJrxfQvxycnO+bn5kQ7wiX/1GUQ7lGhsbKyImCWTmZuJyctBFhL4zzqb9jsT0kyc7vJzDh5xUkBXhOYqFbVFDyWnDzge7eHOrC6tgKjxSSTWITGTGpz+7k9/FCT7fx+ZRUFGxUqKW5uGz8I6rmywuFwStM/Xr+48oD7xu/jz+TY4b8JTPk93CbRchioBykKcGYfwWw6KVCSKeKPfewvcfSZo+jp7RWQvX/HZvhcTADb5LpBDQZrpW4jr+X8t9XuxvHXZvGNb9+PsZ17sLC8imwhjyC90NkM8tkMNo8MYWVxiSJ1ZJIxeH1OuD1WbN0yAKfDhB07NsNi1kkSuJjPiNPc5fDLqhDeD5TGjlVRwdBtrWgSlIlGs90GExsgptJYWVlFMpGW48l/W0xMMTukHl6vHz63Az1d7XI8Ca0bjRoq1QrsDptMHilO45roSww6C773wM/w3v/633DsuRdx8vgZ/OvnPw2HEWjW2RiSEzqK7sIkU05qapfwviH/rdzDFF0Exy7VS+r38XWqh1gF0SpgVr6mrPxRfcWqk1kFz+prCGyZmG42uZomjmg0iXS2AIrkY8kEvEE/wpF1bNu2FWaufhCPewX5bB7FfAH7DxyQGatkOoPe/j6U5X0tkqjnfWthbk4aJTLdLz0QWo0I69QDMR2v08uEsaws2pDEVoG4CtfZXBGNMpomRYWxnmnA6g5C19TLdYgqDPl9gU0uWyoMcY23mhyq14nbr9unPWNrv3JqFdAqoFVAq8A1UwHtpnfNHGptR7UKaBXQKqBVQK3Aq89+r6k+SPIhVFKCTCi30lbqkl51qT1fJ0v8ucycCbDfAJblYbZJ6KCko/is3kBNgpVMTtYaZjz77Anc+9378IMffgdf/8bXUKnWMTK8BZNTs0hnCkilsyiUFJUF4YqBaT2D4q9Uk2V+v1eAFAEkoRRhBDUYfCM2l2KKzmoyoFYpoSPULmqLialJLK+sScIq2NGJpbV1pNM57Nt3SB7Se/u6cPrsK7DZzXA4HchkmHAso6OrSxQY01dmUahUkcgksX14EFsH+zBfisNZBNZXIgin0+h2upBtVsS/fOdtt+HE+DnRTNz7xXvw9x//BOK1IlKRGExmFx76yS+kEVf/QA9OnzqOUCiId73zbZiZnsbIyAimJicxODiEeIYpaxvauzrxwpmT2LdlFGcvX0SxWsJoqBdf/dY38A9/+3eYnZqFJxTCs888I8uo11eWJLXY39+PzZs2w2Klw7WCyZlZLK6tYfvOXQIBy2XFW00w0tERwvT0BHbu2o65uRlEI1E4rT5JadKJGo6EpcnWwQP7kYqnYNKZYGga8NKLL8l4CLQHBfYnUwnc8qZb0NbRhnQ2BaNJD2bfCZjptl2ZX8TUlSlxDhv1Zhx96hi2jW4TnQKXrRMed3WF8Pjjj4mjes/eHdJscXhkABarCYlEXJL0HCMEqAR5TE0y5ReNriveUbNZQJvFRAeoHh6vR5KLkspHVVFWtCCLQadMnBBMktnyddLwrVRCsUAFBrOhZDpN+blM+RPuMrVH2EUwU+V5wwZnRiNi8ZiSmtYbYLfZBZjy3/TMEnE3YMAiHavZIv7jsWPo7x/Azp27cMvNN8Fipiu5Jn94LpkMZkmTcopFJ1bVpjTZI+z1uLwoFsuyQoBguaGro6ljbrspzRqbTSMuXZrAo48+ijsP3wKXy4JUKg4TXdZ2OxKZNIwWO6A34fz5i2CQk80EvW4v5mbnUSpV4fb6RPtAV7QyedSQc42JSAXGGiUZbjA2BTITkhKQsrGfyWiRccEPaVwYDsPn9aOQLwhwd7icAuy4goDbzyLzONCB3sP0eiQir+fPVRPAajKYEJfjlseMzRl5veFkE6GWwDhRizTlfVV3No8bDxPBK+ununWVZmNc0s+xYlb2lUnZehlmi1kAOn3SdEjT083rg+p85vWnVC6AMI5jkmOKqWyCbv5N7ztTyKwLt709GBSwzG3kdqnXXO4P/5vgmhqKYLANyyvrovuh/oRqA7LOqakJ/PVffwz5AvUIStJ+uLcdw32dkhDnPhEg8vgw9Suwr+UVhsGCr93/E1yenofb40U6l0NbWwiLS4vwedwo8WeWCjKp0dHmR3dHAKFQAH19HTCblASz3WZCRfZXL5MeBLEGHVUIvF4rY4JwWYWaPG7cV0lrGwyo6RpyrK0WmySy+TommkvFikw0RSNxgf1shlrIZeTYsykjHdk+n0dS7hwTPK48F+R4WF345ePP4Q/f+yd46pnn8PRTr+CbX/mMJJZRp59f1zofmuCnVGCs3gs3Jo3V+9/G3xTemGh+HUQrqWReM7ifqmNZTeyqTfuUVHtNoCzVPc2GHolECrEo3fM5mKw2cYZTS0I3/+joNlRyGeipFEokUa8oq4fGxsZgsljEUT80MiyrQHg1o/qpM9SOeCyC9qBfJtF4DJT9FCGV9DjgNYtp7I33eHWb1YljvoZjmSqMmt6OrOpYtroViKxXHMsCljnWDApQVrVCfL36u8SdN2iJZe03Tq0CWgW0CmgVuHYqoIHla+dYa3uqVUCrgFYBrQKtCpx+5n4By2ramFCD8EP9UB+m6VAmZFPBMp+i9QZ2m1eaaW1MLCvfxJSYkm6Uh1suqW3WUamzgZQJTz71Ir7z3fvx4A/uxbe+/U3kCyV0dnRjcnpGEno2uwvFUkVSmAQzhHXFSlHgJr2aTKTyQV0AiixVL4uTk6lJLm9n8o5NkAgl/B4XSvTU+nzYtGmTPPCyYRl9m69dmoROb0ZP9wDcXj9MNjYXrMLf5kOZKceWpoBN53q6ujF9ZQblWh3tXe3o8XuwfdMAlitJHBzchng4gfOTE3jzwUNYTK4jnctiZGAQF2anMDQ4iB98/d/xe+/8HeSNDVRzBaBhwqc/93m853fejUajgrn5GfT1d+Puu+6Upe1W+kwXFsWDHGHK2GBCd38fXp0Yx2BbBxYja0ikk7hlbC/u+cZX8fa7fgvJeAKPHXtaUto7Rkehb9Qxum0LUqk0nn/uedxww01o7+xCT28fTp69gLaOTiwuLKGru0dAGtO1hGjFYh5ulwO+gBfhtXWcPnEWg4ODUuPO7k7Mzk7j0sVx/N5/+k+4dOESLr12CdVyVdQjTJ2ykWJ7e0gmBKgmuPnWm3DgugOiTZibn8W5c2dhbDYx0DeA8+dew8L8gjRopG+VEIXObHo829uD2L1zOzxusyTQ44moJHINRp2kh9lokd7sZkMHp8stag1CZUIejgOCOk5AMG3NcSPjtUZXsV1AqNpgjjCMAJmQWEkemkQ/wUQkNR5C87isnYqBWlXACgFho1qRrzPxLOORDeDqTYGIbB5JUMk0IZPFbFRYrdQEkkliuaGD3e7C8y+8jEgsiTvueLPoV2SJf60Mp8OKWpXwlgDbpCSRm4SUTFRyVQC3tS7uYU6+uFweUnZU6xVU63S4Ei4zqW3CJz/5f0TDMjLSh2olKxMY6VRGxmgsmUJdQLcOoVAPeLpNXJlCJp0Rl3GpUsfSyprAckndJpKSJqVnmvCSkJlgj5qa9ja/pMBZC9UvS5UMwS8BcHd3N2ZmZmSSQ/GeV1CpVSWhm8lmRX/C1REEq2xGKC7ndFoAtZr45vcS0gv8kgRy82qzvva2kMBkfp6wV2Cwk4oGerkzAmsr5YocAyoW+OF2e2QcMDXLevK48rhxX6nIcHlcAjSlsaFeL9ccvgd/Ln8Ov5+AM5NNyxjl1wkQr07WSGqYiWymce1SJ7PJKC53Xs94/eX2iau5pRziz+f2s/EjHcvU+fC4EywXizlEIut40y0344YbrsP09KSkeQmWx7YMyfs3W80EWRtp5NdqysqHnXK1ie88/HOsRROSdp6amZVmnZwsWpyfhcdlR1eoDXabGQcP7IbXZUIsHpGGfHx/wmSeG1SKcKyzwSbrxskeWZ3ChplsuClN3ZRVLeoEpUw6GnQwWIySsiaApsbC5aRKpQC7zSmpdIJq0aXUakhLsnlZkun8HF3lfC0VIryWs0EiJ7JcVhd+/LMn8Yf/5X146ZVT+Pkjx/Ctr34WFh1d6hUBy/R3S+qeq3Bak6cqAJYJ01a6V50IeaPWQn3Nxteqk5285qgQma/b6FveqMXg5FCtWhFXO9UzXDETT6Rh4DWE1w+DHnOLCxgb2w5Uy6TVUgNeX7lCYMMJjhYAACAASURBVGzHmFzb1qNRjI6NSWKZdeH4pAojl0lJo0+u1nh9e3kJ4rVAL9cukmZVzfHGRLVaB0ks18uo6m3INexIVYxoGuwyUXRVhcFJOq5eMiie+o0qEGWCxggtsaz9uqlVQKuAVgGtAtdSBTSwfC0dbW1ftQpoFdAqoFVAKnDy6HebG5fEKjCjIl+7uoSWOowmHa10buqUB1JJiiq3zjeCZSWxzKQcXY4KZWZimerSps4A6O14/InnBSw/dOR+fPOb30AsnsDIyGbMzs0jky1Ispl/W20OWaZcoq+z1QAsn89JcyJ6kV1upyRLs7mMJOUINphs5rNzMOBDrVxCb1cIqUQcwWAAdqtN4CCbfYUjUYyPT6Mt1A2frx37Dx7CSngNV6YuY3jrCDy+AC5dmYHd4cXK+jJC7e0IL60iVyxhcNMAAlYz9oyOYDqzikOD21DKlfHa1ARu2D6G1VwCa+sR7Nu5F69OXEJ7MISHvvUAfv89vw1vXxeiy2vIpnP4py98AX/7yU/g0pWLmJ2bwp13HsbWbZulwVuxVBJwQi91OpOHz+2FLxjEmclxjLR3IZxOoFQtY6y7H0effx6XXxtH0OeByWmG3++D1WxCZ3sbLEYjHnjgARSLFYHGTIfrjQ4MbRpCqLsX4XBUtCVssJXN5WG1WjA6OiopSGoNCM8uXBiXFDWXy3P7mNYsF4uIrkcQDUfgdrhx+uRp0WHkqFjgKupmE9293RjeNIzpmUkE2tswNDQo5t90OoV8OomLF84jm8mjp7tbUosEap2hkDRaI8DdtGkYwYAHHW0O1OoVeLwugd6sj57NvMoVgbj05FZJRJl+bBLBNWEyG0Vz4Q/4wTHDyQHGN5lYZbJVgG0recehnMtlBJhYzQSBTDjqxc3LwWSy2a6CUkk412sCP0VVYbcrELBcgVHiqgSjDpTKVHXYxANcqzbhcLqwthaGyUC1ggsGiwUPPfwTmC1W/PF73y/QR2miyRR1DWaTHs1GBSajFQ2ZpBFjuShf6Ezl2GBKlwloKgioEGANqZ1hrRpKVBULiyv42te+jv/8n38fOl0FRkNV0vzVSh0eJpEFNlIZU1Yc6AVOLBmQSWeRTKZhstlRqTWloSO3lV8vFcvweP3IZnNoNnVS52KhiFI+KzCYoJPQkMewWCzIMSJkYk3pTaYv2ePxCaRmYln0BNRApJJwOJ2wsNGiXi8gmF5kgkS1CSChMkEzJ8CYtldBLq9NPA7iwTYa5TpGHQq/x+5wSP1UwEnNh1GvNPwkFCeYU7a3Bp8v0Gq8ZlCucwYdrHZlkkK2kz5Zs1ngNoE53191JHObuK+Ezkz6M/nM75fmcqIzgaLKKBUEMFNxwZ8pah/xTRPS1uRncyKMQJHnLd8nEPQLQE2nkzKBRvD38f/1V3jtwjllBcHuUQz1dsjYpx9bTULLtVz+KP58GEy4594HYbQS5iel2Vtfb6+ShG9WsX3rZhgEfpYxNjaCcjklqWCeCzx3WF80CCj5NxP7ZgHZTX1FGmvyQ23kqq6CURUSyv2jLjXl2OAxJdDnzxSgyVZ9hlYTRk7wmKywmG2oUR3RaCrqo2YTsWhc9CLKaosKujq70NvVh6effREf+uhf4vGnnsHRp3+Fb37lH2FolEGvMcFytaV/0NVakeXWfU69r20Eyxsb2qm/LqjN6ZSEMlcDKCto5D7YUmFwP9TjuVE1we+ReyOnLitl0dekUlkk4hmkMzlRYZhsVpTrNcRTSUlo20wGFHM5aV6ZzeRknO3du1fG5dr6Onbs2iX3ZoJ4NpcdHOhHMhaVRohBv1+2S7aPeium1tkModVUVE0nq/f/N3qmWS/USqgZ7MjVCZdtgMkhx5vXSa4A4XlGsMwVDqr6QtWDqGPgzTdepz1ja79vahXQKqBVQKvANVMB7aZ3zRxqbUe1CmgV0CqgVUCtwKlj9wlYVh+S+TCoOjnVh2zxWLZAFh9Qry6XbS11/v8Dy4IzuPRXX5f0X52hS9jw2OPP4b77v48Hf/Dv+PwX/llcyvv27cPs/LxA1OWVsDQWM5qs8iBbqlRliTSbyfHBlXCGwJrKCzb7KhTY9MwhMLHSKGHz5mF0dRBQ5uF12gWk8TmZsJWgKxgMIhKJ4YknX0E+RzhmRE/fIH7vD/8Az774HHRmI7aO7USp3EQ0kcXS+oI00KLrN5MrYGC4D8MdQXiseiyUorhzxwE0ynU8+eLzeM/h25HV1XD+tUvYM7YbJ8cvoa+nHy/+x1GMDW9FyWrEhdNn4bY7MDk9iQ9++AN45cTLOH/hDH7v938XHV0hSaORAzFNmc3mRZugqwPtHSG8NjOJdpsTBocVkXgUm9o6cd8PH4TP5cbtt9yETCmNfCGLXDqFof4+SUfOz8/LsnN6YycmZxBLJBFP5TC3sIRCngoBgzTYMposcNhdSCYT2Ld/X0shYMLM7DxsNjuqNS5l12Pb1i244frr8czRo3jp+RdQK1VQJVg1GKRpFNOmdBt7/V5MTk1hz/490nRrcmoSh++8E06HDckoU7A6TE9NY6B/EE6HQ4Aax10ukxVnbSIZR3h1Cds2DWOgvwupTFLgVluoHU76jqs1gU1UUVCd4vf4JR1MkEwHOBvKcck9tzvI7fH5ZIIjHF6XpfuEigQkZH4BJpvrVUn6EWzL+K/XUBNopkyqEE5KqpnJTCae2cDOrrh0+e9mTVEC6I0KwKdHdX5hGRdfG0d7WwdOHD8heoyA34dcISsaj7/8y4/JEnWmU/keZjNTnhU4nVZUyiVp7mcwKClBtRmmuGvpWTaaJTl6zz3/hr/62F8pyelmDfUmdRjcbr2k8+nYvvXWm9DR4YHJVIPZQDUC5D3T2axM4HAP2NgxlyMUNoJNPZm6jaUyqAqb0mN1LYxspiDp6FgsAR+96IkUnE42YLOgVqkgnUpebWhH2BQM+hGNRqRGbe1tiEajsFlsAhEJmcsVJeXK64jNbhMlRjaXlUkMErTOjk4By3wdwS3T/AR7hJKK65oe7TYsLCwIjCV8U69dBNB8HfUqTCxLEpjuZadb/L+8lhEEJ+IJOc/4Oio8CJoJhwmn/W0BlCpluS4S/HJccwUAgTGTypzMYh35/fQvuzhpYDDKeykN/OriWeb7K/BfJxMSDocCqwlHFfjclBQuU9aqkoX7TYjP1DtXC3BM0xedSsZRrZXwT5/7LE6eeAXpVAJvueMWhPzuq9oRNW171XlLrUepDJfXi3vuvQ+JVFq0NxxgbW0BjAz1wWzUwairiz6IA8RAdgwm+Y3IZXNy7XU5XKhWGqJn4WSUTGZQ+2HVK7oWcRMrLmNRzbQUEDz+3E/W0d2qrezPBiArq2fYXI4+ceo0+L65gqheOMHFD6u40OkaVzz+PN4Tk5Oolqp48eVz+PgnP4lfPnEUzz/3Mr76r/8IAzUYOgUsV5ik1xvQFD2JMnmqfgj0bf33G/3DvzmhrPu1hLK4nlup3Y2JZzUZ/Dq8ptO5AnaljceSiMfTyOWViTGb0ym+63ypgK7ubliZUM/nZQKGx45wnSoMNgtlE9o9+/dxcZDUipNWPV2diKytClju6ui8OpnCc5fKCjb5o3tE3c+NzQpZh43Jcq6+MOiqaBgdSJbNyNWtMFjdMMk9mbqf/8fee3jJcZ5nvk9Xd3WO09OTIwYzmEEGCAIEmMRoU5TkdZAtWZZoW7v2vevV2pKP7eu7603XstcrWVeWvJZsSSRIiiJFMZNgkpiTCAaQiIM0OXbOOdzzvF8XOPbx/QtQcw4OBpjp7qq3vqru+n3P93uZVLYKWKZ+Sl27VEpdkvKEzgBuPnileY9tfuQ0K2BWwKyAWYHLpgLmm95lc6jNHTUrYFbArIBZAaMChgrDuNE0lq8bmgkBPvU6ao26JAovpbQkw6Ya9klIs/29cUPdor0CvOFUYFmaiTXV0nyL5sbTz7yCu++5Dz956G5RYayurWJkdER0BgtLy6jV2HTMg/MXZuH3B7GwsCQQjmCHTl4mcplYJthRKb+a3NDSwduy1TA0MojtW6eQiMWIr+BzO+HUNSwvLmByy7g4c+0OF5yOAKqVFp54/FlppESg1jvUg0Mfux7xVBbxVB69A6No2JgoBM6eOCuJss1bNiHssmN8uAcXcqvY0z8Ga0PDmx+8h1sPXIlUvYITJ89g/96r8P7Zc2jWWnjnhdeBcgPj+3bhZ08/i3wmK8k9Lm1m07mWpYlf/8yn4fK4sLS0BBdTnrqOQr4IX7AD8dUoBocGcWF5EQFNR91mQbleQY/Th8eePQK/x4uDV+5FuhhHLptGX08XWvWquIitoixoSJNE+n2V41cTp/Xx4ycRixJmsbkWoQCBSVMSlVxmPr5lQhLBVHMsr6zgyv37RRtBXUXA58PPnnsOq4tLAmqGh/owMNAjYIGKiFqjIR7Yzq5OgXOxRFya83k9bvhddB0rJymdo4Rz9MMS3BJiEW5To6BbNTisGiKdnZJULZTYWE9BwUqtKvCYDmPZgGZLIFiFugGHXXy4hDCEyYWSgswcxwQgPk9IpYxtdI7WoIvXmNCnAafDKbUgtEKLSVKXbBcTrhz3TL0TKLImfj9T1EUBo42WjlrdgseeeE45qx0e5AsVbBmfEHiZSaYRXVvDTTdeD61VxWc++xlxF9OPykZzlXKJwUUZa5qVOoCabEejRk+wu73UXJNtNHyuVDbcffc9+PxvfV62kXC8XC1JOrvSaCIeT+Hw4cP45Kd+Ea1WEUBRaupx+VRDNYsmNWFynPoX/jubJZhnstoLzeFCqVKX846p5myugNWVqCQsHU5qKQrwenxy/Aj3yOaoh2CimzUieGf6nt8TKrIuAV9AgKr4rI1mgB4PEm1vtjyJBeJx5oQIz3OCRcJaHjtul6GgIHwloDX0EYbr1YCBvGYRcPI6YVyfysWSJL3ZUJDPnc8V5IqmGjFy7CvYzbpU63Q15+X/uGqDcJTPw2Q2IS/T0ATchH7caL4Ot59jOZXOSmqaCfZ8Lgdv2z9dLhcQDDLZXVbJ6g0Nz3gdY52YZs6k0zJ5woQ7lS/0TlvptrVqWFqcw1/+P/8VR996U5y6B/ftRIeXCpGG1HRjkpu1MK7lXK3x/Otv4qFHHsN/+4s/R6OuXMZuhw21SlHZv7UWmo2aSj/TZGSxqUaWLpec+9xHTnIwdUsASc0LITH1SFKLtq/fSP3yb8OPzf2hJomKHB4zKm94HvqpLCorx7RKcVdh0+3qPK7WJNnM40PITv8yv+fkiNKWeGRi7L4HjuDf/h+/h0cefwrvvfMhvvWNr0JvVWEDa9JCtdEQ4Glp8JrzUWrZSB7zOGxMIhsp3o1wWCaR2gB6o5NYNf37SLGxMd3MxxjalkaT5zTT4RrWV6KIridQLHFs2dHS+JOWJJaHhofkWDApnkmlpaEmdTQTW7bIpA8Ty1fsvxKawPkGVpZWMDI8hGqpiER8HaPDI+1VPDWl/7DZBCxT6sMxyS8eE26n1KR9jIyJZl4LCZYbVjcSJRtydQds7qBM9DrsNpno4v5rOs8jxz9LLG/cX1OFYX7eNCtgVsCsgFmBy6kCJli+nI62ua9mBcwKmBUwKyAVoAqDN5fKVaya7xhQxYDM/D0CPEIW46ZabqjZDIgJZkDAM78IBAgGCJaZKOMPufSZ3zJFyaW4TTjw1JGXcOdd9+CRR+/DXYd/IElUpuaYSu7s6kK11sSZ6fPYMrkdszML8jrLyysCNLj0mUu/meYlGCKcYUpQliczZeVoYvPEmHhyeaPNW/XY2jJGhvrhduqIrq2IZkASb7oXAW8YD/zoUezbu0/cpYsrS5hfXsTg6Cbkyw3kilV4Qm5cddUBtGotLCyvYGDTIEZ7urBn+wSeP/FzXLNlJ1pV4MNz07hm2xSyqOH4iWnsmNqF03Pz2DQ6jsPf/A7S6zGsFNJw0D3dssDudKv0mtbCzl3bcdOtNyIYCkoiklCZyUemRB0uD+YvzkgzsPn1FWwf2oREMQdfyI+xcDcuLC3gzddexydvvxX5cgKlUhaD/X3wuV2SIiV8ozNXd7gQDkfIX5GhxoDLr61s5pbD0aPvI53OCiwixCH0m5yclGToWjSKcCQCn98vAI6wdm52FlqriZ5IBKdPHBencyodw2/8xr+R8cDkJV2gyyvLOH/xPIIdIdidTvQP9Mtz+F1WASccc0wC16rUM9CrTY2KRVKeVFUk4ylEV6OYm52D3e4U9+2OnTsFLBGyEaIRxHGciTe5qYAzASt9zxwTbo9LdCqS0LNAGuuF/BFUq1RJWMXZTNbCUS2pvhYBO/3gdknXZhLpdqM1HaGODkkr83yhy5qNxHgOUN/QsHnw/cP3Sap9cGgT/P4QorEErrxiH358333wOJ247ZZbcNMN1wL1Auw6G9/pAiEL+ZzAGib7SX8Iwvg9XcrVcl3gDb3GnGAhDOUKd7p7k8mUNMTbvm0rLCRtliaaFqWuoTt5fn4Zjz76KD7+8ZtA/l4up5DLpVHMUm1gF1ildB5OSYLymKlmX0CZuokKnc08txlbFiyFuflFlCqEqkyR0k9dke2iGiGbzcnzECivrKxcSqkSxHI8M5XutDuwvh6VxCzlALzmRLq6RKOysrqKvv4+aczJc1vjKJHnozahIECa0JrXAh4D/t/u3bsFNBNqMqHM56NuhWOEXxxjfLykjAmYG01pCshxw6aPhOJ8DAElk9Qc//wi/Gw06+r4tpviJRKJSxDbgNXcBqaNCfi432wKSEBNSBcMKuVHIBBsJ5nz0uiP5xe3d2M6ls/DY8trL7eFqynKxaJoRxwut0xe1DhxUC4hk47jL/7T/4X3j76FnkgY1+zfA92iwCbPCY57w58vAJGwmTMWVitWU2n8xV/8NT55+/WYnBiFbm1B15qSpGba1e0iHFdAudagT5yTN1SyKBgrmgQL08UQyMiTp1ptyHHitZrpdYHSPJVksqYp28z9Iph0O3zyc04cSPLfYpFmcDyGvG4ryK/JtYDnpDSHlJU1qjGgAtbKJV0slmWfHbobTz79M3zpy3+K7911Nz48dgLf/NpXYWtVYWlS78Tzgq+jQ2u01LWgDYk/8iSrhoMb/23AY2OiwvjosBEuq7Szev8zfl+tcODYVcfkI9UEG31yWs+K1eV1rK/FRS9DsGx3OVFt1BGNxwQs06XOcVkrV5BKpmUyZGJiQt57F5aWcOjaa9BotQS0x9dj2LxpVJLmdGUPDw1K3TjGDbDMS9tGsGyktDdCcCNtLNdP1NHQXEiWbcjWHdA9IVgtNjjsqhmq/K7DIdcmYzLaSN8bnylMsGx+2DQrYFbArIBZgcupAiZYvpyOtrmvZgXMCpgVMCsgFXjvpXtavHE1kmWGCoM3o0ZXd94Qs8GW4Vjm4wQaiGdZ3VyKg7ndqEluyplksyi3KH2gFit/h03+CCRcApYP3/1DPPjQPfjWt76BSHcnuroiKJYLmFtYhMPhhj8QRjyRQSjYibW1VYGDVs2KxaUlLC+tSKqSblcuFedSfEIHQp1qvYCqND/zIBD0Y3hkED1dHSgWMvB77Bge7MPK8oKkeGFxIBnN4Lkjb+G//N9fkSRzvpDG8ZMncPrcecwtpNDZ3QF3wCU+23KximKtif3XXoXJ0RF87PpDePiNn+HWK65GfC2F6YUZ3LhnF1oeB158+XXccM1NePvkCezYthPP/+QxvP/mW9A7fShm0wgFIlhYXsfwyJA05Dp46IA0bOru6cbZs2elWdWFCzPojHShZ3BAwPLrr7+G8Z3bEHF48N7J45iYmkCHzYnzi3PIpTO4/bab0DcUkgQuAUOZKgi00BGib5NJ1BzyxSJqtQZsdl2gRMAfQqVcx7vvHpME4MDAIBYXF0UfoBpsaZiZm0dHR6cs5b8wc1HS5VRSJKLrqJSK2LplHLt37kBHyIt6sywpYkIwwj0C6eXVFbz40kvYPDGOHTt3iCvY67TJYzn+/H6PPB9T0IV8QeAeE31qabwVdqtTkqtMy3JpPDUmS8vLAt+o22A6uru7S+AXc9dMxzNxrSY+FPQhhCZgYeNHj9stjfSYCObP682aKBmY0tUdbmQyJbhcfuRyJSzMLeH08ZPYtXOXbA9fj49Jp1MCvghZFxbimNjSDz3QibePHceNN9+Kvv4hPPnEEezauRMri0tYXZjDL338Nlxz1ZVo1krQrXVpxqdbbWhU66JoYMpYmp3x7CK8Iw5jOrsNdakEINvjecUGegRFjz/+uOzrr/3qL8PSrKHVqouupE7Xa8OChx5+DIuLS/jCFz6DbG4NrZZqzFgpy9mIJrUArRZyBMLia23C7fWKNoSTG5pNR73WQLFUkeSxze4QJ/raegw+f1BUNEwzuzxMXDcYdMSFixdlAohaA0JawlImTQkBBZxqVgHAbFhHkM2ksj8QkOQxxw2PJ9O50rwvnZPJBEJcjkcj+Wk0vmO6nwoM/t3X1ysgk/8mzOT1jJNQBNo87gSXrJ3dpiPcEZbEJhUVBMK8fhD2FgslmbDiFx/LscGkMZO2krAWTW1Tto/by+2gf1pte13S7kzGMznP1DGPEXUlup0pX025y3UF/Iwmd4bSg+NV3N2FglxPCfDi61FsHt+CWCIpiVu3z4uV5UUE/R7c8bnPIJ1ch9tuw5W7t0FjU0dppmZVkx/t9DMhPWvBA84mccVqHf/4T99DNhXHv/3dLyCTXEc2kxQ1jdNll4ke3a7DYafKwyp1p3ud20vYT40HV1kYGhk2ZvV7g8hlPmqqSFjPa4cknd10jbfke64KoaN5o3qCPzc0GfRwK581t9kmEN5IEvM5OBHDYyz7qRE48/zWUMhX8cxPX8Gf/af/hm9++x9w5tQZ/O3//EvoqAlYlqlQI51b/yhZLOdYuxGsnHvtJLMBhv8lWDb+bTTnk/dDAcfqfDWg9L9UaxjQuQV13vO6Fl2NSWK5UCir5qVMtNerWF1fw+jmTZLaZr3pdY+uxXh5wNS2rQLyFxaXcMMtN4kCqF6tI7q2ji0T46J94uRpdyRySUliqDA4iUPHMp/PSCpvBOHGxyLuGz3zOrUoBMsVXVQYujsoKyg4Gcdjz9+zyySPU66tPCYcIzyvDJB+01X7zHts8/OmWQGzAmYFzApcNhUw3/Qum0Nt7qhZAbMCZgXMChgVeP/lewUs88twJBrNh4wl2fx/JlAJmS6ltNpwmS5dI70s4KKdWpbEsoVd6f81sOzGU0+/hMOH78WPH7wb3//Bd1GqFHDFFbuh6VasrK4gmaJ/1g6/vwP5PGEE03QZAclutxdHj76LtdUoWk0u+dZRr7fEm0oY4XAyfW1BsVxCMBSAVbdg06YhjA73Y3lpRuDnls2jSCYSyOfLsDSseOhHj+JP/+jL6PDTq8rl2ZrcsM/ML0GzOaG77FhYWAQaNhw7dQ7ZegX5ZAF/+md/gJlqBnuHtyKfLWN6YRY379mFql3Da6+/hUP7r8HpuVmMb57Asw8+jPffeh0do70Y7e/FW28dg8vbKaBpz55dmNo6IQlOwpdnn3lGdCBjm8bQ29cLh9+Nt157TW7aR7aMo8flE7D88/eP4j9/6Ss4eeEsHnv0SXzy9hsQDNvg87jgdbvEKZ1OJcV/TKDDdCZhMpEiwQHBhXIr26WZndOpnLAEy1yiTo0GwV+53MDa+rrA6U1jYxgaGoLP65Y0NFPHzXoZzVoV2VwaDqcuvmsCsnqLAC4jbocz09MYGhmWZf30J7fora2UpeEXmwTqNsJkLq2n8sSJUoGN0LwCmah4YEKRr69pumwv9yWVzmB2fhbxuEqfErx0hMLo7e0R1YB4PpmqI6yqlGHTqARhStWJBn3R9BAzqcxl4NQFNC2IxbPw+CN48qmfYm5uWRzHTt0hjdSYYOVjcoUSOrtCsiyd0yyE9Dxub77zAa698RaMjY/j6DvvYmZmDrffdhueP/IkDl6xC7/2qY/DrjXhdtA1W5Il6VbCLi7rrzdk33lONfmplJM2Im5uSaNEHptEMiMgO9LZhelz52VJfDwWw9TWKVx99VWoldIClnWHQxpgNlo2fPvvvyMA7rbbboZFY7ozj3q9Cl13STKcz+3zeqVBGOEhz3XWMpvPSWqYqwFEN+D1KuBKiEeI2mqhUCxJmpUgm57oru4BHDv2gTQaM9y4bjYyLNckxUudB2tfkoZtNgH1nLCiRoGgVhQK9LxLwlaBKioAOKFBFQbTyvSs04NsrK7g8/D/6VmenZ2R426AWgIu/oyAmn84WUN9RaPOBmpVef7h4RG5biUSKVlhweemaoMJZ9EtENRbLEhnMqJP4GQajwkTyjxWBH/8XQJRjms6oAmGmSYnPKdTm48nqOeYJYTnvog+ou2L5xjn+cLXpu5FJXft8LrdWF9ZQU9fP0qVKhLZnAD4hYU5DA/04hO33QK71sDYyCC6Qz40Ku1UsGgPmgKWCZhVu1WVqCXghtWBmdkZ/OjeH+LQVfuwbWoU5XJeErJscrm+vo54MiHn4abRCXjc3rbKQjUX5PHhJITTyVUfNtXIjdKhek1WGhC+M0XrcrHZY1GOq6Fd4GRQvlCQCQmuoqC+iNvFlDMnAwRq1msyKcFrQlGagdLfq5LMrAuvFwTXPJcVdLbC5QjiRw8+gS//yZ/j7/7+O5g+PY2v/dX/gN1SlzQ2Lw5U8/D3rWzw2e4tcKkuun7Jmcz/k8R0e+J0o+JiI4jdmG7m8d+Yat6YBjbcxQKtLZx8UYqb+HpCwDLPFd3mEF0FM+GJTBLDI8PIlwpy/eO1IRFLCvSe3LJFzu+LM7O4+RdvRYmw3qJhYW5B9E/0Y+ezaXjaDUflvZ1jVtzVFrSk+ahKa29s2Ge8fxtgvVIpwWFroWGlY9kmDfyYWFYNG7m6SU1gGIll1uLSpEYbLPMcvWH/XvMe2/zIaVbArIBZAbMCl00FzDe9y+ZQmztqVsCsgFkBswJGBf41FQZvBY827gAAIABJREFUiI0GfsbfTCz/c7DMZfqqQQ8BhoDndrMePve/llgWx/K/UGH85OEf4jvf+ZbA3+GRfnh8TCoHsboWw6nT59HdM4B8jtCFUKEqcMpud0kjNP7/qigSllCvAy4nU6hVlIp5ST8TJOpOXZrhVaoFhMM+bBqlDsOKRpXL6Z2yPD25nsa937sPf/ZHf4jOgBfFXBJ+P1OUSehON3z+EDL5PHzeAI48+VNobh/0oB/vHX0H4XAHMBjBHZ/6LKanZ1G2tHD99q2oWJt4462juO7g9Xj29VdQq1bw+pFn0CwX8cnP/woCTju++48/xL4DNyCXy8gy7Uq1JMCNsIQJ1tHRMcxcnBWQe3FlFpVSAb/9hTsEIgdgQwUNvPLG63BU6jh44/VYmJvH5Pgw+ocCiMVWYWk20dUZlkZxBBOENnQlF8sVgXfNVk2Sh9UK070EcEzNWQWq8VjScUxgFO6MoFikc7aJudl5UWgsLS0jHApibJTAfhAuhxVOu01UBvT05nJ5aDbCRg2BUFAUDkzQEoQyNc197It0wdJqCozj0nBCKSYU6Ru2MhVndyGdohJEg9vL408CrAmkpAfazpQcl8QTQNpUw75UModapSEwixMmjVpNat/X24uB/j4BUtK8i83tmlU0WnVxPxPiWnQHWpoDy6tJPPTIMwiEepHKlGCBDT3d3bg4OyPghOPGHwqiq7sLVpuGnp4enDpzGufOnkVXTx/Gxidw9M2f44qDh/Deu+/h5huuw9mTH6CczuBv/+d/RqtSEKhNMEtQy23UqWVhcpkwWM3yULIsadd6owJdACHhXAsnTpzB0aPvSbMvnpcHDhzAL9z2C0in4nDqdTQI6h12VKrK+fzjBx6RNPqtt34MVx3ciVhsDkyYFks1FHJ5dHd2oSMYkNSypHHbXt2qKHIIDC2SZuaxqzeo2FASaKaaHS6nnP+EhulcHrWGVeAVm/6trqxBs1CtU0exUEEqlZUxSLjKCQBxFlutolVhQpkvTk0GncXlSlk0HH19fWjW1VJ/XpcIvwiNDV+wAewItZgOZnKbcJxAl7BX6TesAno5pvma4kbmeOTYqDGxnFN+9nYqOhZTzQGp92Aaud7g71UFXBMi8/UFeLeBtZE8JpTtjIQlmZ3LZmVbORHG5DZBLX+fSftMJoNgKCzqEFkNUiXk12W7CJSZtjYSy+KC1zRJgzvcHhQqNTm/4rF1OfcO7d8LXhq3bdmMoNsOi3iRFTDkucf68BixllxFwNQ3E+ct6KJwefWll/Ds00/g9/7dHXC7HbKvdDQTXJY5UZRJS2PAcqkqxzCb5aSbUyYRWG9CcI4Ynntuh4ZW23XPIWzoPLgNPCY8ZuIGp1rEUhOwXCqWpO4KZnLcVC4pRHhj5tDtbAsnCWWl+KBeg/ocJr7ror8hcOb1AE0XfvTgs/jyn/wxfnD4hzh96gy+8Td/CWu9DN2qwDLHtKRsqdHYoKcwdFAbAbKRSP7/U2HI+xxX53CijhBfs1xKOxvvr3yOf6ncaDSraDYqcl1JRJOIrselrg67W/msrVZk81n0DvQhW8jLKoFqqYxKuSqvNTw8LJMLZ8+fx8duulF+7rA7MXNxBrt2bEe9wgQzr1tUlqgxxtqywgZY5oTWRqjM7TWa7hlguVYtw07Pu9WNVDuxbPeEJFnN9wU2hTWa99lsTLkrr7exosB4bRMsm583zQqYFTArYFbgcqqACZYvp6Nt7qtZAbMCZgXMCkgF3n3psDiWjZtouVHc0NTHSJkRYrGrvJFYVjIMdTNKsCTJw/ZjJRvXYhJTJZbF1tpu3ietgzQ3njryIu46fC8eeex+/O/vfBuNVhUjowPQdAJDOzxeP9LJHKbPXIDD7kJ3VwcSiXWMbhqTJOZ6NI6OUCcsFhuWl9bQajKB1sL6alSW/dPFy+11uvk3U6kNSS3PzZ7DL/7iDQgGvALi+np6oTWt+N6378Ev33YjrrtqP2YvTKO/vxuFQk7cx/TIrq6uYWzTBNKZEqxuPx5++hmcOj2Nz9/xBXz34R/jY/uvRT5fheZywlmpYD2dxOLSijQzi2aTsv2b+3tww7UHYHFDUoanT8/h+4cfQaSTr1WQJoUejw9MeIp6IJ9HVyQizcM8QS/CHUFZQr8UW0M1k0Mqn8XS6iom+0dx6vx5fP43PyfP63JX0dvXhWqljGQihnKlhIG+PlGDEA4yMUqYVigwOUmoy/SZ8s4S/NEhS3BD6Ezgx0SqzeZELl9Ab08vypUqTpw4Lg32CLPpCe7t6cGeXbukXv5gQOAIJwEI09hkkcCkf2BQQRCHXZKhyVhMABwTi1zy73SwqZ4Oj8uj0oi1BqoV1VSvZalKopPbwEQkU9WEJcVSSbzTXEpPUMhEM5OARhqVCWWqDj449gGi6+sYHBxEf28fgkE/nE5N0rKFUgV2tw+1lhXJbAkPP3oE5SrQEe5FX/+wJP3efeedSw7izZvHBTBG4wkBtHSiMr1JwEgQRlfwyvo6Dl19Nebn5zDQ24WFi+eQXl/Bgd3b8Nlf/RVpqliXT54t0TIQ6rL+koCkLUbSykpnwfOHAM4f6BCwfPSd9yXlyImPT3zidtGIsPmh1dqSdCahNd3SLFFTc+LVN47i8SefQqNRwS/90s2YmhySpDjPnWg0hmIujzOnTktaenLLpHi0gx1hAcgEgtViAa0Gn1OX/eSZX2EqsqhSxxTtcgyxKRwT0jlpsOdEpVoXXzUnJUrlqmzP2mpcziU2LKTCgBMz3A/qIxxO1yVgy5/Vmw1xMTM1LMnhZkPAKOEzISyPAcE8IbKRDuUYYiKegJINFVWSmPoGpqVd8m9OLpSYom0SiHI8+WRbeN0gSCYIJhQWBUGzLsedv8fGdYaeg25qal442UYQx8kYrgDIFzLo7urBxMQWxGNR8VcTdo9t2iTXSI5BblcskRKfPMem8uBSX2JDT0+vaIDYJJGwlE3bOjoC6AiGsLoWFaCfL5dQKOex/8o92DQ8gNG+bkwMD0JHAzZNNXw0rs1M6DrdbqSzOdl2TtoxsazbVEO8fDaD//5fv47f/u1PoqsrCF0ngGzKJAbPDU7AUI/B840h12qFTfWakrBdWl5BIh6XRC2haijkg9/nlSS3SmKrBDwba3LVA2Gm8vQ3YLWoSQsFMTnBwgS/gtr0QPP/5XktGmyaXWrIc40NLvk4/ikzNV+vwkW1iu5AtWLDgw8/jy995Sv43p334Nh7Z/Cdb30V1kYFWos1acikDfdLa1rknOM1RFROkmRW/QKMG0L1XqfAsfHHmPNRUFmBZYHRotL4yKcsGg2L8qXzPXQjuKVTv1anpkclluOxJDLpnDST5coAvhen2Xy1vw/lelWucUx2033P1xoYGJBrzPS5c7jm2mtRKJfkunP+7Dns3bsH9WoFLfFWq43ktZhf0vC0rb5hjQ1v9UcfhQxIrjQZ4qtHHS2rG+mKFcWmC7q7A5rNIeOe7xFaW9fD85Nwmc/JY29oNri9pmPZ/LBpVsCsgFkBswKXUwVMsHw5HW1zX80KmBUwK2BWQCrwzot3tggNDLCsbjaNBkS8DVU33QRElnbneKN0RkLJSA8ShhEeEF4S5lCtQErGwFTTUke1VpWkm2bz4oknf4bv33kPHnnsARz+4Z2w2Jro6gmjXKVb1AKvx4u+7n5JdJ06fkrgTz6XRW9/v2gceDO9th7F4OAQlhaWUS6WpMnazh278cGH01iPJWW744mEuJmZVpvaugX1RhWhkB9N1NAR9KEz6AfqLdx/+DEM9QTx+7/zRVSKefT1dmJx4SL8QbcsXa4Wq7JUOZUrINTTj2g6h2986x/w+S9+EafPX8CFi3OSIM2kswJGCYjYvI5woKPDj337dqJaScPnpoohB7uNyU8PTp5aEMB8/ORZlMrkRi44nF4BbwJguIQbbEylo0Z9gcuOTImgtoVysYbu/l74HX5kkxmUcxUc3L8be3YNI51NSGJ7cHgA1UYZ6XQSrUYNo0ND4l4mwC3mCwgFQyiWCAgJ7lQqUEE1QuGCwBZqJ1oagQETedRm8HsbbJpNEuPzc4tYWyMkLkqTxrHNwxgZHYYFFng8bvEZEzDz8YR2kh61MskcuDTWspmMJEQJhDvDYXjcHgF53B4+xlgKXyoXYJMl2JpAKI4vNX6ZaOauVcFALaEoHbeEMfw5IRC3h39HY1FpOuYUZUcAFt2LTKGOHz/0FOKpInKlCnbt2YOxzZtw8eJ5gUZlJslrTRRyJVRKNRnbbLg1Or4Ja9E1SRcywc80KqFqPJ3EFfuvwHp0TRocJqPr2Do2hheeeRb/7o47cPP11yGXT8Jhb+9Lg85rq6hcOFYNYEMlgFK+WuHy+LAeTWJ2dhEP/PghSf3efON1uObqA7CCjlsP0skUPC4nNJtV/MqFWhPHz83guz/4AUZGBzE1MYiRvhB6u8JyrhIuUrERjyUQjydh1ew4efK0pIsJYumV7ukOIhzywsqGl1Y2tCPoK8v5pRre+QSQSiK+XJHEcalSQkuzIlcswuH0oGmxIl+sIJevIJ3JCUjjBIU0DnS5sb4ek4kEHmtqF1TK1SXAlUvyqbcwAC6T9LzmcPKB1ytCbZ5rkXAE+VxO4KNy5toE7HE7Bcz7FXDmxArH9vj4Zvl+enpaxo7L5ZbmnbzWEPDxOkgIzoQmt5PbQgAqigqvV4410+tqkgNwue0yscLJkBaT2XY7+nq70R0JY3lpAZtGBoFWXSZa/NRiuF2ihKBTenU9ilg8hfmFFdTrhH5OaJoD0WgUvf19qOQKqBQKUgdnwIPV9BpuuOUGoF7Fpz/+cYQdTrRqFbQsbaDYTtOKVkWzolipI55Mo9Kgf7oDH77/Dq7cu0+us1/96t9g69QIrr76CjQb9EvzRCJYVGC1Tjc+Jz2YUne5pbZUYfD84vjkhA6vxWvRBDSrLufeysoqVtmEsa9PtDlMYauJASea1Ks47KKlcTqptHHIigOuVshkUwLGeaISBLN5JqExt4TnBpOykgCW41qX85hTSVy9YLeHcPi+x/GlP/oK/vEHd+HM6XP49t/+NSz1EsCEMP3l1DUwXdsGrYoOQ8YJz6dLk6PtSR6u6tiotzDe+4yJjEvAuT0xJIoJaSzI1RWqkSGPAUGuvJvye5sF5TKvh7qklROJNJKJtPQJYG25j/S3DwypibhSlcnxjEyo8vU4OUatyvkLF7H/wH51zdbtojbZtm2r/DvHsel0Krd8G3hzRYhcSSwEv9SHfHTrKwoanSskeE5z0onb31SqI92NfEVDxeKB1dWBhuaERVc6EvbGtLIfpDTCdUhaX0F31ayQX6Zj2fywaVbArIBZAbMCl1MFTLB8OR1tc1/NCpgVMCtgVkAq8O5Ld0li2bjJ/GcN+No3xrLcnO5b3a4Sle0El7HM11iObix9JSiRLvS0boqjUjJw0rwPFis0mwdPPPki7rr7Xjz8yI9w193fQ66UxR7C1zqTkHlZqs7E82DfINZWYohFo7L0VqWQXe0lwkqNMTa6CY1aA7G1qDTJ2rPvAOYXliRVR8ct083cx/6BAYGimzeP4cMTH4gy4LZbbkBXOIKf3P8Qossx3HrDtRgbGcK1B6/EwuxZ9PV1IpWKwe/2IJPJoVRrwOUPQfcF8LW/+wf0Dg2ju7cP1WYT+UJJdA6EQUzQEmJJbZp1DA32YmJ8FOEA06UVBPwe5HIV2O1BHDt+Bvff/xjcnjCsVsKmkjSF41Jki6UOh24DGlwGbkW4O4JIfzcmt28FWyFWK1XRLkTX1uB3e1HJZzE8GMHBgwfg9Xvx3rF3MDw6gKmpCSRia5i9eA4hvx+jw8No1OuS4FSJPaZLFThTYOCjpd08nqWqav6l3Kb0NVva6TobnA42gqtjbY1wLIb19VXEYlFx4XZ2dAhYYtMzAkmCFx4DgkhCJALUgM8vgJAghElSgiM28COM4fbpVl2Smkw6s8khLAQsbLzHNKlK+TGFyaZxTOWWSwUZp0ZjL6ZcCVIIPvk6TLmyGZmkOm1OZAt13Hv/o2jAiaW1GMYnt2JoeAgzsxcwOTmBXbt24p133oWu6Xjrzbcp6YBDdwlwp+Yjloijp78HuXwOWyanMH3+nKRt+wb7BJoRfp09eQIe3Y5Ng4M4eewYPvfpT2PL2DB6eiKSfDWcz2Qx1BEQwom2Qyccb6BaawhYSmeLiMZSePAnD2NyywQ+/Wu/AqdDQz6TFIBkd7rl3OO+UuNSt9jxnTvvwetvvo0du6eweaQH+dQKrj24V9KtTJ1TRUAIy6RsrdpAuVwVDzABc3Q9KpMabPYX6gjI/oTDQYQ7OyQZTKDF2vIxVC04XQ45PnkqHBwOJFJpFEpU0rgEdFNjQx1OpdLA7Oy8HAPCNbWywQK/PyCgT9KVLR52wnaqTZTGgaoINpVkin5tbR2RSJd4kwm0gn6/pLcTibh4jekrJtDkucTVDEwgc3JLILDTLWOHY0j5f2uSkGUdDKWBAd84rpimLRSL8tgqdQ3UzLTVGOIgL5VEA9Pb2y2vJcDd5ZI/hMldnSGEAl64nHaZfOEKDaZWO8JhdPf0yP663B7k8iUkE1mcOHlGlC+ZbF6SwaMDwxgb2oRkMo0PzpxCR38EmyfH0N8VwaHdO6DXavA46b/mecuEqgLqTCzb7E7kyxUsrqwhGk/KapDFuTncdtttMrHwzb/9OsbHB/Cx6/ejUS+K0oaLTOpVzrnx2t0QT7OcZ20FxcZEqnpPAGp1pp2tbee0C4lEEqsrK/jw+Ak5B5iyDXd0SDLeqdulSSmhtNvjlrR3IOhTDfs45lvqOqHbdPHDs1mcMclJyM/JBknpa2zVCblu2fQA7rz7MfzBH34J3z98L86fuyAqDEutCGurDs2mdBBMhhNGCyxvfw4QlQXfs9owlBMD/KGmtZtptifdNr7/GQDVUEfYqbJpu4uNnxkN+7h9ApklGQ3RHtF5z7GfTGaQiKdk7HOSwgDLvAYl02l5z+MEB1dO8Hn6+/sFLHNcjI+Py3WZ770LCwsyoScNKzMZmdjgNVNtMxv2qeQ0k9RUHhnAXE0oqvEisgyCYjb/rNdlssdic6FQ1VDTPIDDD9jcsNj4mhpsVov0I7BZdTVp3NZhbPw8YSaWzQ+bZgXMCpgVMCtwOVXABMuX09E299WsgFkBswJmBaQC772sVBjGjbDRUGtjeXjjSderpqtlusbyX/4OgculZcyNhugKmNxsEIRCa8M9ItCaLLEmVLJY3Xj8iRdw+O578eij9+F7P/guPH4Xege7JfFHQENHb61ah8flx5bxKczPzQpoZcKPlEKz6fD6fSgWSkjEEgj5AxgdGcXS4iLeOXYUH//47VhcWkW12kQ8nsHFi3OiESAMlERuhY3jivA4dXEZFwtFnPzwBCKhEMZHBvGFz/wayrkEBns6sTh7AUMDPUgwKcnkaKADLd2Jp194HcVaDaVqGbVmA1umtspNOUESAWsqnRLIzJtsSUJ6vLDUm6JiGBoYoIUU9aYNP3/7fURjdAl70WiqxlWMz9l1go4G0skEtJYNwWAYRUJdpwMunxdbd2zD2NiIuJdffvlniK2vwE6oVIek/wIBL/qHehGNrmD/vt2w2ywY3zQs/s3lxUWBDgRvkhhk8zWLReAgE5+sEd3PCjTzmOmyJFul37hUWnlcmeK0WVlTlwJa7aZYhHpUapw9e1ZqsHXrVgGCfMzAQL+oDBrNMjLZtEBkAYdcoq/r6OnqlteplMsoFIrKaWuzScqa0MXldqBSLsr2KlhDYEywwaZqTUmX8v/o5RWQIk24lGtUwUKmnVuoNCxYi6bw8KPPwqp7UG1YsW3nHnREIjh79gyu3L8XA/29WF1fhdPtxezMLF575Q3Uqw2UCmXs2LELi0tL8AX88Pl9snz9+htvwIuvvIRwpBNWuxVTk5NwO52Yn7mIcjYHuwWo5Is4+f572LV1Er/5md9oN4mzwGXXJSlO2M5Et7GUnfvE/SYQy+RK0mBwPRqVZnpUemiSbFfJ0prNIQ3yeO689PKreOanr6BQa+FTv/IriK6vYHX+HFqVDL7wuX8Dm5Uu7KxAIa4yYALY5fRIWp7ucdaUEzeWphWry2sCwFVSnK5XlSjuDHfJkn6mtMU9HXCKu5vXBeo46K/mGMkXS6jVCXCbKJdqCIQ6kc4q7zGbkPHvXL4ox4keZz6GjQF5zAgXeSwDfj9mZufgcrokJc0kN7ed44w/7+/rRbGUkW1k6piQjmNG+W9V0pVjidcWvy+IQr70zzy73GYmkQmFeR3j5APHkXIVt8Cmc+Lt5sRHga5hdT0kjIvHE/JYpuIJwL1uj8C+plwfuQLDBZ/XiUiEEy19aKEoyWA2JZTxXKVzF/D5Akgl0wiHI9KglBMVi0tr6A73wOMMYGUlhrvvfxCjWyckgb5v7w6EXDqCDpskgVkrdX1W13QOIgoNSLPZiDSeSsHp8kgifdvWbVhZXsQ//P0/4Ld+83bs2D6KejUv3nMec6vFIVCzoSkthfHewHPO+LeklwmH3R7YbC5YbbpMVrA2zBzzWIk3udmQCYByqYwTp05JY1Ymb499cBy7dm2H1+eRaw4n5EKhoDwn/4T8PtE6WDmRJUqHVnsFBBsNqiQw35xEb2Fx4q57nsR//MqXcOc99+Hs9Hl8/a//O7R6SZr3ccWEZMt5LWDLUULe9jVEIGvzo5StgGXOcFial1ZyiN6i/f638T1THisNQulIb9edaL/ZlH0ywLOxIoTJaQMsswFtJp0X9zaT5Byz3E6ea2x0yvcpeqFnZmbFSc0JFDrdA8Eg0umMuJY7OzvlUFMJE+nqlLFL5QonWozruiS7qfpo6z84TnkdVF/tlUltVzrHoagwaLDSXajUgFxFNfGzOrwCmvn+a4Blh52rkDgZoJ7vI68z34fs+NiVe8x7bPPzplkBswJmBcwKXDYVMN/0LptDbe6oWQGzAmYFzAoYFfjXEssbnZJGyqouZFl5Gfn10U0yU4hMkpYuLTNnwpU3rXRjMgGoGoLVxBVMb6xF8+DxJ36KO++6Gz958C48+9yTiKeYFB2T3+no7JCl4VQPrK7GpFHf0OAgauUSzp47K0lIeiO5bJ434ytMLNrUEnU2aUtl43j//fdx4MDVaLWYzLIhkylievocMtmC8vbqunK1en1IZTLi/hSvb6UMn8OGT/3CzTiwcwrjAz04e/JDjI31I5lOAdRCWJ3IV+t4/9QM3AE/8uUcGmjh7PlzcmM/PDwonujpc9OiU1heWRZtBJeXz1+Yx9LCKrSmBqeLMLIoqcRAMCKqAKYJmXz1uO34jV//ZeRySZw/N42F2WUkElm4vAEUmF4ly9A09PZ1Y3S0HzZbE8VCGmdOn4Wlpot7lCnA3/rcr2Nu/jzQrGDnti0o5FJw2W0IBnzSkIzL8nmMucSekJkwnEuimRTmF4Ev1QaVSh0OWVrdEnUGwSK/F7BsswngI7NgupjN1rjkXRLFdgcWFhfx3nvHBEgbcLmnpxsdYT/sDjYt8wuwI0iinoPjj+lSgjzCOi4fJwjm9lJl4nLRp1oWaGiMLwIfai/4PExAMpVnKF5E5SL+6IbsFyEhIUixZsU3//5+dHYF0IRDvMr7DxyShnixOB3J+5HNJNA/PIRYMi26iDNnprFtahuefPyI1IeQcmpyCsl0Usbknv17sbS2jEq1ip6+HowMj6BRq6Ij6Ed3KAxrs4lsMoVUNIqzp05ibmYGn7j9E9i3dzdaDeWQ5d9Mvqul/hboVuo+mHBtQuMyfvpxZUk9m+ixCV5JYG6+VMLPT0zj8SePIJeuSJp4z/59mNq5F+FIN469+zaysSX588U7fhVWrSTJVrWsX/lhWSNCWv5NiMUktdvOZndsvFgV1y3d4/xdNmT0eYOIxRL48QOPyiTH/v3bJDXcP9Anx8vpcqJUJpTUBXYTQrOZX6Fch5Ne61odM3Nzkt7s7evDxdk5SZ9Xa3XwmuOw27G2RqidxdDgcFsfkBDolUikxLPOsSLbz6R3qypJb5V2VtemeDwur8+JFEJfajHol/Z6fDJelCNYNdEjtCOg4/ei2WAiVtNkgoPAzlDFcOKE5w1fm4/lWCUUz6ZzMl55jeH4p9c8wIakfi+cLhvKpTwiXR0YGgyJbkdN6qjJKE4mEJ6WSgVp5Mi6sRZOpxf1KidHPDjy9EtYXIlj6+5dGBoZxLapTfDYW2iUc/AwrS4Ki4aMF0mP6rqAeqoLqKpYWl1DtdbE7MIKDh48iJdeeB5vvfEmvvQHv4mOkA4NFTiY6G3qsDR0NHjxtlsuNRhkrVgHo2YcB7yO8v/YWJPHmGOHrmqpYTt1zFrxukb/cqlaQ6nWRDKVlveMCxcuYHFxWSZPmJ7n6gaer5xI8Htd6AwGZCKK1w+ev4SkPMBqgos5Y8j1nxMWd937NL78J/8Bd//wAZybPo//93/9pTiW6XTmhA1X3vA9iCtARNewARYbYFnAfDt53GwqFYaRZP6Xnxw2qjAIa/m4jZoM7vfGFUF8PPeT1zHWa2lpBdlMAaur6+jo6JRrIH9OsDw8Mizbm8nlRCui253y8kwse30+OUdY682bN8v/c4LF5XbKNXNtdRVdnRG5lqvt4XwsYTFXDTGxrCYSlQ2DtVCrBGQSxkItEvm7HblyCyU2z6xboLv8sNrdsFjtAvI5ViWxbNMENIOp5bZeQ03iWQQymyoM8/OmWQGzAmYFzApcThUwwfLldLTNfTUrYFbArIBZAamAciyr5n0blzdvhMe8eRWwbKFvV908GmB5Y4LLWAZLqEZ/JFUWRnMmo3kf/ZZW3SuJ5TvvugsP/+QuHHnqMSyuzuPKq/bBqtPFWpAbas3qQDyeEvDKFOqW8TGBgidOnpAl3ARDXJrNG2lCgfX1dQE8nZEQ0qkM3nzrbRy6+jrx4brdBBPA8eMn5Ea6WC5hbnYJNotLUmzb0ColAAAgAElEQVT0wVpsmiQMy7kMtEoVd/zaJ3Hzwf3IJ2Po6fFjZW0J7kAImUIFdq8fL7z2DrxBHzZPbcb0uTMIhUM4efKUJC/3XnEFWloDXp9blnUvzC+gMxyBx+5DKV/B+TMXJElNsLy8siqJQhdVFgSsdeoccrj99ltw9aF9qNXKyKULeOnlN/DesdMIdvahWG3B4wuiUqvC47VjdGwA119/CKVCCdEVlZRmQjUS9qMz7Mfzzz6F3u4OfPF3fgvx6CqKhTzqNTbXckpCkN5aAwREIp3iMWZikwCey64J3ZmmlSX+XqYxmVyto1atiGpApQkBG9UFlYZAVoJdt9sreTgZX9Dw5s/flhTzrl274fW60GjUZKKAALojFJLnIDAm3CRYI9Cj3qQzEkGA6UUmktsuYmozmGQkWeI44DeSvq1W265StTSd+0X9Bb8IbjgmmZhcT9fwTz/4IfbtP4STpy9iYnKHJMbJnbK5FHw+F6rVIsanJjG8eQKzs7OolKvKM1sn6K7h6SNPS2JQlB3c7kYVO3bvEBjESQXROOTzsGkWNCtVNCsV+D1eDPT1CyCbvXAR77/3PpYXFtDT04fxsSFJtI+NjKCzMyzAztJkAzUbVlbXpCGkNxBEsKMDM/NzOD19Gksri1haSaBUz8Lf0489V+wVTzUho9MTQKUKVCo1rC3N4/T7P8fEUDduun4fCoWogCd+MW2sfMmeS0vkCWgJ/loNHjt6tVXTNB5vKghItXPZvEDahx56XBQRn7j9Rjzz9AvYuXMzdu7aDoum4F2pUJTn5hggWHb7gijVIKsTOGnA1QT0QlfowwaQpQqF6hsoeMukMxt0JuJpSfrTScvjzf1iwjcSibRT75zgaMokiKggajV5Djp0c9mcTGzwi43lvF7CYA2pFJPJXG2hHkMITeUGgZxLlDacwAq1wRu1HMVLDUuZECasJgzlxEMhTwDtFm8107n8XQHejRocLruAuO6eMJr1LIIBN8bHNgmQbwr8pJqBkwpV8dZ63C4Flx1OpNNlpNI1fPefHsD+q67DgYNXw2a3YGy4F41aFpEOD4r5MuxWJ03iMqkkQJSN1Jg65koRm46z5y5iLRbH0loKW7ZM4bVXX0R0bQ5//OXfQ6UUh6VVgoM+9ZYOa8uBqswW8ZxQaV26rDnWmdgmNOT1g7UkBOb+8ljLZJTbI8eWkJ3bwd8NhzuVl5vvNw4niqWypHyNZDzHWrFIdzcbiCZFZcJVKkuLC9B1N0aH+zA8PCQgldcEQlwBnJpVNDoO3Yl//P5P8O//8P/E4XvvF7D8za//lSSWtWZVVoHUZcaBiWXV7JWJ5436C3k/4wodSSxD0vlGUllW7rT3ZyNoNhLJVot6LL8MZYahWuEkhVIOEeyyoR+PsS5AuVAoY30tJk1JeZ1lYjmbzWB4dEQSy4VSSU3cVmsyFrn/HN98L2Tjyx07dshrUi9EjQ7hfTzGCdmIjAW+rkxayIQLt0FpZtSXOj7q30qRwXMtlyug3tQQL7TQsjqgO1zwBcPQdKeMKdGi2KxtvzJXtNhg0TlJ8pGr30j0myoM88OmWQGzAmYFzApcThUwwfLldLTNfTUrYFbArIBZAanA2z/7fsu4YeaNICEJQY5xs3zpBlkSy4QLSilgpLL4HMYNs9xUtu9YJcmqKe0E/aV13qCzg7zGJbN2PPX0yzh8+B488pO78OCD96FSL2LXnh0olgvoiITFKVmnM7epoVJrSDKUKc6JiQlJgJ09Mw2nwy7g0+lwClgMhzswPX0Wfm8Q3V3dAiePPP0ctm7dJkuHm2jJ71ycuYBcPot6zYLVxSzi6Swa9Pl6vAJH6uUi7I0aLOUS/uMXfwchjwOTWwYxM3cO3X2DWIkm4Q114uvf+ja27tyOLVs3o7unEwuLc6LaOPb+WSyvrmJ8yyaEOgMCsHp6urA4Pw9Ly4Luzm7o0iTtLJKpPFLprMDldDYjN+2NZkUAhV0H/uiPfl9UB9zPTLaIN948hp+/fQIuXxcGBjex76Ak8XL5FIolQj6gmK8IcPW6CVssyKZjqFUK6OoM4nd/5wuolvPi+SS8SqeSAowJxgiUuVxdkpZej4BjQiTCOQJOacpWUnCZtZeV1Bam4VQijtvMhlxup0scuNxmQkMyGkIQu8MlcJ/eXvpkT544JVCEblAmEjlBwNdT7mSHjCUCLSZMi+Ui8vmsKAZCwaCMKUITWlP5+kyjcrsMgKxgsn5J1VIqsVmWAiuyHFzTkS5a8Y1vfg/jk1PIF+v4jc/egRdffEUmCAj36dZmQJ+NInW3VxK14Y6wPC/Tu3Q4nzx1Cs16A3v37FXpabuGcrUs5xZZDWFlKhHHuemzWF1cQq1SwcErr8TMzAzcXg+6urrFO3v8ww/hc7tx5tQpUIXaokqmVRNAnIzHpaEda0mXcaXWFEi5Ho+jq68Lnd0RdPf1iBqlTjjLpCghV4MNudyotzSk6TpOJfDh0Vfxqx+/Cb0RL+r1Atwup5rMqFHxoOrOVDIhObUEJE48LoT4TLcT+qt0b00Sza2WBR43m905pGFds84EcL7tc1WTAFR5SGM0jXoT1eyvXG9Bd3ikcZ3usCOeSMHudCGRzojigxoMNsPkMa3U2HCPTmQ3Ll6YRzqVh9cbkGsCxxUdvGrigolRgmzloiWUJTxUDl9qImzSuJFpWofDJnDPrusCSTmAqdEhlKMWRHzf7SQzn8fudMjvUbHBscVxwC/CUMI/wlRqYNwuv2gxgoEOpFIZBIMhZHM5tEAtAs8HupwLsDQriHQEpXnj4EAf9uzegY6QFw5dQy6TgMNpQ63CRnqaHIt8uYUXX3kXM7NR9PSOSpPScEcAI4MReDyEo1XUyg3YLMp9y0kLgbp85Zb0JxWgylT73MIKnnvpTdx662146skn0NsVxO23XYNmLQM0i9Js0mbRobUIFB2otNUmTIDzmioKBBu1NDYB5/x/Ki842SfpYbnmM03LhLoCt4SeSp9jlfrqDoJJ5TtXKhu7HCO77pBjSrjJ5+AEIBVEHR0dOHXipEyYpVI5DA/2I9IZkfrOzc2gM9yJoD+AI8++iT/84z/Eg488LmD5777+V7DUSmjVS7AyKdxqocbX4woSAu+2U5nXGtqaDa2FwGSm4Dc079u4SsfQ8BiTrHyuek2tMDDeEw3ATJhs6FjUdYErKDjZABkjnCxh6p+OZYJj1pfN/di8L53NynsCr5Ga1Sb1n5yclHPE6XLjzJkzOHTokNSqXCkjHo9heHhYHMu8rsi8m3LqyP7Ke3e7iSmhMs8vjk2HnStMeC214Uf3/Rgvv/Q29l65Dzd84tfRstphsztgdzqlSSJfVyaZmIjXVCq5xfSzeJfV5wPVBFgpaMzEsvlh06yAWQGzAmYFLqcKmGD5cjra5r6aFTArYFbArMAlsGw0GOJNoQEFjMY+xo1znUSQkKAN54wk6MYkltxgtkEzl7wTvNHXKkuWrYI4JBncaDpw5JmXcdddd+OxR+7Fk088jEIpgz17d6DeqKDWZIrViRyb4TUtqDZaKBTLmF9cFODDxnN+rwdzM3PiFSXNIMCjs/Ps2XPwuQOYn1/A/gMHpaHc22+/JcuKCbaZIO7r70EiGUc8noWl5Uc2X8bZCzMolemZraNaKqFWyCPkdqGWz2Hn1AT+/e99AZlMAh5/UKDY4uoavvW//x5XXXMQVx7YjXAnl9UXkEimkU42sLyyhrPnp9Hd24WprZOwWOj4hDRBq1cr4t2tVoBQqFscs2wAVqqUUamUoVlb6O/rRj6bRHdXh0AwNjUs5MtwOAN46shLuDi7hvVoFv1tPQCXxScldUyPtBW5bAYklKVCDo1KCT6vC5NbNmPvnp1o0bpqscBu02CXpliQpdcEivwzMDAgwIHf0/dMwEiISABtpDO5/F1UDRrtIEywEdo2QFoizbbsqqmbZiWItKFcqYvmg5CZcInATyME02ySDr1w8aIslT9/7pxKMDsJoZn49iEYCsg29PX2yQQCk6dMx9arZVEMBP0eAcEEKdwPYzKE8IP7wXFJtsKxKg2pGnVRDDQ0H1578z28+PIbqDd1fOZzv4PZuSVZom+1cUw5pMliPJlApdFCqcz6O6R5pNfnFdjOuvT29KJarsLn98vkBWvDBDj3ZevkFD44dgzNeg2hQFA824V8DrVGHd5gQJ6L45jjlynmdDKJWDSGnq4ugbHra2sI+IPQrXasR2MCoqlZSWbScHk8GJ/cglBXJ+qtOjL5LBqWFlxUPlBNQsew04Nsrohz587C2qzi3ddexh//wRfgsjag29VydgIpmUiyAB6PWyCyeL5FedOAw8H6NeHxUo9C6Kca3lXKFVFbCCgu1+SY6hobrimwWakUBf7zOdikzUiT8zGE4w1oAn97evvEzcsmcyVpeAlplEenN9O/LU052zlhEo2yrrMypgjCuP08Z9gYkmnhcrGKTZvGkMvnxdEdDAXb7l42zVTNG6UBZaWAcNiPpeVlgdAElwSjrIPR5I9/87nTmTQ6wh2yLWyoxskPn9cnyXtqCV5/43V4PV7EY0nYbE5J2RPQWa120Rew8SKTtRyHdJhz/GmtFgI+L1KJhCSUNUsDgwO9OHRwHybGR2CztVAu5uT8pd7A6Qvha9/8AfyhCPK5Cm752M2Y2DSMvp4O1BpMfZekqaTVYuesBIgPlV9XFnOgSRd5y4JytSpal5Pn5xEKRfDqy69gbuYC9u2Zwu23XYdWgxqOFiqFMlxsykn9DJPUFuWOlgR4u4ErxwH3iTUV174kWNXKF3XeqfHFiQtOBLFufD9QCgq6masCY5nE5digq50uZqZmqcTgV5UTU21vbzqVQm9PDxYXl5BJZeS6wRUt8dg6RodHsHfvPtz/kyO443d/F088/SzOnz2Pb/zNV6E1ymiyWR4vdfIexUkXQ/vwUcM+6kdkkrUNghUgVj55433Q2HfVhE/ta5sk/7NmgBt1UsZ7qfH7zVZdHNgc07FoAvFYSpoyhkJhqSOvqUws9/T1yvspGzAuLi7KxBKd57t37xawzFT420eP4vrrr5fjwHF14cJ5bNu2DawVG6eqJqzKPS+N+QiACdWFeqvGhLzO+7x+xGJJjG+exNf+1zfx2mtv47obbsH2QzfC6nCL0oaNOaW5ZXtigZN5PL6i0WCwXSZ41cSTbA+d37pugmXzs6ZZAbMCZgXMClxWFTDB8mV1uM2dNStgVsCsgFkBVmCjY9lIeRqg2UglX1JhtBPLl1KfbcWB4WZVjd4IMhQIIjSUZm4EjloTLd7ICmpy4ZlnXxHH8gM/vhMv/PQZpFJR7N+/C4VCBoKc2IArEEKuyCXAdRQqdaRyRdSrVWSSCUxOTIgfeW1lRdKC9M129/So5e2wIh6NSxKOKVkmCn/6058iEApgZHQYgZBf9A+xaBIWqwd+fweWlqM4cXIac3PLsqTcqdtQK5fR0x1BJhmHw1LHxNgodu7ei+lzF/Dehx8AVjt27hrHddftR6WWRVdXQFJupYIFsWgKS6urOHf+AixWDX39vdi2dQsSiTWMDPUJpK7XeKPvQCTSjXqzIS5iLl8mANEsLfGL2qjtKOVgc1jh8wckrenxhnHx4iIy2RKWV6KIxRMolSsCbNOZrDRAHOjvQsDnw1B/P3p7ulDIZQSoEQQk0wmplaVZh80CAUYGH+HfTL0RFjHZSdjLZdSEElx+TW8vX0dAC+EMGmg26M5mwpqZP0gDsXy+CI/Xh2yuAK83KMcwXyihRHVBOoOF+UWUC1VJ6xEmMS3N5lRUDzAZTV9orV4XhQGnJAjJkomEJHd3bNuOnt4uaepFxYBuo+dT1YxqB7tOBYaCXvybSVGjGRjBNMeWuHHtHmna9/zPXsdbR48j0NGL/QevQzSWkP1mQprN+wjE6KWlRzlXysHlcUvKlslmQkTCMiohBgeGYGlakM2kcf78BUTCnUjE45JijITDKOTzcDnoqbZg88Q4pi+cx+r6GsY3b0YoGML8/Dzm5+ewY+t22T4CXjYDYyrY56EGpCUwjdDN7lKN1RweN0bHN6PWpLPYKalMjtsAU7qVqkzIcELonXfexvnTx3HjVTtwzZXb4dI1OS+YNOVBk95lhHpMG1qtUjsCwUIhD92uoVorw+V0iBObkIpjhtCLyWWnw4VCoQSXg00Dq3KGOxi3V63SZNypRnp2SSwTCifTGTk/5hcWREXBiaRwZxcikS4B6TY7ASlkTFhsSnGSzRaQThcwc3FBksnccIIzpkoJsjkJ0agpjQGT7oT+nGhgI0KmrQmD+wf6ZSzQb1yvFaUBoUxAsHGfx3tJn0EAzAkCD5vwtZ3jhMz8fe6P0bROqRNa4lHntSafLwsAXF2NY2ZmAYlUFsFgJ/zBDnkNJk7ZcC22HpckvtOuiwZG01ro6+2C123H3Nx57Nw5hYH+HvR0d8JutSGazuKb3/ketuzYha0T2xB0ejDS14NIyAeXx4YGqtBgk2ufARGpXxF/rjShs4qXm6tAyrUazs8vYXUtgVQiizdefQP5TBLbt23C7//e51GrZtGsqWaCuUIeLg+VNWzWqLzpChxqkq7ll3GecbKHx5jj1Eh7q2uLarLJ7wlGA34v6pWSciUzZU7neRPipTYgLI+dJH01Del8TiZlBGpStVEoQrfZ5Rolqfkm0/0WAfj3PfAkfvnXP42nn3sBc7Oz+Nu//ktYmxWgXkGDQJcv2VZhiO6ixWuGet9SDfvkdJD0O6+F4kLeoLbY+P1GeMzn4WMMx4R4mqncaUN4eVmj8W2LDf6U2mV9PSZgOZPJydjieUjHMsFyb3+fnKP0ZK+srMiEF1PdV111lUxE8jrw8iuv4NZbb1XHoNnAzMxFmWBlnbi6g6+j0vxqpYZc5y28fjONTcjPn7MBagvFQgVbJrZhbTWJL/2HL2PfVddi26EbodHz7XbA4dBl0pJ1Z81Ye57LUjFJKasVRNwW+RzQbMq/b9i/17zHNj9umhUwK2BWwKzAZVMB803vsjnU5o6aFTArYFbArIBRATqWVcMglWIyEsgb4fFGsMybe+Pm37jJlp+300m8c1U3sFZxLKvGRYDNrqFOJy9hZMuJp595Bd+/8zAee+IB/PT5I1hZnMHHPnYIzWYZ+XxGbnrtLiZDA5ICzlYbKNcBJ5t5LS+BhISp5Z5IROBXNp+VlOLQ8CB8XieKuTxAx3NDE6gZDIbxw/vuR2dnFwaH+iSh6AsyrZwDWlacnZ7Byy/+HA6nFzabC+HOCC7OzUoKdeu2KZx4+y1pvMbl+TbdCY/fhy2Tm7G4dBG/+8XPotXMI5eLIdIZgsvuRbFURyKZQyKRwwcfnsLq2jquuGI3tm4dF3CztraAsU2bwcB1JptFpKtL9BBUgFTLJQwxNVwuwqYBbpcLhUpRUq50yRIuMg2ZLxTR3dMncJPwsdmyCPBcj68RL8nS8Ea1Dp/Hg2wmi3PnzuHcBbqEtwjYTK6vw+9xCdCQZfoN1YiPUIPJVb4OwQgbjNENSxUAl65TS0CwRwjidNph05k8zUvyrV5lEzI7unp6kcsXJAX+5FPP4PzFNHR7DZ/97GcR6eqWxlWvvfo6Zi7OStKOnmKiQjZPI6eo1Ni8Tk0w8N+rqysKTnFJtk3H6sqyqDxGRwZx/XWHRCnAFGS9WpDErHLlKgAoMFlToIhJXNFo0MtsZw2r8Aa68dBjz+HDExexffd+JNN0fBOkOeR36XDVxFfshO62IxTpQKaQ5S4IBPd5A3j2mecx0DeAcrYA3WJDLpMVwMJmfJpoIKwCrpTi1Sr+WI/fI6nDZDIBr9cnCVs2RiS4J4Aj6GR6m1CXaXEeG04W8LkmpyYFcKdyWcwsziOWSKKrp1tSzvl0CsGAF16nG2MT4zKpcnHmHHZObcKnbrkaQ91+VEs52J1ugYOEnQoU2QVoEyJK801Js1tkG6n+EHWE3YpSuSh18bDBo4X6B488h0N3oFFT9XW5CBibokpgspGOdo4d+mRdLg/nm+Q5qVQghMxm86LrIGCTiZZ6Qzy7nOTwBb2Y2roNHk8AiVgauVwJ0Wi8fc2hKoJwso5du3a2oaqCg9SxcJ84Lvk/HM/0VjNNyyR6pVyAz+tFOpMRJQab9vF85zijU5kpawUDqfRQ28kvAlL+jBMtPKCSZHc4BK6xoRonUlZWEzhx8izmF9eQzhTlmkGlDwEet4nXJdaV5xTHKL26dHFzhQInSXr7IqLN2DY5ieG+IRw9/iEeffY5/Pl/+U/wu9yYPzWNnRPj8Ll0WeFQbpRFR0KvtpIdqCk8gmVCYP4Pr7104bIhX65cxrvvncTKcgLnp2exurSMVrOIa6+9Arf94nWoVLIyUcQBxcdz3zlGNsJS1RRTTUYwvc9jJvobNoAslRRgbPv4DcDK5+nq7EQunZJxQccyt5KeZoJKqSNwSaWh6ZzgqMhkVYP0meeSrIZRnl9RWXAwsRlnuYZHnngOt972KTz3wmtYXJjF1776P2BtlGG1cDupBGnJWLRJgzqVTubxEPcxAXUbgrdRLNi8z3ifM/ad/944+SrQmO97cn4r3QT/GBB+4+PkNSUFTYitSWKZk2vpdBa6rvadq044ITIwOCC9Bngt5PWCKgzuc29vr1wXOGHy3PPP4xOf+ITal1ZTrt3UjmweG4Ol3eBQ6SnolFYTPQKWJb6ttoUTZy++8BK2bd2FzZunUKtouPPOe5HIFHHg1tvRstngsNtgdxIoW+HgpJYoTrg9Dlh1tfKEYN1IsBuT0qzDzQevNO+xzY+cZgXMCpgVMCtw2VTAfNO7bA61uaNmBcwKmBUwK2BU4OgLPxCwbCTNDLBs+CSN5BVTeBYbAZ2mbmLbTYoIEngDbcBpi6YgBGGlZrEhm8nBZrPA6/cosEyPo9WNZ559Fd+/82786IG78PbPX8fZMx/i2qv3geExukYXlhYEtBIus+HfWiqHKqziqG01GkjHkyhks5LG7evtlSXmc3OzKFdK2DTSjW6mdAsVoGWTpeN5NtxzePD0kedkyfHIyCg0vYVgpwtWzY7FuTU8feRlOB0+uD1BDI+N470TJ2B12KUZ2sqFC4gvLctNeTfVB9Uq3F4m8JK49ZZDGBnuJB5BOh1FwOuF19sBtyeMcsmCpeUE3n77HaQzKUQiQYyO9KKnN4x6jT7akigNCAyY3BwaGkYhl0cyFkc4FJLnkiXnTrsAlmIxh3BnAPU6XaeyRluADpe512sNhMJhZAtZaS5XzBfgsrvgdrol8UkgHEskcOLUKZw8cxo7p6YwvmlUEoOSLNQIip1wtj27CsZaEI2uw+HQEPAHBH4wlSkrq9sAiA3aqOtgmo2QvtXSkUpmBJgfeeYlXHXVARy65jr4/CGcmT6HV199TVKd27dtw97de8SBy4aA6XRGYGkylZLEqsBUScBp4mSdPn0GL734MvLZHDrDHVhkunf7VuTzKaBVQ293Fwb7OwXOcZwSltOB+/+x9yZecpT3uf9Tve/d07MvmtFII2m0IQkkIcBsEpjFOMb7mvgmcZbr3OQX59zt/G5yf3FiEicmxMErYJt4A4xZDDZggyRArEK7kNCuGc2+9PS+VlV3/c7zfbvEmJN77h+galtnhpme7qpvvW9V1/N93s9DAYW1ottWXJAW3dUeaBrHI38bhN7w4Tc7X8eho6dR0S1E4wkJG6ODuC2RZHQduvt60N7djpbOJDxBL6ymkBiLxjE5MS3BdEf2HkQpW8CS3j7Mzc6ikM8jHo0hlyWiQzmliVTQiTxhoB+Xohu6iGwU1iJ8bi4nx4NCLJsJ6WwK17zvKuGpdnd0CFO7WCgKpoDu01A0glKtJttr1OoIEYXhdaFWLuPosaPw+LxYuXIQH//wraiX5pAMkR9bF8e9OBfFWam+UqQTwddNdINHxhwaXsRiCREpKXJTL6RYq/AnyrEqTkuKVbLE3xAhltspzl5h5VbF0avXTBmHXLtAQZbjjQ8KU2x+8LxBkZFuTn4w5+/HJi9IYyabyaOnZwCtLR1Sp/a2NtQthp01kFqYlaDAZEtMOXQBcYgzMJACc0dHu7g/6W7l8Y8E/MJs534TycAH95nCvrC5hSHtg2Hqwg230T/qmCmXK895FKsZbsnaUAAkcsLnC6FmWCiVDFRqFsbGZ3H48HFAsDBeWdFR0ym6q4A97iPd0SJONgx0dbUBminzsS3RitxcFhVy1mNhfPbzn0HY68Xpg4exfmg5gh43ovEQqsQH+fwy760GId0N4d/yNRUOQwmqdL82KDK6NZw9N4FfPPEbrFl1OZ58/Beo16voaA/hS3/1RzDqBUrRYG+BaAo2PSik81zEg80KK0GcWBvlTBWxUmOgYk3qRWyMzdnlSg5BZhCJEQghk85c5BHz3MdmBB/cB9ZSjUm+FR3SjabTn2PUQt1sQK8xVM/Fydt0Hfvh8obw6BPP4prrd+DlV9/C6Mh53P0PfwcY5EYbIopSWuU1iM0pbjf3R5z0tZpqINl4C5vFDhX+aV8HF39ysK+DthhdN0x5TQkUlNUSiq0seOumYK2QM7x+EocBCaFUOI+0hPexqcP5Q2G5f+mA1JMoDDZZAqGwoFfYjOD5oa29A08++STuvPNO8LqrUCU1HDp0CFdfdVUT96EabKqWSpjnOOBWEV0iOjM0fOUrX8OX/ur/QXtbD0zDhYmxGTz93E5suuFmeHhNCPrEsczzKBE6PNbEHHm8fvXP7YMg9xnw2wwqlDGhaXDC+5zPm04FnAo4FXAqcClVwBGWL6Wj7eyrUwGnAk4FnApIBYjCELdWc6mu7Vy2Xci2O1nu3zXFTrRvqG13mv3ftlOLLlMJ9/IE5EaZeoOlKUHPYCiZK4hfPfsy7rv/+3j0iZ/gyOF9OH/2BDZctga57Dx6u9sRiYRwfvQ8Oju7xVlaqzWQL5VRrlVhwBIWK4Pyxi6MoTWWQH93D/wuD86fOynD384AACAASURBVItISxgen1sC4WR5v9sDQ6dA4EGt2sB3v/t9WZ6+Zu0Qevo7EApG8fxvXsbIuUn4vBGUq6YIi6VKGaVaBZs2bcTGDZfhoR8/JEuw6Qqly6slHsbs7Di2b78Kw8MD0LQaksko5mdm5Ia6f8lSCWiqVE3BKywsZHH46HFE43FhCG++YiO0RhXT05NYvXoV5udmxb3b3dmFUDCCzHwWlVJNXNuaj4I8UQh5hMMUw6kdKbcd607XJd28XLZvuhmC5UPdsGDqdOVRjKFIF1ThbIaBdDqNcqmCA/sPYsOGjRhcOihONwoggQAFMBowiTQhuoCimyWiUN0QDySCgbDgBiSYsV6DaZJnS2GEAU4teOH5Xdiz5w384Rf+EBs2bsTuF3fj2Wd34bOf/TjWrV8jIWi2K55L4CXYy+NBNlcQ5ydVxXyhiHg8JkIzucKVSk2W+1NMOrBvvwQIUhx8/807MDlxQf4dffsw9FoFS3p6sGrlCvT1dQsuo97Q4faQM1uHh2xhupp1hS1wuX1w+4IolGqYmcsikyshnc7j3PkLcszIwS7kq2jv7EBqYUFY2BS+lw4uUygFl1eEHzYGFmYX4PNwvFIcpfDmku2s1SoXWa3kCvvpopal6HSE0kGoBDn+N5ENtnuW47faaOCjn/6UuLfzhTzmU/MiWiXIlM5khDlLhzOxDbFoC1Jzc2iYNVRKOQyvWoaOziRiYQ+u2roelWIKWr0qTQKz4RanMTeM22jy4DaZyGQW03UqjlS44fcFRSwWV7qhGNoUWSnG8kHxmGFsJNgKgEGRKhR/lc5Whjc2naEUB/lL3SRPV/F4/X6KlmSrU6Ryy5J/PigEc/t47A2jjkq5imKhIm796alpQahctuEyGSccq6bJbTaFxa4bKmiOTlflui3LvBXnLQVFrwp85PZSMKPIyGMg7GniO+oUCi1YTfwDxVk7vJSMbrq96Wz3+QIqZLJaVexuCp/1umIse/zQTWBymqz3A7KqYCGdh2H54fIEZMzQrc7tmpmeFnc9BUCy2DlXifoJB0NouOr4yMc+hM72JNoTMUyMnMfSvj4RSEPRqNJXG3UEfV5pXvh9nC8VxKJREccpnnP+0m3K1+d2e7xB7Nz5KoLhNjzwwI/lfLB69XJ84I4b0N7KRoeOciELnzsgYqEE80m4a0VqR6Ge78PjI2F3bo8gfZT4y/OtYpyz/hSMWV/7+kKRlwJs3ajLsWbjhaskksmENAR4POimDQfDyKSzCEcCgrpRTaEgSJMwm+gKUph5XIKhJB76+dPYtPVqHDryDs6cOoV/+sqX4bV0uOoUomXpgKw6odDN+Wm7bO3GAcfcYsGYqx8uNlfrar7KvjYbrDZjWebJIuyF/Tp8nlxfZaWCei2FwVCIm4VUBnNzC8hlC+Lk5/gT7E86heVDy1U94UImX8boxBTWrV8vXPxI0IdkSwIPPfIIPvbJT0mgHs/Xqfl5vP3229hx43aFvxBmtR20xwZDQ5jZvJZrugavy499e/fjoUeewD/88/9GItki892omvjBjx7G8Lbt0LwMzgwiHIwIT9/lbojQzJnORqPPH5JjzmOrMEkcEsrpz5/ddNVW5x7b+bzpVMCpgFMBpwKXTAWci94lc6idHXUq4FTAqYBTAbsCRGEsDheSoJ/mUt/FzmTqO0x+5zJ+exkwBZr3OrnE8eXWYOgUbrhknMIub2hNrvxF3eKy7AB+9cxuPPCDB/HkLx7Gs8/9EuNjY7j11u04deI4fD4Xli9bilAwIOFlZCh3d3aLs3UqNY+ZTBrBWAwV3UCpUEKtXEVbJIElnV0wKjXkaxUJMguGvIgnIuK04nZ6vQzMq2MhlccLz78k4t/lm69QjkPLJeFFuVwJk1OzmJ6eRbFYkaXIxGd8+rOflaCkfW/tB5dJB+jGQh2GXhYH8sc/+SEUigvy373d3Sjk0jCNmjhrRYy3gEy2CLPuxatv7hdHYyQUxOCSLvQwqK+YEVYwRV26F2OROCKhODSLonEBlruOUIQucOXmI8OWrkqKGWq5OwU+Sxzb/ihDsCxxL3KpMpcs83hQKKRQGY2SvUmhIwCXy4eXX9ojXNqh5UMSgGeLym4X+ZuWuOCIhRDHGxnKTYGQzlI6jbkdZFxTXBgZTWHv3uPYuOFy7Nq1G/f8yz246667EAq34It/9p/EqcfjUSpTPFICBAU6yi1EAxRKZRRLJRFsKeRRkGK4VyafE5EyGkmgq70bD9z/AK5737V47rln8bnPfhrxeFiWfs/MzmJ2dhYH9u1FOjUPr1vDddddhfb2JGLxCArlHHxBnziGQ36vfKXQS6E4EAxLuKBZpysvjPPnx/Hm3gMYm0ghGm9DoVBUbmMJNmRwnEeWsHO7KUAmk62COlCCOd2QdNO6BBWSSs2JuNfR2S7CSz6XQZj4EYpcLjqZK+jt7RN0BAVYCjIcN0Q3nJ2YRrStC5dt3CDuRSJc+CIv7t4tYYC5TFawJxxkNbLIFxZg6hWsW7sCQR8wMz2Kq7dtwPCKAcCqyRjlvNQNNZ85bhRnlkFeDF1zibubuAcRvrm0n8e9iTlQAWNKNOS22iIan8fVBMQWqEYVHaCK16yaV6ou0oBye1GtUairNzEIygHM3y9+TXV+IbM5eDFADVDMZgpzhUIJRw4flddcurQfLYkoWtu4UqAsjl91jmoGmInjmsKdG0FfQER6bitDGhUehaxZOq4Z7khHu0JseJtMcb6nCGfcT2gibFI0pXtTPVfNQ9shzDEtc58CnCeI1EIGmUxBmktnxxbg9TP0kE2ZujjCOZ/oXqbDmnZWzjlufy6fRnphDp/8+Ifxvm1XiPu2VMgjEY8jHI3xXWQlBcM4G6Zy8vI12WgitoQsYxEENdtxzq4UfxbAudEJmA0/vvz3X0M4kkRLIobBwU68f8dm+Hxl5DMLaI21NfE7btk+zkNul0KMNB8aDdkKlcFjRrHYQ9Y5V6iIyMgmA4V5TVYhmDZigpGDbrWywNBrSCTiWFiYl3OUoVfR3taN2el5eKlfu+rSdGg0OM5cgk0JRUKyIoa8mYYVxNPP7sbGzVfh4OFjeOfYKdx7910IuBrQ6gyFNOUaZovIEiDaxFbYzmppZiziIxOVIcVqPhZjoGyRmV9tJMh7n2cLy3z9i5iphinXBjKJ6VQeH59CuVRFJBKTZgCbGpnMApYPLZM5oTc0LOTLOHb6nASFrhwaFLY2wx8ff/JJ3HrH78hqokjIjwujoxIq+Tsf/KDUk3gOXq/I2xa3PZsKbtXo0XQvQloY//gPdyOVmcNX//Uf0NIWFyQLzyt79x9BBjF4/DEEfFF4PQG57vj8GvwBt3D1eX3hdZXhvmp1iXJB2/vN8XLj1s3OPbbzkdOpgFMBpwJOBS6ZCjgXvUvmUDs76lTAqYBTAacCdgX27vye3DXbLiz7xtq+gbZvssVkSNG46cCynZb23y7+OxcDxHQDfq/iboobkK4xNwOD3DAbHvzq2Rfx7z/8MX72yA/w6ht78Oprb+K2229GKp1CNpdFe0sCq1cMoVIqYPT8ObQkE0i2J8XVmq+UkcnnATcZyg2UC2WUCxUJuerv64c/FEQ6k0apnEMo7EdLS1xQA7lcHn5fCIV8BS0t7fjpTx5FOl3C2nXDWD7Uj0g0iEIxL7zX3t5BvP76IRzYfwx6TcPlV16BbVdtwze+8Q0RezU6tFwUjiiIunDTTddh3fphVMp5FPILaE3GEQx4MTZ6Hm2tbYjFYzDrwMJCHkbDhZOnz2P03CiWDS5DtVrC5s2bEAx4MD4xIq69ttYWZMnhDYeEJ5phKJ+miQNRGLaBAPK5HELBkGK20pUp3EwLZb0Kt8crTjU6Qyl6UKDwB8kSpXNXXgqNhgeGAQlfKxcrGB29gEMHD2LThg3YdPkmwW5QjOJSdY+bS57dqNUKsDQdNZMCCIVRev78CAYS+OY3HsbyoaXYuvVqbNp0Of76r/8GH77zI8K+vuaaq5HPZxGNhZvcUorUarm/4jVbEkZHN2G+QHyKVwRs8qOJUfAG/IJL4HOJnXjllddw/fXX45dP/wLvu+ZqRKLEfbiEjZtItCAaCkrtz546gdmZKYxdOI+e3k7cdPMO+ENcMl6FB6YS6Ot0VdIZ6xJeKIP6NHgJ0BBGtGFaqJkNpFILMoaIi2ATgg2AYqEszsv5+ZToTzZDOUK8R5iuUzr76uIyHxxcKk5tirZ0HYoQWFdc1JaWpNSAohLdu/w7ijPj4+P40cNPoW9wrbgJs/m8IDAYVEdhUXjAsTimxicwPz8n4yGRiEpYY6mQxvTkCLZccRnuuH2H8KfJmqWwHAwHRLDno1ypitCsEA8+GTdcpi/HnUFdHoq7KrTNdpnze4qBNktWUCr0SLKZQY5vXR1bvoYS5pQzm40N/k6aHXVL3ks5lnlMDGkm8MH3rdFNDUvGHYPJWHfWhtvIlRDsc7jdXuXIr9clbJBjeGxsTMTxjo5OrF27Wl6D84WYi0g0IuJ9w6zLWKE4ypBEYhv4/sopS3FbCd0NiswX95uoBq/sDd+f2yrhknJyVEI6BWcR2Jt3FeKW5jxhfqmb6JwaMtkCnn/5DcBN7IeORp1zVLlXyeymk1aaaT0qjPTUyVOCyLhi03pcd81WdBCFo+vo7++XcxUbYVPT09II4HEa6B/AqpWrZCyUSmTI1+Em6BsUFE2Z0+FIBJWqjlyhgpGxWdzz9fuwYcMWEeRdWgV/8J/uBKwc6gYbMBGk0xnEYjEwoI+1Zngcx4Ji6KvmlsujwhQpYNpNBzn/uziPFKOZfxsKR+R8xXHH81MwEAJbF9JU8Hplm+ku5vjq7VkCvapDN8qo6SVZuVAu6QgFotB1jlkThUIGbR2taDSUsDy0ZgOOv3MGZ0+dwb3/8lV4LB0wq3Is2SgUgZuO3abzeLGQbDdWbYGcg8x2JfNn9uoeWyReLES/91OFalSo/AE+FDKG761wJabREFZ4LldEqVgR5zqbCqxfLpdB/0C/NKP0OpAuVDEyMS3nmo3r16CtJYqWeAy/fuEFXLd9h6yAocA+PTmJ48ePi7BMfAmbbRSWiUXhP0HTuCiWawi7Y5g4P4Ov/dPdCMdCuOvur8Dls5qrKTTBuOw5eg6BSBtCgYQgo3heCgQ98JBrDmI2/PB5A2CWJhsJNhbEXtnEY779Soex7HzidCrgVMCpgFOBS6cCjrB86RxrZ0+dCjgVcCrgVKBZgTdfeMCybwbtrzY/2WZLCitSMn9UmNf/ybXFlxTnF4Vlw0SgKSwTO2A2dHEsU6yja/fZ517Cj370Yzz+2IN46pdP4czIBWy44nKcPnceg8sGMXruLFYNDmCwrwfxcBATM2PQfBqisahsQ1XXRXgiL7NYopDqwejouHAqlw0MirBEgcKCIcJtPBFTwliDLEqGz2lYmC8hs1DD7peex9DKHqzbMIRkWwy5fAGmTk5mHA/+4OfIZmqIJRPYdvWV6Ojows8ffVwYn3RnMjRO10uIhLy44cb3Yd3alTCMItILs8J77e5sx9zctIhFFLrIji2UqiJW5vJl7N17EKFQENVyBdu2bUF3T6dwmmkg5bL+YNArnFsK4XQ3NsyGMDbb29pFvFcfXlRokgiCDNAiOqS5BF3Ytz4KyDp0s4p4IgrLVZfAQy4pNwwKgUQDEBfglaXpe998S0LTVq5YgYGBJWhv60C5TB3fEvaq11dHHVXUauS6xmDVQ3h1z1GUyxquueZaYbXS8c1/+w8clIC0jZs2IhwKYmBpHzo72xEKkdvpllBAYlMoGFI8ZPgZtzlXKEhdGAJJVnMgFMLc3DzGJyYxNj4h23Tg4EGsWr1KkBcjo+exdOkA6qYp7l1yhtuSDFL0IZOaxdiFUbz04i4ReS/fvAnr162GZRYF4cH6yhJ9FzmwDAmja1mkMmgupcJTrKdgXcgXVHihBRTyRUQjMXH98phwPzjuJThQ8BaQ7aFbNBgKKg5vjeF4pjiViW+geMbgMwowRBhQzKQQJeJdIIBsNovRsRx++ewraG1LCgKGgnUmm1Xip24oxq3bI9xoMgIYskdhm8LT9hu3oberHUG/G3WjLIFsFCmJBmloih/LGvMfXZPEOpCDrMuKg4A4xl0eimNKRFYMWiWicj8437kPRDkIR1cjRsVmEiuHKp9HKq9wZwUBoHAZpmHKflPU5vuwfhSN+XrKdavY2HDXhc/OY6M40C55nsJs0DmucAycW1wVQPGfdSOrmrUYGOiXwDOKtETALCwsiMBPdEeyNamwEdVKc+m+QmBwPFSIFwmHYJm6cuKK8M6wuaZIzv1quqEVVoGYBTo33YJocfF4MDBSN9GwOLYYekZBvY6FYhWj49OYnkohky6Le5xNmtHRMVkF4OY51KwiGAphdnpOWOLJRAQ+j4WVK5YhGPBJY2PfvgM4f/6CoFA478U1Td6u14ebb7oJV23bgp7uTnGw+/1uNOrEYhjC3SaWw+MP4f4f/AQv79mH1avXY3RkBEF/A//v//xT6LUUGvUqouGkNIco/qtjQ460cqqL+5fnfQYcklIjx8kjwrLaHjYWVaORKBUec+4TBXc2NujwZ6OOgXwc7/w9Xez23/HnwUBQhOViOSecZ6PGWhPFoSPgZwOAjQE2YmJ46pldWLJsGCMXJnHi2Al8456vwtPQ4Wro6nWbTVS5TknjTeFWbC63zVi+mDHQDLxbfC1Uzuvm3zaFavuaaIvQ9gcMW3y3myVyjayTXa2hXK5KeB8F8rELE4J9Yn2573QsS3gfOfymhYV8FbPprPDPB/q60RqPYGCgD6+/8SY2XLEF8USLCMtskuzfvx/bb7xRRGWOSxGWZc4qYdnl9whapiXUhq995R4JUI0kErj73/4emmRQamhw/vsjeOPYCEwtII1DhtpKoynggcvDGkBQLz5fUNAaZKrbnyH4PL4X57fjWHY+bjoVcCrgVMCpwKVUAUdYvpSOtrOvTgWcCjgVcCogFWB4ny0k28KRXRr75loJy3JnqmTMJlNz8VJg+zXk94LCMGT5OpdCC88WhogsxAxYmh/P/fplPPjgD/HYI/fhhRd34cyFCQyuHMbYzCzePnYM61cPo5rP4v3XXYtEJIS6W8f0wiR8breEoRk1Q1i0dHCmMjlEWlqQzheEvdoom1i9apUs7c9mUxLs1dXVKTfldOdSm4qEo7AafqRTVQTDXjz2xE/gDwE7dlyHto4OZNNlpBeqyGRqeP43e1Cl0qi5sXr1OiwdXI6dL+xGuVRCkA66ch4BvxtWXcdVV1+B9ZetEFE5szArglxfbxeMWhmTE5NYtXKliHYUzebTOXR0L8H+fQex/639WL58hYipw8NDGFzWh6mpEfipR2pAKc9ARLqXXcJCpQuQDtF4LCY/pwuTrj86cOk0Ft6lmyKdDoPs1WBQxLNYSwyFUl5ET6I8+NoUFHu6egX1QCGnUtYRi8Zw/ux57N69W5bp/87vfBShMJc8l1E1iiyFCNGlUh2/+uVLGB9No6N9qYgLc6kJQUZQ7PL7AuJ23Lx5My67bD2mpsYxPnFBln/TQfjHX/iMMJ5FVDUpPvkQjkSF90zhkIJtJpfDq6+/jsHBZRhctkxErge+933cdsft6B8YwMzcjDgoZ2amUcoX0dPZhVgkDC8FrVoV61avhlGrIJ/N4OSJd7Br1wv47Gc+IRxZy6LgZCkRTNizYs0XZz53ko5L3dQRioaVW7dhCUuXYjyXshNfwOXyxCEI75rivnCTlQPTRiuQ7xsIcik5A+HojKWLk1gGjwiE/Fs+h65FCqBk71KsVYJmGJkcx4wpouTU1BTiiQTOnTsnKBQ6Vfl6a1YPIx6LIMigLWHi0gFKwVIXd7RpVOVn9NW6vGzOVOTvFHYEyCzkEIvFpYFBoZmoCQnjojuxKRheXM7PADpyzj0e2S6FnGAuGYHqdOeSv0qHMsVnU5oGRDIoUdYjaA1iSBRSwRQ3Ot83EU+KwEzB0ca7mKjJeGOt6cJlE6JUougbFhSGjQ45d+4CDh85gWy2iGy2jM997iPo7OzC7OyMjI2zZ8+iv3+JOJXp/E+lUjh/nhz3DqxatUr2g+gRbhPHHZsAFO81TSFgWGdyawUtwfpqSiDnz/h/1oxiJ/nwRFDQwUlEDJsNFOs5XsiJZrOi4ffA0jx4662jOHHiAspFC5lsScZce0cnZuamEYoERGydnpxHa2sCbq2B+flpuLQGahXOaWDVqmFs3bINS5cNCsf5sceeRDKRwMz0jIjbAY8bn/nUJ3DD9degkFtQKxC8buica4GgnDv/5evfRiZTQU/3AEZGzomz/b/850+gtyeC6ZkJZDJFEfr7+vrknxI/lXvXFhBZGwrLds34O44trq6gkB0IUlRvCtGCUVFjlo0+Nqj8XrUiIZ/LYvTCKK68couM7Yo0OzxowERNZ03pVmf9w4IxqVSK0GsFaQAYph+/fuE1dC1Zhgvjs3j78Dv4zr3/qBjLFuHwDRGW2Qiy+crvzQdQSJN3w2lZQ/uaZ3+1r4uLn7tYULZd/SJaN13di4VlupXJyOd1iCgMIpfoVievWLmcDSwspLCkf4mcv2qmhflcGdPpjJxTE9EQQl7iogYwMz+PyzZtRiQWF2wRWdUHDhzAB26/XRqfPDdRWOaY5T+5TvN6bAJnjp3Ht+65X/jq3Uu68OWv/g1cAU0askEfVyB4MZ6pYHquAI8vhmAwIU78QCgAuJUznWOaDSjBwfCU2fxssBiT9f5rrnLusZ3Pm04FnAo4FXAqcMlUwLnoXTKH2tlRpwJOBZwKOBWwK0AUhi0Ki+tVHInKlWzfYMtXSigqlee3brTtJa/2cl9xBWsqvMlGYVBgqluG/NyglukK4te/2YPvf+/7eOrxB/HLZ36F81MpbLlmG+bpNszncfbUKazo70c5k8bVW7cgEPWgbBZQyGTg1TS0JVpgUoACUNJ1lEwTDXE0WkhPpRDxB4Vt29/fi2qtjHK5KPzKZDIpQg+dmTSjRcItmJmdQaGYw+tvvC5C0NatW7Bs+QpZpl4sVsUR+MKu11Aq1+H1BrH1ym1IZwoSJNbX240zp0/C0CvQGga2b78WdauIttYEkskY8vkMqpU8Otta0JZMYmZqGslkC2qVGsKJOGZSdE8mkF4o4O0j74j7ksIiCQLr1q9CsZSBYdbgEeHSLwJWKBCU40R3WrVCNmdUfsdsKjoSPW61TB+guEzOqoHTZ85hIZvDilUrpQZkyMJF13FenJb8n7hT6Sg3lCuUSINaVcfJkyfxxptHsWp4CVasHEbfkm6RJ/OFMp5//iXksiZi8QQMHUin58HNbG1tF8YrXXlEASTiCRHbzpw+JceDIvOOG65HSyIhDj2KinRVm3W6lnVxnXL/ON4SiQRWrV6DiclJHDt+DOdGzmPHTTvQ2duDmmEgEouK2EwhcmZyGhdGRkVEGViyRDikDcNAgg5VsozLZdz33e/gIx/+APp6GXilXLuCE7EYQqd4zwyjYziZBB4GfIKfYEk53umWtbmxrL8KnjMlFNFe7q+W2VNYUmxVOjhrelW5iinWelT4FcVlioc2roQOZz4omvL16Kwtl00R8IPBgIh0DOkrlcviAOY8pWDN16DQnM9mpaY9XV0i8k2MjQoKhu/b2pIQXAiF6faOdsHKcLv4UJgL5VaUED07aI+Bm3RhN1QYG4VWdb7QhAvNFQLKrUnRXYPXHWgKzuSwesUxzOPNh81fJbrCSyxGnYxmv7j/WcNqVReGNpshFGmJQeHP9XoFXjKfTROhYBhj42N4840DuOKKjfL+ra2tIlSeOzeC7t4BYV2PjIygra0NmUxamha1qoFypST/PT01i87OVsRiUWm4sKbnz59DNkskzQb5OzqyIxGK9BTNVPifCmGrw0Nnu9slY4zzkmGG6jxoSWMrFAxC18ntVkF8fFAoZ1OrWCT72QV/XIm6fn8coyPzOHz4NEj+YLAfsQIUfuuWKXM7ny0Le5jnlHq9Jucyn9eF1tYkenp6cdOOm6Th9JtdL2EulRWuLpEIDcNEuZhHuZDD9ddeLYxm5Vo2yRqB5nbh5088hV89+wKWDq6CVXfLaxfzs9hyxRA+/KHtqNVK4gIvFot4++3j0qyj+5tzkmOGteJY4T/V9CqpcEQJuVPNB44XOuh5jCg+MiSSwXx8BAJh1A1ifMhjpnP3AvbufROf//zvitufzTMRR0lUISNamMdeEaTdmgemUUHAz44Fhew4dr+yD5GWDoxemMXpkyfxzXu+CqtWhJvXn2bjiKtb3MJ9VggVe2zaruPFwrEE4DWvhYs/NdhCsi0i29iL9yKk7L/5raatVRfGMsf43GxKuOjRSBxnz55ruvJNZLMZEZaJtNE8fiwUKsgUKyhVKrICQTNrIk7zvzdtuVKEZY7Rc2fP4PTp0/jUJz8p5zpO6mZmoQj10hAgBiMYw71f+ybOvTMiK38GVw7iH//1KygZOWmkeDSuOrKQ04FTZ6fg9ScQjrXBooM8HBSmNZtHDC4lJomYKwZY8vzBWkggafP9HGHZ+bzpVMCpgFMBpwKXUgUcYflSOtrOvjoVcCrgVMCpgFSAwrIdZkQBzBaV7Rtm+yZbMKLNm8X3Lvu1XVkiSrvkVlyEJ5+b3FKKuB5BYVBUMOoazIYXz7/wCu6/7wE89fMf4Imnn8B8voxrd1yPuUwGqXRGAsjmp2cRD4XgsYDrtl+DJ3/1OG7ZsR0wdZjlMrq7OlGncBcMYCadASUyk4YsQxNRZXJyAh0drRhcNiCO3rm5WREKKY5RWK6UiwiFfXC7/cjnKygXTcFpHH37GLZs3YwrNm9AzSyjUMjj0MEzOHlyHBfGJ6GbQDTWIjxgiktcZux1A66GiY997E50dMcxPj4qGAs6DekMXpifRYyc3YEBlApFGBTPuILfR9HJJUuNG6YbkxNzeOWV18U1duP2G8T9Um+rPgAAIABJREFU2NPXiXeOHUZra4uItXRb8kFhXZa1exQPlsJBNEKLcxXpTAbxOPEZDZw5ewFP/+ot3HDjZkxMziDZ2ob3ve8aaO4CCbvijK0bpmLM0hpKOYccabhFWKYDVjcL4qx7/vk92HT5VRge3ojfPL8b+w8egmm6EIn7hB28+YpN4lSlkJfPFxCNkjUdEuevMIMnLkgoWW9vD2649gZ8+5vfwu/93u/JuOvoaBfxv1qrorenR5y8u3e/iJdefgma5sXw8Eps2LQBS5b2w+0lXiKEXLGAUoVuZ1PcfBQ3WY9jx94WkYoCa0dbG1YuW4bswoK43c+cPgOzVsKa1a3welS4GN+XAng0GpH3J/vYRbep7VgkP1cEVIon7mZYIZfT05VJ1ANEWON84b7IcfG65WfSdBG3pimOZ9aB28uxSjGSoi3dlxRjJAxRnLHqNQQVQYHNDtUUsQ0iKnN/yZwlooaIBjYCvG6/OM/pqKWoRFcwEQYUP0+dPCmIiHVr16Kru09WD/D9GV5Hl2Qun1WikofzGND1alPgZiDbux+TKdRSyKZoSEFRsYnpfA6hUtQRIJaA88FlocaGi8b3CIkTnCxZnhOCfrKRKchSHKxLACLdvPmcwjts3rxF+MFLly6F5WIopRIouS98bi6XlW3gc/jeU1PTyGQyWEhnBXfBglP85EoFsoHpBuWx5fby70j1oRDHGtqiMY/v8ePvCKN5YGCpIDPGx8fQ3duFK7duFXQJa2PUaigWCojHogj4/WiwqaDXxLWpmM90J9O5zvmpCzeYLvegPyi/r+o1uPwuCaqEFmBsJUZGpnHwyElMTM6JQzUcickYIY5lYT4rOJn1l62RBhhZyYePHMMXv/iH6GrvQGdXJw4eOIDX3jyAcCSh3P81AxMXxhALh4GGAVMv46++9BdYt2a1oIFKlTKOHjuO+77/fURjSaxdfzlOHD+NSpFc9SqWDSTxyY/fBpdbhRMK07opxCqneAHz8/OYm5uTOkmtO4gbiaG9ve0iMonNB7qJOce4XRwHdLBz1QP/hqsjiAoJ+Bkk6sLxY2/LefrKrVukhj6PDzPT02jtSMLj90HnvHT7YNQs0EiugecsHeFQALruxfO730A02YH5hTyOHDyKe+/5R2hGGV7w/MPrA/+I5zfl3rVX3fC9F6+6sT8eUIymu9kWoN9twqjG6+LVO4tZzXat+NUO4rSvqXSNcxUBz68XLozD0BuCwTh27J1mkweKsd3dKWGMlsuHsdkFZIsVCTZdMzyEtkRUrl9zqRRWDK9FZ3ePCO/nzp7FmTNn8LGPflRC+Hj+4b7KdUquzWzselApGvib//7/QTNUU7Glqx3/fO/foWIWpZHCxg8195rlxulzUzAbQfiCCbj9IXgDAeFpE9fCpqTH5RMUldujRGW7Oc2d4XxzUBjOh02nAk4FnAo4FbiUKuAIy5fS0Xb21amAUwGnAk4FpAJkLNtCse1Yfu9SXrlJJs9UeKIq9X3xDTa/VwJnU5jWeNPNcDuGuzWEMauEZU2JWfDj+Z2v4r7v3o+nfv7veOnlXTg/Po7rb7oOtYYhbj2GGh08cBhuUCDTZLn60bcP4aorN2PDmlWolgsoF3NItCTg9nlQpXjn8SGXL6JeqyNEPm0mI+5X3ln39vaKw5LOSmIoKC7Rrepy1cSFjAb5nsRI1HH48BGcPnsSV1+zBWvXr0DdqkGvuJBaKCFfrGD/waPiNiyWKiiXirKmmS7qOz94izgCgyGvhA2WykUR7OKxsDgc06l5uBqWiEEStOfSYbmJfwjCpflhWRQGQ5ieSeHpp19EPO4TEW1gsB/Dw4OC1SgViyIgU7yLhMIiVlK8isfjSC+kkctnEIpQPIuIYA74cfz4GezbfxRf+qv/jsd+/iSyubw4zG697RpoWkmxMIku8HlEMAv6AwqDQOckRR9xnubhcnkRi3ZhbGwBzzzzCtxeD/LFPIbXrETPkg60d7Ygl8/B4w5gdOQCwuEoMpmcBLWJIB6PYWJiTMKlQqEI2hJJjF8Yx1/+5V+gs6NTBBEuV5+YGMf83ByKpSJWDA1h9fBqwYRQ5KXTkc53iywF8nsbDZj1Bio1HYViWQLJiCPgcc4XiiK08Pgk4jFEQ2FYZgMuS8Pk2Dlcd80K+P0aSuWKOGGJtxBWr7gtOao57usixlCPooNS8VXfdfar5f7KZczxT0GIjnPlYNblZxTl+FDcZL+IqXTjuhiw6KYIz5C65pwShIYKFyPrl0KqBC66yc4l9oLhaxp8HrK3ObbpAK1fDCXze0PQyM71eC42HCYmJmS7urq6RHAeHRkVF2pnV7+4cimsMlyQAYgNipB1XYRqojkoHhFpQyYrGxAca9xn/qOLlbVgreQcYjGMUDIQRVgm89WyyJj2olqhOzmI2Zl5cWi2tyVlXNGtTPEpGAyLa5Vc5J27doPTanIyj8997mbE4nERsfl+xFdQuKJIyf+m2EtXM134lM0YzhePxWX/+RzZLm6QoCooHiphnysofH7l2Oa+8NioY+uR+lHU5etTZJ6bn0U2nZGxuXLVSjmGRNC0tbbKvlP8VxwQN6oVhtuZEtzJgEie+7weN4qForjP5WnElzRM1MQJ7oLm9qOh+XD6zBie/fVuwBWELxBDuUKXLV32FRSKBXH5u30u2e5qrYLtN16PtWvXoJDL4flf/xpZhpK2dmLvm3tRKhLTExDkCBtfFCiJQknEIti6ZTN27t6FYtnE0uV9SCTbsWLlWrz+6pvSAAv5LLQl/fjjL3wcfp8mY4uhfTxOrBHHnTDJLQs+hi7qOrK5HPK5EubmFwRjw+ZOb2+f7HM8npCGHpsqqnFZh9Eg4sKHfW8dFB6woG/qDRw+chDtba3Cdqf4Sjczz0MmTASiRMIUcPfdP8Jf/6+/QGYhg1olj8vWDqFUzMEwfdj98l509g1ibGIGhw++g/u/+U+waiV4YCh2sAirLmmkLW6Q2u7a934ssIXlxdfExdc/e9zYArP933L2aAZRvhcdRWHZ0Ksy1hhEms0UsGrVauzd+5aMUXLFGejZ19cLv9eFUs3AfK6EiZkULE3D0r5uLCE3PejH9Owcookk+gaWwkJDrg87d+7E53/v91DI50UgFlyLnFPUlvv9ETz/3Ev46Q8eRmdLh4z9RGcCd/3L38IAVwe4UGewp6XBcnuRyRuYnC7AFUjA5QvBFwoJ7ornjYvCMh38HnLE1bnR3n9eW26//lrnHtv5vOlUwKmAUwGnApdMBZyL3iVzqJ0ddSrgVMCpgFMBuwIUlhffKMtydbJkF90YK2HZEgFP+JTNwCL7BtIWzezlr7bYxSAvCdfy0qFJTqoSll2eEF7Y9Tq++5378dAP78OBg2/ixMlTuOW2q1EzK9DrOso1E4WijtHxGWQyJczPpHDt1degWikokVUvIRBwIZtNixChXKHERQRV+J5hiGBK4Ui5pn2IxmLi4CJmgdueTEZR0/Mifvt9ZC5zCbdbhK+p6Sm88cZruHzzRqxbt1qWY5MFWtFNFMo6Eq3tmJqexcmTJ8R9yZv97o5WCUfjcnuzofij7Z3tGB0dlWX3JMv29/Xh0L79WL5sGXw+F4qltLi9ItF4E0VAvmsNiUQrnn76OQwMLMf09DT8QY+ENXV2tIt4QNHP7/NICJ5uqEA3w6D4E0DD5UUuR0dgO1568XXs2fMW2tqSwofm79etW4dXXn0Vfr+F99/8PkEVVMoF+P0euFwNFTjn9Yj4QkGIH5CK2bSwlg8ffgdv7j2ErVdei8Gh5UjRGZ2IIpGMAa66cF6LxRpyuYLUkWIjvyfXlu7QaDQsHFuKyH63D+8cfwebNl6GOz90JwqFHNpa22T/IuGgiOoUdirlkjQYWFMuIadVMdmWFBerIa5BihkewUrkKMJVquI69vr9cqxHzp8XgTkcCGHzpitQyOaQmpvA1Vcuh9tVx9EjbyMabcGG9RuaY1u5i1lPupaVa1iFntmOPI55CShrOoopznCM0Z3LbebzOF44Vy7Oi6a4zL/h73VTcWgpjtP5KriMGhsd6vd8P+E2uyjgkeFtwaSY3BSe6XRWDkQqucTUuNAwGGbnkSnN+nCcE/dAxzhnNecvne7VmilBcxSPOE/o8j195jSWL1+GtWvXyXgSHEmlIiIpEQk2NoJfhUdtck7UlBDv0gTRQfQJn+vxaojFIiJSi/DccIugdeTwMZSKVaxYOSRjktsownYoctGVzW3n61J0pjj8/QcewbJlSaxdu1ZESorhrAvxELbQ7A/4oVfJHoc4hNWYINaHeIayuKklmLFel7oajZqclxQnmrxsj0LNQLso9AvxA0C+kIPP6xNWOFnNFPLZDLgwNoaWlgRWrFiJ9evXyb6HAmGUKwVxx1JYZ8OGbnGFRPEin8tJCGTd5PmUrvU6LOIDvAxJDOLlV/fhhV1vIBTpgN+fQCadEwd0zahieM1qGfcz89MYWr4Mmy7fgLnpaQmwo3g8PjGLmdk0RkZGhXFv6mTsNtAg01uDnCdqVbLafcJrJi95dj6FSCyBm95/O174zS5USwV43QaSMRf+8s9/H6VSRppjbEjwHMuacj8Ue1oTQZnjkaF6bq8PJh349TrS6SxmZ+YwNjaBYrGEUpFYkyCGhoawdHAQ0VgEa9asxU9/+hBuuP56VCsVWZ3BFQobNgwjFgvD0GuIhmNIkz8c9EHjyhfLhQf//SERnM+enkU8Anzg1quxZfNGgjXw3At70L9sGKl0Dq+98oagMDSjIigMCrY8pIItaTqwL4b0STPpP7gVbKJM3ou4sM8DrIntXBZm9CK8hv169ntwLKnrax16rQKX5sHCQgYLC1lcfdX78Mwzz6rrpYfXkAXhgXMlDK85xVodp0fGEQpHsKSnE/GIH8mWuApAhBs9S5aIG5tj5dFHH8WfffGLyGbS8LN5JY0VznUiXTwIBWL4sz/9EurlBgLuoAS59g/14a57/g41qyQYJp5n2Pzk8XR7Yzg/toCaFYLmC8sKIYrIgvfgmdlF5JK72UzyvIu8YVCgywUHheF83nQq4FTAqYBTgUupAo6wfCkdbWdfnQo4FXAq4FRAKkBh2b4BlqAucVgq997if0RhUACxHcv2EmK+hs2XvOhUkqW+dMEyaIkiG9mYFHKIFsBFYflb37oPP/nhAzh98ggOHTqIO+64ErpekGW2lTqgN7w4dnIMbV0DOPjmYZQyRaxdtxJL+jsQT3A5u4lCPgOjWkEkEEIy3iJ8VlfAj0KpqELATIU64FJ5CpVdXd3iVuYSbr/XjVCIYqByl1Gk4417Ta+jVjExO7uAPa8cwfCqfmzauBKhkAeGBUyn0ihVdLR2dEjIl9dlIRL0wayWYNUVF7VcqSGTyyNMbIXmwtjoBXS0tSPk96Ml1oI0nZewkIhHJRRPsUcpZLpQ0+nypIuZgW4GpqfnxIWbWkghGAigf0kvOjrakM+lxWFKpzFD/4guKJVNPP3sK5iZTSEcjqO3pw9r16wTHEBPby8SCYb9+fD0U0/h8KGDIu4N9Peiu7tNsCAujcxRiqQeWBK4RiFEQ6MKEZrrDRMVvYJYMo5gJCzbNTk9i3K1JiKH1xdBzdAwOzsnIj+FMQaoEc9A9yIRBlwaT3atz+VCSzyOu7/2AB577AFxdlLA93mUg5TBWeT9Ug0K+UOo1SoIhfzCnuV2UFzUBRdA5AQdonVUAWRKJZQrVZjNMayQCQXMTc/BrWmYn51Dw6hg2+YBWPWasH2np+dRyBalCUFub3tHG5ItLSKwUxylQZMCke3WVfxxJSZTqLS5xOSO8nuaFWVpvcp1kznC4D6KyPKQFQAKx0DRl2ItHfUcl6yTcior9INaoi8vKExf+gQbEiZJx7YSJsm0bdBhrRvC+KXjlq9ZrlTkdULhkLw3xzmFa6NukEwhTmIyj826Jd+/uHsP2KOh0b+3ZxAdHQm0t4eQTIYVwoNBbIKScF88V/B7CsD210IxL2zxru4OaSTQ7ezSvAj4IwTkoFZrSGNkNjUt7GGyoOlsr1bLTUG+BtO0sG3bZsHdlIsZcWfaD85X1r4lmRTRmLXl64UZdmjQaanqLbxrk8dMAL0XGwPCvDbpzHTLOcIW11kQzi9Xky2uxEMK/2Qrs9nQQDAcRmphQZok3C92XYgjoIOZrndylIkECAX9siKComyYqBFTNZro7vW6vajTVM87D1cDlsdCnS5WcoN9MTz4wydw4tQUuruGkM0WUMxnkGhNIBgJif14aOUylCtldHW1o6+nCwGvB2fPnJHj1tMzgEd/9nNBfxAxwTchk53zbsmSPml6sfmVCBNPY6C3fwmWr1yJkyfP4sTxU8KPrtdy6O+N4w8+/zEYOl2vGvx+FQT67rmejlWK8aq2rBFzGzmuJB/O45NaVKvEuQSEJUzBe2Z6FrOzKfj8AZlnFFZvu+0WCR2lsPzKnrdw/Q2bxKHv9blgGZoEHxYqJYTjMdQ1D77+b99Bar6A9pYEdtywDVdsWo26XoYFP95464gwlucXcjh84DD+7e5/gJvXHlAU55xjE4SC6G/nCCy+ni3+aMBxJpO5+ViMz5BpvOh3yvGukBr293zOu2545eSlsEyJm+erbCaP+bk0rrrqGrz44svikidKKJ1eEMeyz22hVDVRopB+YVICIYdXLEfQpyGZiEFze1GpGejp75eGB48PheU//ZM/kSYG35HnDFtYJh+eyKW/+OJ/RVu0DWaF5zAvgjE/7vrXv4PuIgOcUjVXrFjQDRNefwyzabqmTXjDCVherzTcuAqHnGte59lYYsPPPj8uZlDf8r6rnXts5/OmUwGnAk4FnApcMhVwLnqXzKF2dtSpgFMBpwJOBewKvPnC/ZYShNVlkOKHLSi/G95nSbAZl+Ey3M5e2mvfRMvSbrJfmxgBxZOtS1o8hR3enNctHb6AD1WdglhQGMv3fuN+PP7zH2Lk3CnsefklfOC2jWjUyXh0wx+JIZUvo2y6MbdQgRdRPPyTR7Fi5VLcfvt2ZLNT6F/SiUo5j7peg1GtydLvSDiCsl6VQDeKRuVSTURPij4zM7PCOl2xYoUS8/zcPgPlcgHUnujYZXgbRS1N8yEe68TERAr79h5AsTiN3/38J9DQNOQKJRTKFWGl0l3m97ihV8voaE+ikM1KLdraOwWVkc7m0N3Th0qpIq68dGoBgwNLEQ2GkM/lRayNRALw+Fxwe0QalL8nvzkWbUGlSnGIzjE3Ri9cEN4oRbZNmzaiWimjppcEB6CWOTdQbwTw44dfEDFtePVq3HjDDQgFA8Ir1Y0KGnVDmMkT42NY0jcornHdqCIY8GDL1k0Ih70w9DL8AQ9CQZ8454L+MBo1ChINuL0NeHwUMQ1xEXJcuNxBpBZywqnOFKqYnstiZiYlbuWWlnaUi+SshkVEJV+VGASKj+S9zkxN4rVXX8cHbn0/PviB2yW0ittrIxckbMo0EfZRWK5Cc1siwLLuFDgZQEZsBzm9ZII2PG6UyCXVXNDrpjgy6WSnKBgOhHH+zBk89rNH8JlPfRQrl7eiWs4LSqFhKpQD50EqtYD9+/djcnIK69atxYYN6xGLh2XbVWifcupSdKYoQ2czg/YoHFMY4r7S6ct5JKGA4txTyAyyZOnuJE6AWAZ+z/2xw/KIBIg1g7iIyxDRjs2ZplAdCYYUt1lXAi+xMcQfi1ux0RDRkOI8RVVuE9/THwjKfKQ7mAIgxWqOM9aSkhlF3waD9zxBVCtEbfgwPj6D/fsOSajdmjVLsHbtCnEHk61LNu7AwAA6OzulDnQQiyOa7vJaVQRLCpEKCaKLm5yi9YEDh3H82CnUanUsXz6Iqelxca3SQa+CABlC6ZPvhQtdJ0/agl4tIBYNSxNHEB9el4jkNhueiAMKWnQqW7qaP6wF0R10IRNPQRGUTYOLjbAmCkNwGQ3lJKUTl8Ib90lU96ZwyHMYHcAMSeS8FIc4g8ma7uZwJIqjR4+KSM5zDFcSMDBRr5URDAWwauWQiLs8D/KcRCHOqJnCyXaxYaHVYbkb4NYFI0k89sRO7Nt/Fm53iwj84YgPsZY4WttacW70HALhALbv2I5gwIdKqYhzZ07LSobWZDvC4Rh27XwRxJ+EghFpmnBM8VgRLcMGFPE9iZAPQ0ODWDk8jJ7eJfj+D36EfK4Mo1ZBvVbExvXL8OHf2YFgwJKAPGJsyLAmroLHwHbq86uEwpFF7G3IWGQ2II+N4EgqRAG1S03JuWdYX6lYQ7FUxeTUFA4dOoShoeWYGJ9AKBzG6dOT+MiHd2DjpnUolnJA3Y177rkXC5kG/uZv/wKRSBz/66+/gttvez/Wrx1GPErRvoS6Se53Aq+9cQi65Ua5auLE8RP4p7//W3gtCstsklG8V4xlhvfZD87T/4ivrAaAagTZ17bFDmfuo+AgeE4gksckW1tdP+2x+duYFTswkA5wl3DoC4USpqZmcfmmzThy5G3MzTP81ItMOiUcejY/M/kyKkYDqUxeAkCHVy6XRibHGHEquUIFy1esFLwK58AvfvELfObTn4FBVvzFZpQK2OS57o1XD+HrX38QYZcb0UBEzmP+iAf/9PW7oAXqsvJEroV087OZVPeiZHgxOpVDpLWbUBG4vF7hwiuuOxFCKqiUnwlspJb6XGHhpquudO6xnY+cTgWcCjgVcCpwyVTAuehdMofa2VGnAk4FnAo4FbAr8Nau+y2KQmqZuNkM0VICDIUvJTIr16WNx7DdWO8NLrp4oy4MSQptAeEZ04HVsExYWgN6XYPmDkkI3De+eT9+9rP7MXpuDG+8/jJ27FgPl8YlwnRXWrDc5OkCc7NVTKV1/HrXK2hNRLBh7Qos6++W0KZoNCSuQDr+ipUyYtEYgs2gItqA6bjNF8rw+bl8H5iZnRdEAgU+4imshiFOST64//wZXbh0cXJ5L513C6kMTp46h9RCGrfffjushimORIquvHGnSEhmMYW7VlneX1RBYz6GVqll13WjLq48OgdLhbyE+lEYjEbimJ2dQSyuWLe8kafrle9PRxhvzmtcuk+OdaMh2zI9NQOvhyF+MXR3d8vf8bUpHu/f/w5GRyqYnJzGVVdvRX9/L1YMLRWhuE7nHl+7oVAXFrxIpXL4yY9/IgGFDIsaGOhFV1cS4QhFkCoMg0ujPdAafmgaURkcB3TbKQwE3Z0S9qdpKJUqyNcaKNV92Lf/CMYvzCAaSqKjtQuFXF5ciMmWMKKxACrVIjS3D92d3fjNc8/g1u034s4PfgAui/WsiRPZGyAegK7TOvwen3zlvlLE4RikSEYBl/xmfqXAw+CpcrUEjWxSXUe+RFSDBzW9gUImi/HRs9i39y38yR99Ei7UBJ1AdrWbwpiISJrwfqF50HC5cPDgYYxPZKR+LYk4li1bioQcK7K6iaWoSz3DdAkbhoSt0dkpvHFX0yUr8igEJyB8Xwq/Pj90QzVdJKTMT9wG3Z0ecVdLSKDG2tLRrPjlak4qV6I0dZqOZgn58/nkefwwS+GZIh4RKyIi02ktIl9FXI0UNPmVQmmtyUyuVmvSOKCrnyGGalk/xPVIbjYZ3hQpxe3bFMXJLWfdFUrCKy5p3aiLW52v/9beY3C5GP5InjkdxG4kkwnhojfMGjpaE+KkV2JyTcL1KKJTfOV8Is6G206Xv+3GlH31ewUNIY0Fl3aRZU2x3ccgsaZrVEIW3S7hWSdaWmT/KUgrNzhFXsW2pthGgZliOB98f0EWNIVlNm0o1otgyFq6eD5TZ0QK1sJY5t8ZdVRqpgjgDLTj8aagynMh3eM9Pb3IZnNyjgmHlQObTnu78UZ9juiB0bEUXt5zDCPnszDqHgysGBBROJPNSL1mZqelsULhnDUj0oLi7KnjJ3BhZFTOCWwCnh8ZwZIl/cKt9jAssSnGUzT0uiu4fMM6rFy2Aj5vCE8++SxmF8iNLyMRD2DV8m7ccM0m+H0NeANuYSzLfJdB+O5qFo4lzksKsJ4AWfs8QXhhoQS3rw5Td8PnboFZr8LtMRDwJ7CQqsAfJj/ejyeefBxr1q2T0FK3J4xXXtmLoaGVCEXCyObS4m6fmZnBiuVDyKZT+NMv/CH+23/9a/zvv/kz6EYRwQibgcQi+eFqRPHmW8fg8oWRzZdx+ODbuPfuu+BpcH4bgmLiDJc6GOZFAXQxP1k1gdR5911e8rv7u9iJa4+P5kAR5ASbYCrEVo3fxQ+5XsoJlK5uNj9c4tSfnUlh7brLcPbceYyPj8vYL5byMmbZIC3ky9DF5V9FNpvCypXLEAz7EG9Rjcd8oYbly4fg8/C8oOGnP/0p/viP/giVsnLzy3wnDsXFVRMBPP7Ic3jmFzsRj8QQ8DF4jyidOr76ta8glPDDcpvQuUQFdQRcRBC5UTbcmJjPo+GNwPIG4fGHpQnD8xRFeoXFUKKyLSxz3/n+N12z1bnHdj5yOhVwKuBUwKnAJVMB56J3yRxqZ0edCjgVcCrgVMCuwN6d94mwLMvG63VxW5INq0Ss5g21QrGKmGKLyRdFF5dyYS2+OXd7eSNLpIFfXIKyBLnBdHsKJwz5CWPnzlfxzW99F488/ABOnxrFvr2v4NbbLkfdzEOzKBZTqLBQMyowqgHM5esw3B4c2r8PqZkp3HTjtUgmomg0dAnIisQjKFZKKBeL6GlrhybiI0TAE5IABV4LwkEllqFQLKK7pws+r3KuUbBSDjTlyLZdbOp77rsf0zNz2L1rJz7x8Y8iFqGDsiBYh3Q2Czfdklxub1IUU6FrlTLdmopBWatUEfD7kGxtQWYhJcIBRQy6DGWJvKmLKEgRwOdVnEoK2NwmOuxCiZgsuSdeQq/WMTY2KU5MimCDg4MiXJFLetdX7oFhxIRrvGJoGT74wdvR29eJaESJex43XbIUiVmbIIqlmixZv3BhHA8/9DAGlw5g3/6D+MIXPo5g0IVgyIOZmSmEQ0Gpky1qvheFwv2/ZrzVAAAgAElEQVRlDTPlKuYLVYTCCex56U0spIrIpkvoaO0UJyqDDBkSRzzKytXDwtH9xWOP4hMfuRN3vP8maAx7I9+ZRSfiQURCC34KHE2BlaI7x9WRo0fx9tvH8dGPfAStbe2CQ9AshfIwLAN1t4ZCqYp8sQpYbgnte/B738LVV23E8Kqlwi9ljcnAdWsWNEu5fsm7ZhCgx8+QKi/qDQbhhcWVevjQfuFab7tyCzo6WuF2WcKtZT2JYiCig2OCLlEeOxV4p1jL9j9xc3qJxVDzqUH3rI/CscJUUGSlYONhqFuDAraaj7a4TGekPV/tsSv8Y10XsZVirM1q5nvaz7dDBinkUqjlfKZITFHIbhbZgqrtOOXvJByQoXeaEpvpXLW388iRI+IYZzDg2nXrcWFsQuZcS0srdu9+Gdu2bRNWLBEM8XgEY+OjmJ2dxoplS5CIUIynC5zzsiSiqXIL2zgRVbNoKNpE2pBLzbA/ojxMeLxkotOlzzBOv4Tuoa7cx0r8VkvzVWhiQIXmNYU/5SpViBE+hwI5n/OucK6cqpyLdugZ/1vmY/OrLUDabtcGkTEMTmweQ4rtbDLQ5T0+Ni4NC9udPjc/JQLwiqFhaXKZZhV6vQJDVnf48e8P/hLFog+m5UXv0h6cPHVCGicMb+Q+cEwEQ6qZwW3m8Y+GQqhVq/L+bHbRpZzNZWUudXZ1NsVwIBYLYUlfAuuGV8LV0HD29AjOj0zi/Ni0YD5WDy9DPKLh2ivXo7U1ArcPMGq6ONMlwJLbyGYkHdcioOoioluuBjSXD1bdA0urABrd7wFUSg2EIwFA0yXYc36uKKF/bR1JPPyzh3D77R+A5vKjtbUP/3LPN3HixBnEEzGsWTeMdKYo28fz5/CKpVg20IsXfvMqvvy3X0Q47EOxkkXVKMvYqVc9eGPvEQSjrZhNZcWx/K//fBc8FLUtE5rLkhUncu6yUTXNc5p9zrfRFjIvhd+uznn29c7++l42M13bdHP/R8L0Yke0mmeW8Ld1vYFUKo25uQWsXXsZcoUCdu3aja6uTixkUjKn2Pniqhuj1pBjm80uYHj1EBItUQTDIVQNuuSzWD28FgHVF8Hjjz+OP/j934deq8p4VSI5m6EB5LJ53PfNH+PcqXFBZPCaxOPJDIT/9j++hLUbVsMTcqGiszGlwad5UDXINgnjwlwGDU8YDVdAmOAMO2Vt6JLm/pvkuzfd7Is/J9z8Psex7HzidCrgVMCpgFOBS6cCjrB86RxrZ0+dCjgVcCrgVKBZgf0vfs+iUKGWiitnHZd0qxtoCm/KsSyQBjIcJRBL3Zzzn730d3FAkYT0GSb8Pls4IkrDhOah8EozaAg7d76Gb337Pvzkx9/F20dPYN/evfjox7ahUS/A44qK+Ov2NwTf4Pe2Q7c8qDQa4qDc/9Y+5LJZbN9+o4S8VSoFCeLjDTsv5vlMVjjHkTC5sCocTRkMiRUgU9KP+fl5cRZ29XTKkl4KUXxQ2KJTmcIZHYx0G1Kk8QWi4p47e/okXnvtAD70wRvR2alE4ZppiECWL5bQ1t6GUikrdfP7QyiVy/BIqKBP0BUMsQND6Oo68rkCMpks6PwMhYMiUCZbkigV6Vhl7emGVQFtJhiCSAayR5zDk1NzOHHilOxXd3ePLCOne3Hnzldw9uy8iNx8vf4lfdi2bQtuueVmNOq6cJjpIKVzmhiJlqRCVdA5/cyvfi2oDToqX331dfyP//nnwnGuVPOIhOm6VSIF99kWI21RzWYBV+ji9fuQms+gUfegXG5gZGQSoyOTyOaKgvVgiBdD2CyNDuY4Th8/hr/88/+MFf19MPWKOFvp2uPvKQTRlarR9W2awmZlo4D82LPnRvHDH/1EWKU7brpZhN2ezg709/fAhAlPwEvgA2bnFxAORvHy7t2YnhzBnR+6CXotDxcoBCmhjMxViiNKhLFg0S3spsDNnxHDQVeeG5MTY9iz5xVhLrcmW9DT043urg4RgRgsSO433cziXJQmBbeVzQZSS5XrXxAzTXe0ctyST0ycA2tL8ZYCaF1c6Wzy8GdmXbloOY7oROTrcBk6XccU5/m3DJTjg2KROj4qYJBjyHbVKnc5xF3MMSLNBrrCOdaaoinnh7CbVUdGxgnHtxLNPE1xlBgZhrSlMTs3K2F0RIj4QyEk4i1obW2TccrxbjOZiQzh6gA2X1piIYT8LnEKcxtUZaSHIsIxfy60Ap57dKFUK6ZzE+Whtl/w23KioiObQicDDpVg3GRcUxz2KbyFje5hLbhNPBdwn/i9HUJo/53t7mWTQ/Cxi1jyi0VGfq9CAlV4IhPMeGzpkqaTXqFT6OYvyvM43xUuACocsVyT89TQiuWoWwbypRJCkXZ8+cvfQKMRhdsTQkt7HDMzk7jpppvFzU5X+Zkzp4XzzPM2XdBynrCUgM5mBmvDfSLCgg0E1RxoYEn/Etx6y01waWUk41GUC2WZG9/59vfgC8UwPTuLaMSLZf2tuOXGK+F2G+Jo5T5JnapVEdspVJKJzjciooYYGBHFhanvlrHLFRwaSfJs8Hk9Mtey2TyOHRvH6rWrsKS/D7946kls33GjYDhaW7vxwPd/iss3bcTY+CTWrR/CoUNn0N7WAb9XQ3phDi3xEPa89CI62mO4445b0NPbjXK1LOgfr+bF7pffQFtXP6ZmUzj5zgl87a6/g88y4LJ0oZsoxzLXFTTnYdPFLcgIrjLg+eY9IX7/N3FZjmcTT2M3aH7b8axYzBdfm4xll4VqzUBqPi1BhwxW5UqaRx55FLF4VOZIe3s7NOGX66iWDRHXF9KzuGzDWkRjIfgCfni8IYyOzWDjhsvhFj6+haeeegqf++xnxZFvO+1ljlkNYZLf/+0fYXx0Rs55PIfwXEUW+md/99NYOjQgQay+oLcZQOtHsWLAG4ri/OQcag0PApGENDjtaz/3nW5tVvW9jGXOtRu3XeHcYzufOJ0KOBVwKuBU4JKpgHPRu2QOtbOjTgWcCjgVcCpgV+CN579j8UabN4A2l5QuWBU+9tuOZQoT73UsqyXz74YbieiikcuphGUKDRTNBIXBm2m9ISiMnbtew7e/fR9+/KPv4PChY3jzjb349KevASy6ThlEZyAUIye2AlMPydJuU3AabsylMjh67KQIjGvWDKMlFkbA54JmUaQJyQ17OpMVoSmZTIoQIkvdvT65sVaBU0A2q9x84UhYlsNTnKO70HYtikBD/iaFmQaZvmEUC1n5u+mJMQws7RcRNhKNCU+5VCkLwznA4DsK7w0gHI7Ke9HByjA4OiMpQNLVSrmqkC8ooR4NJOJxxKJRcd7yZp8/tYPKgiGGbYkqj0KxAhc5raaFd06cFOzFusvWi9PV6wtB1z145JGfISihXRXcdtt23H77rUootBpobW2RfdXNGqKxuIiC5KImE6349re+i31vvSXc5kgkiMmpScQiXvz+H3wY0BSGwRbfuI88/rZLj/9Nh7kv6BMxLZcvoW7x9x7kizrOj0xjbHwO6XQRmuZFSzKBcDCAk8eO4t57vobOZAJ6hRxdCowUX03lXEYDruYQ83j94jznMnLDsPDQI48inc7hnZOnZf+Nko5EIojtN1+PD3/8TnHaL6QzmJiYwo8efACf/tSHEQ7SXeyGv4kw4PbrNUOCqPjadFMaDWIP6OoO4PCRk6iUNUxPz4gIynExNjYu4+mOO25HpVzC3r1vKvb1xuXo7moV8Z7zh0KPmk+qVna9qrUqAiHuC3nNXHZOzivrSxGOoY1VaYCUSxW0JFrkeRoYouaXsWyH5VHs45gVccvjkXBCcZGS020oMVpwGDw2tZriMPsYWKnwHCJ4sVnQDOOTMMrm6gVuDEVt4ecCKqiyufxduaddIlwTtdDe3oFMOouxiQlhU1NYZGgjv2eA4PCqYaxevVqCJjnm25JR+pKRy2UubhPFSh5rhnxKaFoz+dBDkV8C4VTzSwQtxp/R8S28YwZf0kHrFUwF9537aJ+X7KaXcKd1/WKAIX/O1+PxtEVm+/x2kRvfhADZwrJysarjwL+1BUlB4hg66k0BlkI8BXsKv5k0wwdDIszyuPGcUCzmZFt5juB+RGIR4VOzkXHq9AR++vAzaEkSY1HGspX9OHr0MG695TYcO35c5tbE+KQ0pGKxBHxev6BQZmanMDc3K8efx6qnt0e+J2ubXPnJ6SlxkF9xxUaEwi743RrqNRMjZ0fx9Xu/jW3XXIfp2Rnks3O4estqvP+GrahUsgiEuNpBuV6JwGHAIUVLcoL5oAtbYR7+f/bexN2uujz7v/fa83Tmk5EpCUlIQggECDOKMggqthaHolZUbN+2v7ft9b5vB6/fa/tWUVErVGpFeGlV1ALOVisqMg8hEAKBhITMZDrJmc+e915r7/277vtZ38Mp/f0HWYcrnGnvvdZ6vsM+6/Pcz/2kpXzN0Hs9yCHhFaQqLlXGNTbttocvfek2/O+//Z949PGXsH79ufjBD+/DoUNHcfnlV+DSSy7Fj378M7z3d38HP/npr7F0aR86nQxe3LId42Mj+Ku//HOdz8TYCDY9+4wa3DF5x/359GXLcfWVV+LBhx7FyUtWYPfe17Fj23Z8+fOfRZZK6k5LMJezSkp22uaECnbOCY4l54xT7FuSwxIeTpnuEgpzqw9cYk0+0/TfngOlHUx+s2KZhhwE7Y1WS2CZdhgrVq6SBc33vvdves+aLk1j6dKlyrS0Wm1UKw00aw1Q6b7hgvVIZZhUyiKdLWL33kO45OLL0KK9UAz4yU9+gg/deKMUy+582LCVSQG+J9z7zfvw6G+fUpPU/r4BvWcxKfff/viPMDA0gGJPQZ+Z/fCRwOjUDDpeEscmpoF4Bt1YUgk+VQGgiwQTf/GE3pPeHCuuubdddF50jx39yRlFIIpAFIEoAidMBKI3vRNmqKMLjSIQRSCKQBSBuWCZ8Nc1GcvnCyrftpvn/6xY5g383FJhp1yeG00po+gtS7/TZFoey/SQJSTsoINm0JUVxiOPbMSd37gL3/rWndi2dSeeefoJ3PC+S9D2Z9AOWGLrIZ5uCyynkgNqJJTLJ1CqttBsx7H/8HG8sm2nmlYtXXIyTpo3iMrMGObPH5LdBv2I2/QmbrUEm+MCdvTrDdBpU6VqTZymyxW7sZbil6pnAw4EwQ4C8ga+Rc9lqhHbgZr1lWemMTE5LlB0+oqV8gSOJ1KYKZXQkfLbwCIbf9F6goo+qg3z+az530rBGkOxUBQIm5qeRLFQ0A0+jyGQw8Zs9C6lYpWQ0IvLZoCWpol0VmC52Wpj9+69OHTkCIq9vRgYHMbCRacIWFQqVQG5UonAIaaGfyuWny7QTvUoPVuPjY5i60tbcfLiU1CtNvGLn/+7GqvxiX29RXkLL1t6ChYu6EEyYU3SBNGatOEw6wWnXubvqDam73C91UDDb6G3fwAT0zOykyhVAzSaHrZt34t9ew8JxvcWe/H63r349Kf+EmetWomEWqJxbGiRwOZyHdlVsCGa4g8CZTYRzMo7+8FfPYyNG5/HH3zs43jgge/jgvXnYt2ZqzE0vw/ZfBqtoIFjo8dx91134e1XXI5FC/vQDspIJUj0IHsCqiprtSZS6ZxAshIqnodSuSpl+8uv7JGy+/zzL8RJi04SVCyXKnj88cexfft2+dsuWrQA5fI0GrVRvTbjQl/ioaEhrS1+uLnFODWadcTitHGgCtzsE2gpQGCXyWQ1dvzMJEOx0CM/ZcG70IaBSR6OAysMpCINQaqzanBAyZXCOyjmzkHKc9q3hI3GtK7DJmZUV+t5IXxGjONh9iP0HHdwl9CUc7lY7FElQSKRVjNCwt6xsXGBZsJ+KmonJ6YwOjqG9evXo6+vH4MDffLYJQjjNZRK03YN0pRag0HaipC8dmiX0WF1hPk4s8LAzrEjpSTjqZ9TaR3a2fB6eZ4O5jrFtmuqxu/N29nsAuSJHgJ4Zx2iQSNUlxrYMhtzla1zgSHj3e7SUoCe0tlwDzW/awJ4g/xMOJnqm7CdCS7ai5gSG2ChSDJdwN33fB/jUxUsXXom9h54HYtOnY/TlpwqZeujjz6GuGdVC1TpEkxTwawKgLYvWFhjU89mU/8I3HmevFZe39DwMK699mosWbYYsU6A/bv2YONTm1CtNzEwvACHjxzCkUP78HvXvwUbzl6OZKKLRMb8zel9zgQEYavZ0lhlB4Ezx6LZjCFXZLPKJp5+YhfGR2tYvuIkrDnzFHheGl+9/W5cctm5uPiy9bj/vqfx7ve8C3d89R9x2eUXYNu2ffjL//Vn+L9334Nrr7sWd9/9XXz4I9eANtjfuPNeXHTROlx33dvRalXQbXPfSWFsdELew9NTZfT09GNosB+PP/UsVqw+Gy++8ir279mLL93y90hzL2kbWA7CRKFLVLl1wc9urcwd17lg2dljuLXsEhZuzfE135x4c/PmPyuW+X5L33dffuQEy8tOX6Emmw8++CslApisWbJ0mUTwTPwJLNcbGB09iosv2QAvEUO+WFCidteu1/HOd74bteq01sIPf/hDfPQP/kAJK77Pca0rOUfbilQax44cx6vbdmpOjh4fVeXM6LFRrF9/HpYtW4ZTTj1VivsnNz2LdRdfrsaB2UIv2jEPqUxeeySTb/KMj0Fg2eNc9GiNYskz97cB59xbL1gf3WNHf3JGEYgiEEUgisAJE4HoTe+EGeroQqMIRBGIIhBFwEXg2Ye+ETIlK9W1xlYGkAl3VYpOQEov09AKw/mW8vGEIgQxTrWq37GhGT2Sac5JTVOXcIMNgXwpWLtI46mnX8A/fvWf8S/33IHdr72OJ594HO9//4WIoYbAT8jPc6Y6LsCIbhHwG8gX4mgGHlrdFGp+DGMTM9i69RXkMwlccfnFqJcm0d9fRCPoIpFKqVSb3qAT42OYNzyEJFW6raYAnmwPJI2lArgicEuwTPWileezgVJVCmIBdTZEq9flNew3G2qsR6hGBXKpTL/mk5ArFBUjWnEQ7lDZx+ugopRx6e3r08081YQCfNRs+oEUagRS5VJJIGBoaDAEyVRlWsM6qeEA1OsE7EV4BJG0hKDIMxZHvlDED3/0IzRaPi665FIpS1PJDAK/i+eff14l97te24mrr7oSw8NDODpyRLBpcmoKWza/KEuRxYsXYcGCeVixchkGB3rlrzw9PammT4RWHFM+x0E6jr8agxGMyWIkpQZOsQ6TC12A8JZN7tBGB3FU6gGCDpWuaRw9NomXX9qNXTv3IEMFue/jzjvuQDzWgd+sCRx1OrSQiMnHmJBdDdNitMlII5HK4tixcfzgxz/D4088g+uv/x385jcP45677kKnWUcyAzRaZdTqFXz603+Hq6+6ApddeiGOHN6DuNdEOu0h3iWQpJI4hVo9QE/voODo1EwJv334EYyMjGJoqF/xPOeccwUIWebf7RCwm+qdMdi9Zxcee/wRvLB5K05dXMTNH79R6+Hpp5/Gs8++igsvXC2lqFsrzlO7A7s+rjnOB1obcN0xvmymyDlDSEmPbjUGoyo3kdD8cRCM89U8d4PZcnvOS+cXzPnGDz7Plfo7pa5rssVjOk9iHttBMJ4Xr4+NFhE372L6enNfMDsHq3IgcObx+BpUZ1P9zTlNqGzXbFC80fDxwuYXpPYeHp6PSqWCK654q5rPlUrW1I6WEVRnmyWIWZWwsSLnoIOAvFZCZoH2bky2N1yHjRaTA6bO5nW4fYpf8/fu5y4mjBPXJ5NKjGlfX58exw9eC4+TEyRmcsviwp+75Ir7zPOwBooJ+G2zI1HzRYE2D/UaE1eF0Mc5q/3UqcZ5vbSGoTdzzMvg9cNjuOue72H5GWdhwaJTUa7X4GU9vO/975M90MTEJCYnpvHYo0+oUoLWEkcOH9G8THQ7WDg8bJCd+0P4mWOwf//+ECymZNfzzuuvwa4d25BJpLD5uRewZMlyLFh8El58aTMmxo/gmivOw1svOZuadJRr5mHMeDk1O6E4x975dvNap2daAsuNZhmf/8y/qeHm1e+4DJdfcQ7KMw3c8tk7ccvn/0yPufuu/8Dv33gjNm58As1WFW0/gY/d9Pv41je/iXe98zp8+m8/jc99/lOolOtI0mu821JisVyZlLd9IV+A32RD1Lz8h2NIKKaPPbUJpy1bhVd37cXr+/bhi5/9e8TbDSBo2p5EixiOTocVAubB7RJlc6svXALCCZANzprC3322NRDX2PP9hP/NNu9joiFMWPzXvzYsiUO7C44nkzDrzz1fVhKHDx/Bk089hVYrwLz582VDwoZ79WoL9WoNjUYZa848A/liVrtqLt+Pp55+Hjfc8H7UqmaJQsXy+9/3Pr3/uUoJZ6skywpWUtDGKs6mm1RpJxC02ijNVPE3f/UpJYqa9RYG5i3EO278CBLZArL5PFKZnOw6CMDN/oNXzISP2WBwj5+r+nZJrLdffH50jx39yRlFIIpAFIEoAidMBKI3vRNmqKMLjSIQRSCKQBSBuWDZSvYNPhmMcX6nhMIx3YjOBcvOP9LdWBPGEK6YarIjxTKfwxtXPZ9gGW39RzVxByk89fQW3HbbP+E7934Dr+3Yp6Z4N9xwARLxBvwWm8ZlUW+V0UEL3XYeWTYSSrZRqfkIYmkgQXuMJF7bvUfgeMkpi7Fy+RKMjR6T12kml0VWkKkjkExwRe9ZKvpIaM0IwEO9YXYB/OB1ENQ5v2ACA4IT2lDEkgb0vFgXCQF4Ky2mZUG1RlXsmJTLVIR1g7bgM9WXARXOYdk8gXWhp0cqRarC5Uva8gVr+FgqwOiJOTU5gcHBQWTSBsT482Q8ISjuxQ0Q0s+UCmnPS6Le9AWcaWvxyqs78OLLL2PBgiVYu2Y5jh45jqNHjyObzuHwoWNqxkVFKL15vRhB3qiUzPSLZiNE+VRLLUw/Y8LAKpKED0jTGnpW4eqgJONDqEjopPkTS6EbeEimPQTdJtpoCkrS0oLmHp2uh2Qyh1K5gckJHzNTVezfuw+vbtuB666+Cr//gQ9IodxpUxFpYJ2KSM4hWQskUoJwAecox3/Xbjzw/R9j7779WLVqNT70gQ/itJMXoumX8dDDv8Jzz23Beeeuxrq1Z6LVqqPboYdzWxAmk6QdCRsnxgS8O90EfvDDn2PlGWcglU5hydIlWLr0NPT2FKR2pJcz5zMdG6g6tcaQbRwfHcF9D9yHbieBD/7e25Hw6OltquXx8XEcOHBYgJ6QdGBgUBYGA4N9bDE4C7VkZ5BMmTdvOilfaWZ1CFjN/9mbhaNz1cgZKXvNf5rzNV8ozNpkOODM+cfxcvDYQU3ONdpnOB9WKiUtscSYW5M6WeTQggZMLBkgNkBtlhMEilJ4StFP+N3RccxeglkPA9JBYIkqqq8Joqemyqg3Wti1exeOHz+O5aefLvU2vaoHBvpDZaw4IFrNmhI59BBnfKji5tqRH3MyJaBHNS1XNasDCArnKpSdtc1cCwueF+PFn/GxprxmM1DzZ+aHvOfDcWDCx6mhDVDb8V1jRqmjs2nEPMJWUwlzzBgTzhuz8TAgrnFh4i3BMaFCnY3tUvDbKdx2+7+i1Ylj7TnrsWT5chwdO46BhUNYsXKFYk31NxMb5XIVR4+OCExSPd+oN1Di15PTGkOCcFUUUFmaSilBxiSWrtkDMoUU9u7ejVMXL0bQ5DgmsWTZMuzavQPl0ghufN+1WH36QrQDNhTsag+i1y+vo8DXCtpS1UuhLl/iOEolH7lCFtMzY/i37/4WUxOT+OhNH8Bpy+bjiceeV+XENe94CwaG+vEPX/kePvbxm/DC5mfw8COP4PJLN2DDeRtwz93/Ct+vYO1Za/HOd16OsdFRWcGMj4+ib6CIaq2Cnt6CLI0SXgp7dhOYx3H60hVoBzE89tRzOOPMc/DK9tewd/ce3PbFz6t5XzdoSHVPSyW9u7W5Ru19juPqPLY1bmoYanNdTSHDngJ8rIOlcyt35oJlWWKE1QTuee6xbl659cajsxEmx/GsdWdJCcz33nu/813tM7SXIQzn3t2s+2jU62g1q1i95gxk8inE6f8dz+DpZ17A+97/Af2OSnJ6LH/wAx/Q3HXXwb0kvPJZ736hcNmxeGYDFACf+qv/jW4A0H4mme/B9Tf/N8SzeY1zMp1SlQMV8trrqVT2bH3TxiOesASZi5Ot+wBR877o780oAlEEoghEETiRIhCB5RNptKNrjSIQRSCKQBQBRYAey4RBrpu781UO21XNegW75n2kKU4J6MCya3zn1I7sjESwHPcIlnnj7gtYduOA32bJeAobN76EL335doHlbS/vwuOPPYoPfvBitIMZoEuFGtWuvsByo5ZELkVo6aPdiSGWyCBox5BI51BrNKW6pcKTSulzzj4LzXpNzf16igXBG8IBgj1nGeBgAa+RCkyCBSoXeR2ExwQC8+fPnwV5jE2NDfzSKcTolUug1GxKXVyt1pHO5uC3u9j/+kGsXLES2VQStWoFhUIeR0YOY3CIStg46o0mKlUqmem3mpUCmHFS2XqrIQ9m/jFCEK7y9SRBvylVM8nQgiBJlXVX6mk25qK6lmXg9OLNF3rQ8H1MlkrY8epOvLZzN95z/e+hr2cAlXJVcJbN5ugT3e600Gz4mD9/HiYmxpDNpeX97PsExAQobEIHWTaw9D6T7ANZI8/LQRieFyEWVbUE4LIJoM+qD/nkwgvgsZQ+RfV3BTS2YHMz+lnTwmNqyge6KSnbf/LjB3Ho4CF85v98WuXYbHTImOmPM4E8WmGwAVgHPkFQK5DHKOcrG6J94667BWjafhNnr1uNvXv24NQlQ7j6qrejmM/LEoWm3F7MR8unj3YM1RKPkUMiWQC8LIJOEsfHpnH4yDEMzxvC2WefhZ6ePCqVSTWay2YLAqQe1bKk5bEYtm1/Gd///s8wPnkEf/qnn0RPPiE7D8ImzicHahkjzqsdO3Zg8+bN8Ns+Lr3sYlkTDPQPSqFIhYkOaq0AACAASURBVC9j29/fJ19yAlQC7YTnIZs2eE9QQ4Ut5y5L3V0DLY4FExeMydxGdZo7oV2JW6cuMURY6OCXa2bnQCmPw9/RC7zepNrXGvkxccLHsHki17tsUBBTA0F+nUwSTJuNiZT2HYN2hUKPGhHS9JpQtlytI5s3kFutVGXZQFsRHpf2AGxiedFFF2kdci21We0gWwfOMY5FBj4TLQJ55m3Lz5xbTqnrADlBulPWzgXsbh9zinGnBjdLF1MoE2gT1hEG8jpckkjqfIF0A/BmC5NCu02/XrOG4OtYss68oQmGCWQJ8Pm1IHjXYDNV/CPHKrjjn7+NfO8Q5i8+GTfd/DGUGxVMlqYFc6dnZpTkIagWMPTimByfwN69+3QOKS+Jfbv26nfTk1NKNvD4gwMDsrLgOVMlftHFF+HlHS9jZmoS8weHMDU6gUQqLXuRsfHjWLZ0Pv7wpvfCC6blg53NG9DnOdMfeqZET29CzQSyOVZksAIjjkSyiLGJCdx667fw9revwWmnnSZbnXiii3+8/R78j//xp6jXq8hki7jtH+/FhgvORqUygQd/+ST+8n/epOqYA/v2Yc3q5Tjl5Hk4evQA5g0NYt++A5g3f54ayFKlzRjS65lK9X+95x585EMfsoaeTQ9PPL0Z52y4BM9t3ood23fga7d9EYl2MwTLHXks8z2JXuROmc8x5PjY/LLKHadYdn787s8FB5bnQmNV6/D1aM0SQum5FjRv/lNDr01zim4nBMtHsWr1GqQyGe2FP/jBjzA+MYXFi0/SvM+wCW6TyUofjWYFZ61bjUTSQyafQ7PVxeYt2wSWq5VpxYVg+SMf/rDWA61LzNaGAJiNFJkgMS9zJa/U0LaLbtvD8SOj+OpX7sS8gSEcO3wcgwtPxnWf+CS8HMEyE19JgWWuAVcRoIoSeccz4WkQfi5Y5vdR877oj80oAlEEoghEETiRIhCB5RNptKNrjSIQRSCKQBSBWbBsJcGJsIFf6K08W/Krbnxqgkb4424aXRkxv3c34gIxbKxFZdgcsEylJhXLbN7nE04ig03Pv4Jbb/0K7v32XXhxyzY8+8zT+OhH34ZKeQSxmDW5iqfaSGfjaNZTSPHm1aPFBst4Y2hTEZ3MyJe0EbRx4PBhpLI5xJNxzOvJI5tMCATRh5K2FIQqtVoVLb9llg30B40nyGhn4RDhn7O34NfOK5LXSqCdE6BsClxTMUmvV/pkEvCMjU9hy4svyT923ZrVyGZSsjmIxWOoVGeQJgRVKX1bMJs2AoV8Hgn5rnZRKlNRnRZwIMyScrJL31fzRiVUEBTzG4gnYgK+fExPT6/sBxgTPqXWbCKRycq3c3qqggP7DiGTzmP9OeuRz7NBIePPZlCm4CZspnqZ5eW0+WASgOCBzIGqYcHRTA6xWErwcy6AJISXVUNosyALkURSY8PXoL+sgHCcmlsqQH3BZTWEI1SPZ1CpEtB7mJmp4pe/fAgXXHAxrr32negp9szCMAJX+UurcVxXr0eAUq2Zl+z4xBjuu+8B7N9/GNmMh5NOGsCqM5ZizZrlCOgL61nzN55DMkkQ0hZcT8WpEIwjkerBI49vwtMbt1I3LvXo4sXzcPY5a3H22Wsx1J9Hm+r5bgy5bBGZbEE2Gdu2bxM0f+zxp3Hjh68XhK5XJjHY3yNLB8I2AncD7zXBK8IwxoknQ5A6NT2D/v5BJRtOPvkUqQE5b/h8+lWn0yxTbyKXdVYTBnA5LnxdBzcJj/gzqlP5+hwT/t6tSYLVWVU5y/fD5zvYzDnmPpzFAV/bkkesMqAdCYGxKZ/5z+AqrQTMekJJpMB8owmWee60eMnRPsZnoiIhcKb5ygaDfBy9rEtlXT+DwudT2ToyMoLJySlVBND6hPOcPta5XAa9PUXksmnUamUpcSvlktTCBOXpZFpzgmtFjTJDOwh3bc4nl3FxkJi/mwuT+RjX0I1rgqpiKoBdsz6DxJ5iPNcOgZYAnJcGm00J7ZTThMFUMHP/YSx43RxngkPziE5iZKSGe7/371iyfA32HjyAv/jLP0ffQK9AMl+TcJdrjtUOnCey1alUlFgjMK5Xm6iUa3os7Xe4t9H7mtBzwfwFUrxSQd/X34eq3wQ6PmqlMjLJtIA8qwpq9Rn87nuuxIazl2J6dB8G+4vas7nP0bKD5xLzCMK5F7WRz/fq5+VKDRs3vYAtW3Zi2bLTsGbtUiw7fZEe/+KL2/CrB5/C3/7dnyPwY/jtw89g6/Z96OnJYGTkdfQWC/jjP/ootmzegnQygQ3nn41qeQLFYhqtRgOtRguFnn6Uq00cOXocp5y2FC9u2YJ9+/bjirdcgL7ePBJeHI2Gh2ee24rzL7oczz7/Ina9+hru+MqtiPk1eSzTK5wey1oTnlWpzAXEnCsOLrt1YdDULC/42LkJCvdcVbxQtR/YOJmC2+C0q4aZ++eGU7NTZU9v/fHxMZyxarUlG7sxPPbok9i1ex8GB4eUkM3QKsVnwjFAs1HG6jNXwkvGLInkAy+//Bp+53ffC5/qcr+FH/3oR/JY5vuus9DhehT8pme4mnG2lRhTa1QafHfiKGR68K27v42XN7+CYrYHqUIfrvjIR+Hl87KESWdSWvOEy4kkQbJVVnAu06c+4dl8d9fv/laIrDCiPzajCEQRiCIQReBEikAElk+k0Y6uNYpAFIEoAlEEFIFnfv31rt0IvnHzTEBEWOQsMnjTSNLoGkHNvaF2pba8WbYyYmve92YrDCovY4kYmj6L6tPYvHkbbvncl/Dtb92JF1/YjqeefAwf+cjb0GpOsKBdALKNGlJZdi8qAl16OnbQrNXQJtTSjW0KFUK6ZEblui+8sh25Qh4n9xcwb6BPwEVggI9VST+hV0fKYX70FAqmYlW5Oq0X6P9r6kNCKaqYHRyq1Vt6DcLf0vS0jk+gRUCcTGfRBb022/jmN+/DwqEcrr7mKnmuZrIpmgigFRDSBmoWx5Jy+5pKtNA2oBOYj3CbZfwJA1kt83o2dRjVum3BWSoAWy3zeWa8qTjLZfKyw0hmspgsl+UXHLQ6mBybxv79B+Wj+tYrLsWqVSvQ6foozUyit5cQsysQOdg/iGMjx+Qz2yZJIuRrdxC0CMHYNK+Lpm/n6nw72eDQfc/PjFkiHUfba6PbJplmsTWtHKzUmuo/qqLZnFCwMcZmjgEKBZa6l3Hvd+7Htddej7PXnSf19fFj9Dgekgfp/fd/H6eddqrKr48ePYKtW7dhepoqyi5OPqkPZ6w6Qx7Rp522WKX0vX05TE0ck/NnPltANzAPVNoq0K+Vz0t5LN3OouHH8eOf/hrjU/ToLWJiakZNFsfGR7FwwRA++L53Y6g3h2wuj6HBBXh1xy68vG2bfJNf2b4VXqKDFSuXIptPAUEVjXpZ0J/WCowV48uxtsoAKw9n6TgBYy1MMhw6eFjXdMopJ2PZsqWy4ChXZuTvm8skkQ0tHpyfL8GhA8sEqU45S49hzl8r489oPjsoNqsqp/2FEhdswvaGVYt7bamQu91Zv3GWwfODzzHgxhJ4PoZsyuCzrHCSafkJc46mUiyP51pqSL3Oc7BmeS0lQbykRycTQWRWNtACg00oM5kcenv65cs8PjYhBfTIaAn79h6QRQhVwVwXbPw30N+D9evXoTQzpbXAc/C6Bt25Zlxjvrm+rw52Ofg8V2FJ0OzU3rx+U3unUauUZxswun3ObEBMsez2D57bG57D3E/NtoYgmKp/50XPPYhQkFUDXItSgQcptDs9+O9/8SVc9Y63YdVZa/Davh2o1csYOzqO118/iEKxD9lsEsNDQ9qbBoeGcNqppyrek5OTODwyhv7+YY3dwYMHMT46puROb7FHQLm/rw/jY2O45LLLsO/wQTRrVWYC1DWQzf8mp6dQKk/g4zfdgFMX5hHUjqtRXoyJmVhCY0NPcg5cNks/eSbE6vj3nz+I7dv3Il/MYdUZ5+DgwcO4+trz0DsYQ3/vPHzly/dg8UmL8P/894/jycc349++90usPudMHDy0B7/7O9dh2ZKT0PZbeO6ZZ7HqjJUo5Ghv0kQuE6esF/VaC/FEDvniEP7lm9/FLZ/7Iv7kT/4aN930LgwP0mvZkjDTUw08t2U7zjr3Ijz/wkvYu2sPbv/yF+D5NXgdJgCteR/jP7fRnlMpK4EY+iJzDllSxuaus3hwNhcu6cL55DzmCfLVFDb8eLMFxtw/OZhQbDQbmJ6ZlGp5+Qpr3tfpxLDj1d349W8exrx585ScEVgOgE7QQb1Wwqo1K5DOJlVB0/VSeP75V/D2K69CJmvvEffff78Uy0zCcfzt/ZpJWUsMU+3Md2F51ssKpIsu+xLEUhg/MoF/vfObqJXqSBf7cdXHP2FgOccqm7SB5ZRBZfYxMDgdU4I0HTcV/9w1xdhEiuXoj80oAlEEoghEETiRIhCB5RNptKNrjSIQRSCKQBQBRYBWGFQ1SUEXKq3s3jhslkX+FMaKvr7Og9LdjPNXDrbwBlwNtygP7fJmk8o2KmkJJ9kAr4tWYGB547NbceutX8W3v/UN7NyxEw/+8kF8+CNXAp2KDmg+s23UG1XkMv1q/EWlaps+C1RcddrIZrKkZqg3W/C7MdRbPo4eO4ZWnUrGApadvhRTk5MYHh5Go1GXH6TzgaWClEq0pHygWbZPRRpvss1b06nX9JhkUiXgAqfxOCoETaGCkeeq8ux2R/YMjOGmjc9hYqKEiy9ZLz9QXjGbMCVTSYEHAnoDgG1Mz1ApnBOwpso3k86gXquiVq3qGGyaRSBg5f4G7+mRHLQZB35NAGZ+rlT0dgngk1nFK53KyouYP3vllVexY+dOLFy4COvOPhv9fb1oNkuyvCBQo/Kxt7dXx5ZdQQjZCQoFLTl+hI1Ubfu+oCbVk24eyFaAfsu5DPwOIX1K6vJuG4JqAq1suOW3wkaJBUyVpuGx8VPXQyqdw5Ejx9BsBDhw4CByuQKOHi2hf4BK3Rj6+mml0JBSnH7QhDJLlpyicc1m6SFMyCcXZylZ2fgvnWKzuZqBzFhcwDyVJqRnIgVoVn10O3HkiwPYvnM/HntiEwo9w1JiTpfLuk7aN9z8iRsx3J/DIw8/htHRUYFxWohwrhNuv/eGq2QfkojTKoLKQlompKS25WcqdA1MmX+rixl/T//UVkBlek6Qdesr2zExOYn58xdI5U7Qv2jBIHryZkFhlhRdVGtlFAo5XTebgMlLnJA4ldUcEzzjMQmP2+3Z8aQNg9SVtBcJx5jgmGpWWiEQqHGOc2Zx3lfKZSVUZHUgn2A2AzSfZUJYwmun5KXqmF8T6DKpQthHZTSVuQRSfFGeCyFUK2Cixl6PYJXwVWkIAneuI4+e4gaxM7le+TFTlTszU5J1RrVWxcQ4m3vG0N/fL7V3MZ/FUE8PUkzopNOqVKBUnWA7FjNPXSnpZQ/QkSXF3GadvBZTa1vDTOedq3EjtA7Hznk4yxIk9GnmnmFqTQPw7rG8Vj9svMnX5e/UPA48h0AVCJlcHvDSaHczeH7LDry2+whWrFqBA4dex86dO1HM98qbmsr9eq2u8+dr0FeZY8d9gmrXZC6HvoFB7QN9Pb2YmZ7B4UNHBGe5Trh2qACOJRIoNZpYuGghsqkEjo8cQafdUqJs6ZKF+J3rr0Qx20Uu3UWrUREgl7d4u6txePDBjSiVRtHpWMO+devOxKJFi3DfAw8iV8hhZnoKf/eZv0A8xfWaxedu+ToWLpiH97zn3fjmPQ+gVGrguuvfgp/+7EF8+UufQrlMlX8f/uFLd+D3P3C9GokmE6wsoAt+AjPTNRSKgwg6afzox7/AsqUr8NBDj+Ov//oP0ahNIpuBGkwm4z3Y9MJ2rD7rXDz3/EvYt3sfbvviLfDaTXhd3xqJCiy3EQs9lNVwT1YRNr4aH84B3xrS0o9ailzXxS/0ZJ4LjU2xbNYntNhwSZ5ZhbMa+9lHyHJVgcHzmJ6exujYmHzdaRPEhArtdr78D7dh5cqVgsDZVA5eNyHvflZarDlzJYq9OXSVNM3imWe34MILL8a8ef16j/j+A9/HDTfcoOZ9/F4t9sL3TE5QHpcVSEzeMtnKBphx/teNIx3L4rOf/jwmjk8h3z+Ma//wZsRzeWSyOdnPcB3zvSuRTGkPkEGOGvnFpQKfq9C2vytiuPrSC6N77OjvzSgCUQSiCEQROGEiEL3pnTBDHV1oFIEoAlEEogi4CGx66Btd3ngSHL0BTqzRlpW5E8iQTXTVMM6B5bklxHwt+evSBoM37l02xfIQ6xKmyU0S8Agn6a/sod1N48mnNuPLX/4a7v323Tiwfzd++KOf4aab3olWq4xumxAkjlwmgxI9hIs9KJVrCGSxYJ6xhE7mNWtN9wg6CXYmpqZwbGoKBw4dkkcrO85NT01ioK9XZdZUNspqglCn1cLY+LjgEgGu82TlNTgbASpDeTNNj1v+ntdIwOXgoAMOrsSeKCRf6Fcp/09/+mu8971Xo1Bkmb8BLjaQ43kSnMNLolKnrzE9a1tq0rZo4UI0Q69dwg7adVCRyKaBaYLpECbzk+xCEmy+9EbDKSYFsumiXpON2Wr1hhTVmVwPypUmfvLTX+DIkeO47tp3YdmyRajXpzE4OCCbhC5VfbGuPJ5NAcrmZFRbejoGJ4IgdLWqz/zHc3B+s7JHIXAPS8rNdzaj2FIx6Xxr+Tj+PGj5gmKudJrXRvjGRot8Dp9PZSYrtZNp88B++OGHsXLlCixfsRxTUxNSQUslT0wiq5GWQDyhHceKsJXnx7Gr1cwrWHO308VAT5/gLxWY8WQGDb+DyekyXnhxG14/NIJON44Dr0+hfyCGnkIK1XKAXLaDj3z4RsyfN4g4p7e8f300ahWdC3/GY89tAOmOP7eUXjYMVPN6SQRcHvTODbpIZfJ45LGnELSBXL4otXZlZhIXnLcOK1Yut2M1ahgY7MXIyCH09FIVzeaYBpypwqayUXNjjlewW6NOYRuLewZV6RUe+mbze8Jit47faHoXWrOE1gHOX5XrgM/hZ+e3zOPyOnl9fL773jUM5PFlS0Nv8iShu6mrpTamPUY4Xk4xzPkdMMaC4VSHsiEnG2nWUa40cPDgEX1N6JnPZnBoz2709/fi8ssvlVd1oZhFqTQpD3HavdB6ghUBjA2bUQqkh17TPAdnb8HroSKfFQSEb7KpCRuzuce7xIqzgmGMXcMy2VuE4NpZa7jxVzVHLGFwmFYtbHrqeag2Wij2DGJyuorb//H/yuYgn2eMrNGoQW8DjwTJTPpwnZy0+BTtg2PTE5ipVpEnCEznVMWweNFiwUt6F9PWQxUOXaAJT765lfIUuu0G0G5g8cJBnL9+DXLZOCbGjmJ4aADz5/Ujn01ZdUXQQT5XUDPKM89ch5lSBb7flZXLww8/ip//xyO46WM34d7v3Ie/+pub0defw8ixo3h24yb85tc7MNSfRXkmwHnnr8MFG5bj8Scexkc/+iHUqtxj47j11rvxN3/9cSWo6MnNPbRYoPVMD2q1AAODi3DXXd/HSScNo9WqYdXK07B4US8yaSZJYqhUYnh648tYdeZ6vPDCNhw+eAhfvOXvEes0EOv66MQ6oBlPh41Aw3cmJlEIkfnB/Zbzj17JhMtS9NJCImzu6vZ69z7Buc15qqoWQVwm0Wyc3Bp6s2rZKgXsWHz5yalpHDt+HKvPXCvLIe6dfruD++5/QK9Hj3OB5U4cnaaPqclxrF+/VmC5k4jD78Tx/JZXsGzZ6Vi7eoWSbA/+8pe45ppr9Hzu5SHSVnUOPwjXLb1h16fEGzxkE1k0ywFu+8LtmJ6soDg4D2/90I1vgOVcTmuXyQwmm5gwVIhUOUOFvmvsaWvZ2cVcseG86B47+pMzikAUgSgCUQROmAhEb3onzFBHFxpFIIpAFIEoAi4Cz/7mToFlqtJMcWxwT2A4ZupKNfSjmldfG5hzpcHuxtlBVz0ege5Zux2+tZo6lGCZ3svtLm0VDCx/8dZ/xve++zUcOXoA99/3E9x887ulou10GmCxbipB1SIVlhRzxaWUompP6kd59tIT0wAxQYusLGJxNDopjE+WsOu117B+/dlIEiIFPjLppF6T9gJswMfrrdbrOkcCTEI1Xh8hCr/mB6EBS5UJuXkMXjeBEtWehACKGYFqwuwrCH1aPhXQKR3nNw89hdNOG8KaNat1I69S/sB8jGnRYcEhwPWlDnW+tWooRpAlNZ0nj2k2SHNQi4DUbt5NZSpgQTUd1cJJ89Gk327LD9SYq9EM0OlSNZ3Dli0vY8+e/Zg3bwjzhntVTs/rocC1WMij0azKcoLXJdUoX4vXKz9pNpWrW0O4cH5Qie38ajk+BGW8DtcIjl/z/AS7Q1VsmirVEH4STkqVHXp0T09N6flS1UoZHiCeYpl4W6r148ePY2x0VI3dhoaHNA8E4ZNJeRPTu5ownudunqemFhY88kxVT1UxG/kRnCdT1kyQ/qZsCJnJsUFZDfFECocOHcHq1atlU0Kw32o25D+dTHjyPuacou82gQ4bOxK0ENJzrlIhyljxyC02fstklGbh9/TjDdoNgUvOFTahzBfpp9vV+XTgYdeuPajVGhgdOSqrgGwuizPXrEYQtFAo5tE/0KvzaXeorqRaOSVrFSoQ5e+aiEsd7JJArtSfP6fKkKpmZ+nA+W6Q3ta9KYmTUvZyfVgTTrU+Uxk8H6fmgmFs6fnL4zgvaVljhOvUKUHdnOA4UT0uCEu/4RDY6uekveGx7OsuYklfAIxevgTITfk1M7GRldcvPb05TlS7J2JpjT3/9fQUZXlCSw6ql1nKf8rJJ8mf3Ou20VsoYGZmRpYCWuuJJII2myg2NL9NEZwO7Wm4toNZyxwqmpWUYNu9tM1v7n1cB9w/HczTNcn/mip+a6QmKxQvTATwudzLOP/hoaWEQi+OHh1DJpNXciOeoBWJWdPQg5qvxXkxM13C4cOjGB0dhx/UMF1twKf1DPfyGP3juWew4amtXyaL6BedLxQwVS6hr68HpelJDA/2IpuJ4y2XbcDypScjxXiVp+G36vJcrjctgTA5NYNiTz/mz1+EZpO++XEMz1sowPzNbz6AVLyNP/+zP8EvH3wQ684+HekMk5Xa/DE5UcKzz+zDueeegVNPWYLHH30M6XQMGzacqzHy/Qb+z9/dg1s+ezPKlQqK+aKseU4+dRGafgNdJPHLB5/CsWPHsGHDenQ7TPLEsfS0RSjkTT3vN3PYuGkbzjnPmvfRCuMfvnALYm36STfpzCOwLBgcVn/YHmt7KaGwS0yRt2rd0NnJed5r/zBwbJ7X1VkfZVojES5LxRu+R/Ixc5Np7r3SvTbnMqsTmAxdc+ZaJJK0RAlwfGxcwJlNPnt6CgLLMTa9bfiYmZ7AueeuQyaXRKqQR93v4MChY2gHXVx+6QUaY4LlSy+91BryJpzamtUjHdtD+b7a5p7R1p4m26ugK1/l0cNj+OqXv4ZWLUBxcD7e+uH/DJZ5PVQv832AVSD8u4GbGmPE+e2AsmtcyWu+8qILonvs6E/OKAJRBKIIRBE4YSIQvemdMEMdXWgUgSgCUQSiCLgIbPz112WFMRcsq0GT4LEplg0s00vR/CmdwtABK77WGyotaqEMsjiwTGBJ2EyLDCqWY/GcrDA+/7nb8Z1v346xscP49rd/iE/c/G406jOI8fY/BGWE3gQ8hIzF3l5BH4IZV5bvfGT5c0IdqvFqPu0O2NyrKmsHeov29RYFADtsQCYoa+o0+ocSADh1IV9jYmJcnqMOAvG1CStd6b/AUAjhncqbQMKgA2MRR7lclW8sb8SffPJJTE9P4Z3vfCdGRo5i0aKFAlqDQ/2oNSqzqkkHJJrha4UmtrIm6M33oloqzwJ9p5pz8JbxIPxBLEAiSasMNqti062m4HWjFaBeb2FgcFigqlZr4snHn8CTT+7FzZ94B/p6+zA4NGBWGB2zjCAYJ/zlH0i063DXyGMy7k7dyvGfVbAT0KUNwjmLEafeNAhHyw8DLoQ6rUZT523wraXfz/W/NQU8ZxRVsNbUkQpMWnps2bIFU1PTOOecc+TFTIUp4Q7JJIGuQWmD2Tw/KmsNmKaQpYVAIi5FMOe+YFyCViJxJNO0d2ijp7cfY6PjAmSJdCB7EiYgOH/k95tOoe0HUgXK/9r3USz2oVKp6nhMUDjPXXdtbtxoAeK3aT/BJm4JgSFC2snJafT29cseolKpyeYh1k1geqqEV155GQsWzBcYL5VL6O0tKl78GfMThFts1kbAzbnoQK4bH56Ta07GRAgJubN1YLzscQaIDDS7hACtKdxeYOtfvrMxz+ZXOK6MAVe6G1/OScI3B5hZYeAUylLZwxTKfC0en4+ba61i3rZxeaLzvKxhXVuN5OhtTrsMQmX6MJfLFUHAUqWMqelpvQ6TBjyf5cuXady2v7pdsJmwrjeXRqNS0s85J1yTPVMFBxgcHFSCgHFQEmdOMo2/57U4mMzn8mfO05mxd03MXDWFm3fmU+0jmymi1TQ1PRv6cc3zWnr7BmSJ0tc/rGuKJz20OlWzWZBEnnUN1jDRjm+WQ5xD+4+MYsfeg3jttT0YGRlXpcfw8HwlZmhzwzVChfOS007F+PgIHnn4ISmFr736SnSDJhYtHIYHH0GTlj9dZEiYvSQ6MIudyemSzq3pd/D660cEwM855zz8y7e+jfGxcXziD96H006ej3KZsJ4JL1NU25jG5dE8MT6JoaFh/OAHP8M111wuyxqew7GRIzh86HVcfvnl2htpo0N7BXqtlyt1PPX0M1i4aLFixzE76eRFKOYzqJVnMDjQJ6uPaj3Axue24pLLr8Szm17Ejm2v4rZbPw+v3ZBXdCfWRYfVFwBSzCxyp+D7WWhUYZZDtIYwzwolpeIxJTXdunH7vVP5z9peEH2zIayaWNr6c7/Te6FiECZkQ8UyffYJlmdKbMh3pvYfvr8ePjoi32KudyZq8pk8xrsy+wAAIABJREFUYm1PYJne+Oeeexay+TQSuQxaHQ8NHxgZOY6LLzhPDVd/+9BD2LBhgzze6UVksJceLTyPjt7L9S6t9WqJY3qTFzNF7Hl1P+7++j1o1drwMgW850/+GPG8s8LIKoFKsCyQrIa/aSmWpdYOlctzq3gYj7dfuCG6x47+5IwiEEUgikAUgRMmAtGb3gkz1NGFRhGIIhBFIIrAXLCsju4JUyzzw4FlwhxBZd4YUw1L/+S5N8jhi5iq+Y3yX6dYJgAxtSNvZgMplv12TGD5+c3b8LlbvoLvfOs2TE4dw113fRc333w9qpUZpJIxQWCzFohLSTg9M418kXCXsMg8kXlMB61ocyDlIMvls9bIjkB7YmJCN/w9xaKAIGEpoSL/scSdil4DZC0djxCGfrOucR+VnfUalZk8JwNQZrNApZeBCMIvnpMBtwSaLTbgMyVYO7DS/y0vvoJDh8Zw3XVvFfAyaOdLuUiLDPqiErq1qMImpOy09Vz60GazOSSp9A4I7Vi2zeO4sWHczduV49VoVAWiqWKlmJRl3yrljgG1BptgJWUBQJUsunGMj09i/759WLVyJfoH+hR3whaCU40bGx6G1+BsFBzYdyp1TgMpZAm/CHalLk3LcsCA2xvqb+cTzHPleFGx6pScVMUSMvMxBHL8vZt7qYyp1Rm7np4+TE/NGJRrBWpURsC8cMFCQVY2uiMUdHDHwVxnc2DfU+1OGwYCrHAsZbXAceFnNhr00dfbjzZ8NAJ6uJrvbypJoGyKXjXEolWMlL1dJFIZ+W2botyAtvycZTFBz3HOXcKZNMr1UgibYiorF3xMpDRejBtjw2NRtO95KSkqK9WKwDWVm709PYLpAwP9UtoODgxIsWhw3RT5Diq7seNnrZt02hIPjaYeR0BMUCSYSzVurS6FtLNc4e8cKHPA2TUtm4VmAp9M0rRCn2IqOHktZiFjliCWFCIglJaV3uCppPyAlaxoNbXenSmt/H3bBt21vqg4Z0JCSYiM4LtBYTYGDZDr6ZWyl+PP9UlbFVP4VtHXR692873uL2Zx6PV9gpxsJMkkAI/PY/AxBMeysFAVg/lSO0sE2tYIzBNb0x5Hx7eqA9cMkWPFx3Dv4O+lWGfM1RyUPtUWF7NRMFsMSywx0RCXvQdtIJrNGpAIpKo2tb8vIG0VAlRQm4qfDd5a3QSQzGFsfBKjo/w3jt17D2N43iAq5ab86jl3qGzPZ9NYctpCnLlqeWizk0B/bwGtBr3d47J0ob0LFdOpDP2d2WjQQyKVxdR0GVtffhWbnt8q1TLVqyefdBI++HtvR9CcEZS/46v3YuXKRXjLWy5VhQab0HFf4FqgEvs73/kJPvmHH5O/M61LJifHZNXBdcJrzGdZddDG2PgEdry2G2eeuVq+5q2A6yiOJj3zWTlAH38piElrU3j48Y245C1X4fnnXsSunbtw+62fQ9evAW0fXSZStFdzGbateoD7d8wgMMdBc9y8nywpRF/+8L3GzXO3DlyViCVRzQefr+EsVXgYl1hyyVg7Nv3YOZYBxicmUCqXccbqNfIt5t5xbHRU3vtMoB08eAA9hSK8dhx+ralGleefvw65QgbJfA6Vho8DB0fUFJbjV8jnsPWll7B+/Xr5s9NCye1BVlFh/uqWKDYFMyXzCS+BfLqATU9uxgPf/QHQjgssv+uPPomE7EhyqrjgHOS6S6Q4bzknE6q8MXhtim6nzHYJlggsR39vRhGIIhBFIIrAiRSBCCyfSKMdXWsUgSgCUQSiCCgCz/zqn6VYJvR6M1h+s8dyoMZhdvMoqOIahIVg0flK+u2WNQKcBcu0wWAJrodGi4ayGWx+4VXc8tmv4Lvfuk0eqHfd/R380R++H/VGWY2VKpWSlfJ7cQwNzcPE5Chy+ayAkZ0nFcdsWmbWHVZ6G0c2n0OhN4/9r+8TKCJEIcyqlEqCR7R4kHIzsNJ06tUImJ2fLMvbC4W8bpipgpNKOZ0RZKRql8fjObimZYJrIZxgmTm/lmVHs4GeYp9iRRhOcHz48FHsem0XVq1ahXnzFqDLEu2uDy8skSd1YcM2gppW4EthS/DN8wkaLeSkpOV5J8yjODAbEKfIJaRqNdmYyhoBdtmwDIRXcSUFCC5iHqEVY0gLB9p+5AVTfvDAA7jssksEiHitpB/mpeuZCjYEMrOqUiryZEXC2L0BMnWsTiCo7BTfjFmdsC6XF+AjFOP5O0UzH+cUsirfDkEdr40gTOORMpsWHq/ZIJhPS7HK36PrCQRu374dRw8fwtlnnyWlrxTk3a4aEzqFuVk7EBISzrORIhMQHnIZNjxs6jyo3iaQVPMpqhuzGTSpYu0fECwul8o2h/z2LBxnckbQluAsR9sOaxT3Rul8B8ViYRYsqnGWRxjJ41vjQ87V8nRJlg2E41J00+Yl14OpmaqgO2Ez1fSlUlnKzr1792LJkiV63OTEJOJeFwsXLphV1DrlsrNLcap4N3/J0OjjysQKgZpTXFIty7jze853xsw+Y9Z/nICJ10FVu4FzSyrIj9dvCXwS2vLYlmix/YNjRe9yp2yWzcLk5KzC2+wk3Nz2kEoSVrUFfPnanINcGwTFjIOpeeOYKVeRyVC92kShQO9pS3Dwg/OEySeeS19frywC8jlbQ0ePHsVLL70kIMqGabS8IXwWcG82EPgNQTMxwVCN6tSnLqHmYDtfj7Hl8bh2bI7TqsEqKjgeGotu2JBTFhwJjStVpWwMysfMmzdP10iLDO6D5leb1D8H+9UMMbTdYAzrfhuNoINCvgctv4MZzplCj5JJk1NTBv8ENJtYNH9I1QlU7VfVjDSBpM63LXsXqvC5R/JamNhiA0L5tadyOD42ia99/YdYuLiASq2ONWvW4rJLL0XQGEExz4aZTZTLNQz0DylmbGBKE4pO19c+ftJJS/D1r/8UH/rQe9VckzYumUwSzUZN6mH6SPOYo8eOY3j+fDSDpryymTTLZdmUsWz+4LWGvKSbdR/5Qi8q1TYef/I5vP3qd2Hjphew/eVX8dUvfgYxWmkwOcAqEzUiJDi2tekUy9xXmWzkZ1YhMMhKpnYs/k51bO831thv7lwgppUVRFgVMPc90s2V2ddoW0KUYJke/wTLy1eegZTWUwxjExOoVPne08CmTRvRW+xFKpZGp0W7pGlsOP8cJNNx5Pv7cGx8Cg/++lFccsllyKWTKBbz2PHqq1i3bh2GhgaZ1g3PVaU09r4dzmNBc1paUAXf9ZCOp/GbXzyMX/zklyikisj0DeGKD9+IRPENsMzryqqZX0ZKeYaSyU9LtISVSuE+4rzlr7o4at4X/bkZRSCKQBSBKAInTgQisHzijHV0pVEEoghEEYgiEEaAHsu8OaTnrStxbzb9OQpkgxe6yQ5Vua7U1d1Ym10GvWINMLLZlrxjPWuRRFhBK0a/QzWuhzZSePKpF/BPd9yJb93zz/jFz3+Kp5/egvXnniHYJ4sBgtFuN7QtyIIvFfOc+sr8WwlqqGzVzS7LcwmN6Q2MDppsjCaVpPn/0saASmRrnJeSstNcdwkPQo9Nnj8bW9EzN2OAl4rRaq2q71myzu+pnhaMzOYEHgjVpHYTYKZ02LyfCQzpAyt/1TiPS0WeWWYQEDXrdSkDqTjUuVBBGpblqyFSCLYI/YqZjMAAFWZunJzFhFNuE3jU61S9Wvl5MsXx4OPpS2tKQEJvqU8FPjvIF1iS35KikvCMcMVUdl3zPdY48BwNyDjvXGdpYKpk85Ql9COwpc+zmj36bAZoY8XXJ3xwEFyQRXPEmjxZ9bmVkAvG0p6E3smyFUiAyQqpV7vdUHXJ8+RxbewN9mfRqFexc8erOOXUUzA8RDuBstTnVULR8PwJ6zhXnI+w5m+bJfAEkdboj3GmZ7bNZyruTQGs8m+WrEvxzPJ3AnRCG9j8yNCWwNO5K/ES+gdT+c5r5WceS4p0xPU4Qj0qoAmUadXCZApL2vk91bFBh6XrBsktHlSbm4qXSQKzYDAv5HrNLDJ6enpn1ZIGP00FzcepqRdV6Jk3GtIRsCmxkTZPYc5FjV+4RmjJwFgyxkw8CP7HTNzJx3AdEMQzEK6qwawsnMerqdrVuI4JHVpO+IHgKZW5VFxrXcTpUWvzibFS688OvcWp6k/o+fL9JpBlM8uwokLruE1FpnnmmoqfSSRPwI7gnuvR5iTnm/3n5hT3Cu4lbi/jc60BI+cK54ep3Bl7XoeaEUp9TMsZNi1jcoAWMuat7Rr7ObgmEImu9hH5KYcWBdyXeN3yBWcTT9p3sDKk00Y2m1HyoFDs1XOU6AirSFxjSsU/tFjwg6aSd4yBF0ui5VNNnVbyjOMeT8aVRNMaJCCljUtgQNUamrI5K+cs54cv1S4THLSGUIKm1kCRivCuh43PbsarOw5i7Vkrcd555ylh5LcmtPcRVcbUHi8eKr957T6yOarv60imaF3Slddzq1E3hXScCTjzrOY1xemVTzV9Io2OrJpYRdBFTECeCmg2U+0qOVavNVEs9iMIYnjokadw1TvehU3Pb8aLz72Er33lFng+vcw5Th46nF8qMbCGfVpHal7r5lrHvIgViy6CDq2FbC45MOwUy84eQwpl2UDYgnBzyOaks5WyfU0fHau4YeLlyNERJXXYvI97LM9xplzG4SMjYVWOj92v7ULQaCMWdOHFOli79gyks0kkc1nU/S5+8u+/wkUXXYxMIo7BwX68vHUr1q5dq+oNJgf4ob0nPB++T8lnXc0KOd+o/E4hl8zhP372azzy68cQ8z3Ec0Vc9bGbkOrt1Zjl8nmtCa6ZZDqltUCfZSZGTalslQlzbWV4nRFYjv7cjCIQRSCKQBSBEykCEVg+kUY7utYoAlEEoghEEVAENj30DXXmc4pCK7d2/rgG8gTwCMRCsGz341ZW61TKc20RCAF5g52I08qAYIg35zFUGzUk0zm0ggSe3bQVt37hDtz/vbsFJZ57fhMWLVwgL2JaDvD1CHoIswifStUSqrVy6N1ramn52gYGfEzNSujAkzOgbYpXA6ZtNj+ibydFlTGWIhNeECLzdwYz7L6fYICgiKjTnkP72Vye8Ixl3GzOZo+3x5rPabFIv1hCLSCV5rkQzliceG8v5wHaXJpoTJ8JbHgcQvOw+hrkVMm0/Z7nqtDHgHSyy2ru0PLCztm9Ds8rdLswKMPnBeExaYdBD03apXpUl83yFF2PWIaeY3DFWTvwjyKCPNoqMMaE3IRaslSgpyaVvCkrheY4EFyZtYh50mZCZaldsynC31DxmdenILxgqYElgha+lsFnAzUOwqtZlGcKUs6LYrFHoJw/owK2VqX1BcEZvY7N3oFqVgI/s00hkKRXrwEiQi90CRw5Pmx4mJS6j793thaEKGpOF6M/OG04zA+YtgS0RWFCgYCLyQIdox1IVd9FoN9J2ajxt3lHxTLBo8HzBGoNm7/mF96igBC5LJsistlfQypqxokA2FeDMWuWRSW9xdO+J+BR40oA9Rrhb9rUv1S7egaU+TMpx0N4qskQwnK3nvnZAUt5YIc+sfW6qcw5xmY30xV0d3Y0XGfOQ5ivwXGTF3vY/NIplm2v4HywBZdjIiIE5Tw3nqMbMz6fsJsergDnmDUN5N6gRI4SRBlBWDUQQxetJm0x+NJmReM+qGrl2HG+EmATqMZZydBlMiQz27yN5zD3XJkoINifN0zlbVcA3yoQmgYMPbPmYKydz7JTxjs/b859U3D7WjdimoKP/JpjlwjnG+QlT9UuQSsVoUyKzZSm1aiRz+U843zh63EcWF3Bx/F6ZDHTYYKLazmp6oRqlQkHqzBp0p6kzfVCxXhBthZMxvC1eC3TU5PhvmiqWx6L41TIsnlcIdzvPEHEeq2BbL6IaoUNLpMYGTmmmBd6qfhtysvdEhiWFJIVTKuBZJIJNXZ666LWrAt6ao8Jqxyq5YqgfIpN7FqBGhVOl30EnQSyGSYDY2jWq2jULJlIBTqxMN+v0qmMXvPosRI+/NHfx759+7Fn56u47QufRbzdkBUGT6QdiytBSisM7QP6Z3Be1hhhwiu8YFMsM6FhG/5sBQLH9c1g2TrW2vviXH9lB/5nE7Jhs0CO5dGRY6g3mzhj1Wo17WwxudBuY+TYaGjbksDxkeMYOXgUXb+NYiGHlSuXIJNPG1hudfGb3z6Bt17xNmSTcXmIv7hli2wwVqxYMXud3Ns4rpYcZIIrJosSJhBoPZNOpJGKpfCzH/0CL2/ejonjU0jke/GOT34CqZ6iEhTZXE5riJCZeyCTpbJlYsIwQfjPf7bfur8PIrAc/aEZRSCKQBSBKAInWgQisHyijXh0vVEEoghEEYgiADbvk6ovaY26CGkIYcwz126opYacA5bnlgX/V7DMBn+BFKhUQRmcJVTpotX2VUo9VWpi957DuP32f8KXbv2MRsE1WTPoFnrMsrme1IA8D6pGTbHpbvp5cyz1IZWhcWucRAVVvUavS0JBAliDTIQXVIMRQlOhy2uQWpY2ICzlDZuTETwJPna6SNPXt94wAJegdzKBlikW+dozMyWMjo7KSmDx4sXiCoRqtRptNwi9CIbbOh5VtfyaFg78OYEF7SWoWHX+myGrFmh3kE+f5blaQi7nPGANkBKaGigVGhR842deo9SLFE97hGUN/TNwRjW6NTyjX2kml0YiFpd3L9WoGcJUIlY2B6NKkypXlYXHVBbv7AxMJU7PzYSAMuNoSQgaAhMCm+UIoSZBHFXD/L0DMnxt5xOrsVCDLILlEIAI8hDedExRFxJxWVB02gJQvBZeMRXurrEgYaDzt61WK2pgxuc4Gwcp7+mLy8ZyNYLCeGhDYE3r+HOB8oCqUs5lJitsrpift8FunivPn3CzVqe1CK+fykCCQ4PmSUIywXdT8vMcqVCVEj9Nu4y45oSzEuF4sQyf6kfGMZfPodtmI0bz3KYSlB88Jx0/lZJFAUG49Ldaq6bE5DH5GmbDQNj/xu/Nx9cz8DybkQjhGtWv/BeuJ64N2hXw+nkOVP3L57dFf2pbm7RvIOTjGPOfQHnLR50K1PC4SgCFKnD5GacNdGsMNc5UuDNbQhUtQSmtMAx8eUmuI6rCOTe4ZgmuPGQy9OjuYGa6glQqgWKhBzGYXzYtQbhnEYATdAo+pqmYZwxjSKQ8lMpUz9oewIaAvG7CXK5tzl/7GVCrNgRMCe24ftXoM5/RGmlwLwkrNoKAFRYGUl0TRM0dJU1of0CVqu0diSTBKCsj6DdNyMnj1JFKx5DPp9Bo2L5AtXUintbrMgQ+H0t5PJW7Xdtb6blcq1Pt3EB/X09oqTEJvxVDb++w9mOeRzZHiEsrjkAK+z17dmNqagJr167D4pPnSzlveybHik0GCdabqFaaSsBwD+U+Tt9oxj+Z4FpISCXLvcOabIbzKFToc15y7XL9SQXOJIkqYGhpU0c2SwUs11YSU5OTii/9ojuKZRoN7j/MP3GuwkM6mdJnjrFsirhGwv2p43eRK/bh5FOX4Lvf/Q72vLYDd3zps4i1a4jRY1mziwlSfliVjW7+xIO5w9m5c8+LS33PeRcIprt9z73fub3MQC3XjAybZ9eZW2/ueW6P52taIo/7XRfHjh9XNcXpK1Yik80LKlPBfOjw0XAvb2msdm7biSTiSp6sP2ctssU0UvkcvGQOjzz2DDZsuBD9PVx7cTy7caMaNS5ffrqSZVYpYEp0s5CyBBlPRHsVFeYdoLfQjy985osYPzKJWCchj+WrPvExJIsEyymBZb6Xck6yWoBgmfOc4J1xkV99uNfpSNwDo+Z90V+ZUQSiCEQRiCJwgkUgAssn2IBHlxtFIIpAFIEoAsDTD36tS/hEsMwbTqn6AlNSWnlrzG7ACaLUXMreLt2Ns1OAzlUs00/ZGhTRg5HPDxB0Wmi0Gmh347j/+z/FwkXLcPfd9+rmmmJLvqzvW6MzldjPGRzesKqPkjwhCeh4fN60UlXL59k/u20maNQ9Plqtua8irhyW79MywxTLIYczmwE2g0qaGpiWwoMDRUxMlNUQkP/kvEBoJHDHW3ZaJ9B+wPw4pXkLS6sJtgiL+Ho8Z54/XzcUlhrYJjCzJwpI8kX4uoR4gmihYpSvS9ATOk7MnqNZYhjAdQkAgdYMlWSm6I4nTHWdSRuQbzasgVY6k5LqzKN/LdXGathnUJmgjdYoAowE76kUGvT6zZjC1H24Bnmm9g4TAALhhAymYDOfZmdBYHPHzSGBG9lumFLWrsfgrmtQKCuVDn1fc2GDrbCEux3IT1RN4EIYplL0MElBwELYaXYMZnvBee6gMMFqu+uriZ55pppFw2zJuwbaIDar5lsNrge7Dq4VqmurtYpB1DA5wHi2Gi1TxMYTYdm4lYk7oO5gL+NLIEjAxgSJU1ZTPU14xhlFj2NZRlDVHE+alYWgqadjqzkcQa8UtKbaJ+hU0iKE+q6xpCUUQpAcDqBTkTs7BSkOEwnZMpjlggFGex5BbkbfE2gT6jG28n0O7Ni036DS1FU/8JjcFwiSnSetUzQS1NbqBhZpecDXppc5QTahsilIu1LAF/tphePJIoSJnVwmbzENqFIm9GzLYiKZohUL7SsIzAKz46EdTjIp9SdfWw0DZUUTx9TUlMbPEhwEs+bZLksXp0ymNUncfJF7eghtCf1tzjq46ACaA+1z/Xed5zIfbzDRSg0IkOltzIZozaY1EI0nk+jpKWif9P066o0auh1WEXBPNmgpCMp9J8WkBmNX13XJsoPK00zO/MrZhFKqYc59Kpl5bNeskiUcZo/BNUwvXjYN5T7NeBH0xwhTaUfjN5EtpKWMjnUI/1uYGB9HsVhEOvTfbjRqGhvEOT8MVhKE5/NmA8TxoF0FYTQtMtSAVQkCrjkPjWZ9FvCarzn3KtpLJDHTnEKrU0cmmUEmkUHXZwUAE4dJAXNaz9Rbdc1LNOPE2Kj7Pl544Xk0qjP40mf/X8RaFfOz55rg+1G4b6r6ggA8rMQwuxQPgayLLBnUlo0T42s42qlxnVrZgWXzMg4bAobqZrcXzYXK9h5lezzX9bHjo6jW61h2+nI1yDvw+kEsWXY6dr62y5IgMXrmA1tfeBmpWBy1ahkbNpyDTD6JVC6HTKEPjz6+EatWr8Xi+cM6B4LlBQsWYMWK5do7nbWP27k57rxOq+Dg+yXHNoakl8Lf/C/GK47+4iC6yRwu/MAN/wUspzNZzTmOD/cXfZ2k/7cplufGil9fc+nF0T129MdmFIEoAlEEogicMBGI3vROmKGOLjSKQBSBKAJRBFwEqFgmBCMMdGXgvC92pcx8HMEA4ZdUk/L5DOFyiH+dpyRfg4Sgw/9Uhk9AaICKX/LnMS+JAwePI18YwKGDR5DKmNcpgRTVn4TXVNOap6nZKwjihIpMd97uPMxn1ZStvMHljXQnoBLVmvuZXYBZIfCVnBrTrstgIV+dN/nyxA272hOgDA0OYnRsTB6kUuPJ3sNunAngG7RCSNEioC1/XV4/QZLU0mFzQ8EMQs3Zxk4GcQkkmkFL3scqL04mBMmoZiNc4fW7c2H5fyzGRoPWOEp+qaGiVKraUIGmx8vul17AzrOUINn8jgljqLKMeaZE91UebqCGcJSqQPNV7lpTKwFrqnM7eiyvQQmDEAJzbGhnwLGQB6xADOGwWZlQ4U2IQtDomsM5yOL8cxOh77A1+iPYs/mmZEb4l5k8c5Nme2Da6TAREVDdyvlCJaWBbFPoUdHZkRVAOp2UspJKUQJMAnWqcQ1e0jeB9h1ma6DkRpg94Pf8AXmSAJj8vXmdBsMUaM9KvpmkaDV95HIpsHsfv+Z4GcRmLLuyIRAYlO8vExBs/tcU2BdCtV8JtprPMNV/MTWBpEKXjyfgkpev1pZZhcgSIvR15pgZe+TP4+Ep8rVpK0HFqVkvMD42n/l4+50SA/TLlrUu7SKsSSSvg3O70eD3prxlczfGUnMo9Onl69COwNl/hJkWnTeV+ZaMiatkXh7T9AOXFUNKx+AaMIuLlO0htKwIrUTiSVNmS0nL5o3NBtotX8kGQn6uVSVWmEwK6GFObmlN4KwZ4RtQkApUAcIYrWXsGhlnNeGk8lu+7unQu5n7Sksq6HQmjmbD1+9UERBaa7gGpzafJVsNFdfMdNn5MlbmcW3A3yoLrPCC1ifNls1jKqSzOfrGN5DMcMxtzOi7rn1K88jWqCA/lajmTq4ERdDmhVsjSO2FbV5nWDHCjcWmtFTnfbKPoYdxmMTjnkMgnA7tj9pMjnjwKRcmWG0DzUYTw8N9SCcTmBiftHWuRIvqU2TvQbDMuU4lNS1huO64f9L2I5Nmo1BazTBzR9V7Q37sqjDw2ESVymRWSpg9Dr3+ExnC4ACdwIPX8aRWlmBb4001MdBqB6oa6bRamJ4uI+i2sWjRAuTSaXz5c59C2uPzG+atTLU7PDU2VTKUczJsnukqJ9iMknuuNe8zj+W5yQL3tdZzmGAw/2LzJJeCOUzAuSTE3ISs0LnAbqD3F675pacvl5c2m/kNDA0LMBP8ekwMtgLs37UP1ZmS7EBWrzodfYO9SGQyiKdzeOyJZ3Hm2nUY6u/Tvk8rDB5vw4bzZTfizlepUL5Xai9Ihv7LVgXQ8TvY99p+fOeb/4ZiuhfVmTri2SKu+uTHkCr2Kgb0WObz2LxP1kHyT/dUmaHGhbSGCd9rpcoPq0yuvGhDdI8d/ckZRSCKQBSBKAInTASiN70TZqijC40iEEUgikAUgblgmTe5VL+ptDidFRhxfroGQUIlqGuq5eBYCPicHQMfJRgUwui5TXyILwTaqIaLEfam5J3MknAe442SYtekzKTLeu3QFoHl8ObPapCKN7b8cIpQ8/LlzW7o4xr+zr2OU426G3+7NCt9Fo4LG3bRisLgkjWzEo8gHPPiUqTyOQJWxDkq9edZWIysf1MgWMLnElgRIAiqEXKHKmSVmRMQSulFlaZJruXH2rIGf+bhm5aschTNAAAgAElEQVSiOEmFJi0DCARD4kr4IuU4YTyVuYw7jWNpaxJCMjZUMohhYNNZM8hz2C/D8wgWqIikeptghDYQLf2TR3aHECaORNrUu4xRJpOTvYdiFL6mgba0wBcBGRW9jAmvi/YIvN7SzAz6+vsE2FT+TpuC0C/YlLlBCPrMVkMq4tBvmTF0sMYpk82fOWzCR2DaCdCiT3O3LdWv4KTfklqTY0Q1LylwQj7HSXgdm2M8N6l3QzsLB4sIRgi7qcgsFHMCPRx3rg2W8ZvfKC1kqOw0EDpd4mN7kU4lw+QA5ypjCDXaK/b2olKrSdWMoCXfZacWd1YgvHZeq2t+SFWr/HTZME5l7e1ZT18e16Oxbuijm2R5uiCuJ2BuakUDpg5uEVDz8WzIR0UqFb9ShbN5oBIzZoVD5TLnbSPowA84FoSv5iNLtSqtEzi/Ws26PH+5DLxEVmuCc9fFka/JeOi6tJ47aPttzWsqnkOTW/Oz1nxKyludx6Z1Ap87M1OBR+/geMrWVozeu37oj52WJQZtGQjeBEQ1xyyhZLYhaVkayLtZyRgmhcwGhWpmVQmESRBCRfoIc51zTjeVoIpJQd72zXuYew+BsOa4GiFmBLsTMVpZZLWWag3bR5zHOCeBeaAn4dP31yI225CPCQRZy6jawHzI1VSRTJnHVH/FGBKyMjHgz2PHqMQPE1eEukxQUeGby/J8A63HhJIvcSWzNNfbjIEli3j9TEQQFvI1mZFIcLyk/icEZtxp20L1tvmcc+wr1arsQbi+KpUqioV+TE3NyCKHCT/uq6qCCb3KeX1qyOd5OHjwAIaHh2YbfrqqCSYW7P0npsaFnJOcFkxaaO4weaC9h/79YVNNzuW4h7HxMWuYymaEiQQmxkaRy6XhaQ83exrzsjcLDJe4MtsYU91bcs6sfSwJ4fb4OY1FQ/Wye9+xPdgagjqbJlfRM1t1EtrG6Dihkpzz4PCRI0pQEixTba5EZKeL6ZkSjo+Oygub13Jgz240q2U0qyWcc/ZZ6BsYQDqXQ73VwZaXXsbq1asxONCvPe+ll15SfNatWze77t17n96pwrIgniPfV7xuDH69hZ3bduFnP/w5Ml4OtXID8VwBV378o0j19pgNhhr30f+bjXKtGSE9tl1DWNkYhT93n3mMqy+7MLrHjv7kjCIQRSCKQBSBEyYC0ZveCTPU0YVGEYgiEEUgioCLwLO/ubPr4KCBHyv3N4hn6jp3kyzFl/PQdHfl4fdO7asyWN2Um6r2zR9O5cXfVavV2aZjc8GXU7W645o6TS2XZm9c/5MCLLQacGCAx5zrBSwlYdhEzp2nrAKoNFYZfcaUgS02aDMFnVRcAgym+LQbZVMdCpKzrF3qL7mK2n8C7kBHqkn73uCkNYoiWDZwETYaJBjxzFKDIJi/I6h05yDbhTRVsF2wiF/KVjWg4uewFJ+QQnpBa6gn64LQpsPUv6bWlCJTNgoGkqTU9FiCT8BEYEP42kHQqiMWI9ih9ybVj2z0lECr20AiZRYV5tNJuJkS8DGFckcqyjohXej3IZW0FKOmQOZx8zmqFg36VetV5HNZwSwqTxk8Qit+8HuqLmn1ICWsb17EzkpAwIYAKlTCmvrcGtIRJPJ3nTZL2llYb/OYTJR2AWzcRghJEEgvYM2vdhvVSgW9fX2z0JYQzaB8C8mUNVlzc9r8gs0/WXYUvikDc/mirZ/Qp7dLiwp0kGGjLcYmSVBpINdvNlEsFHW9Dirza7PvMMW5lMvJuCC84JvvI5/NqoEZx5ownIkGqfGpKKciXfPQmiFynrrydLf2pH6lRUKHzS3LglCchQS6TFAQNnPecx0o6dElqOVkCnudqVkkkyTaIeTnnaISmftHImsJmJYpms2KoaX1pWoBqRyBoOkjaAVKOijRkzBQ5bzWCfMJ4fh7epE06ubPHkNcQNmL0+aiq6Zw8TjtTGgnQ/sGqooJ+w1yOUjpbD/oS2yKca5jqlYDU/GH6zxOhTb9o2nakDALjTgVt7SfkKKbCnIDlASAiTCZ4lHV22ojpUoC7g201jC7EDsPayzK/VUqZ/hKgDjPbgJmqdZDJTMfq/2Pe03C1o/HuMuehtcZVhRQbevgJ9qIsSkdKyriKdlhmLe1eeTTC5cVIfoILT5MvU+FPRXxbH6p7qchfKQinXucs/Fg4scgLOHxTGlGCQWXGKMimeDYNX7UHhtCYsbUYHAIb0P7HX5vavG24u6sUvhzHSdDSx6LhUu+zYL6WVsTNo9L2PtJaL3DOE5PT6M3tC9RBUTopSxwzAaToX2M26Pce5WzyHBVEw7Kuvcjt0ZtztjYqIlkaMXjEipzX8/twVqDs/MNUiZTkb58xUrzXeeaYWKj0cTRkRG0u+ZffOzI65gZH0OzVsLZ684yP/OePoxPl7Dztd1YsmQp5g0PaK5t3boVixYtku+/i787T1trZvmj/ZMVLkwe+MBDD/4WTz+2EX25AaDtoZNK44qPfhjp3h4leAiQWU0khbL6FiTBeW/vJWZ55N675/6dcNWlF0T32NGfnFEEoghEEYgicMJEIHrTO2GGOrrQKAJRBKIIRBFwEaAVhnna2gcxnLuxNp/VNzrc//+B5bk314KmAs0Glh38dTebVgb+hnrS+bS+eTTsht6BWme7YQXfcz/mgmR3M++O6QCkA4HuPB3s0uOkPDZLCx3TM39gA41WKm1qV/PPJIxwcM6Qj4FuO7b+byLEUJlJWKSYhPCBSm3nw6yfoY1O7I14uHN0impCAQei4/Qn/f/YO+8oKcrs/T8dpyczZEEEMWLEnDBhwJxFxYhKDgoiOSMoQSWoBBFUBAMGVnfVVVcFxUXQVRFMCEqGAWaYPJ2mf+e5t253Met+z/n9q9V73GFmuqveum+oqc993ufy84To4kGtSjrxdCYwdUq7yc8DWuDNQIg7JgTV1VXVAogIPank5Ae4jZ1cpKaGSlGCX3I3H0W1CATDCOYEEUsQlrFNAbEtoZqaSlHzUCZokISCeJJq2wghpLiZFGqLqv8ybQoIXwPqdWvq7Iz/rgJp/kfYJKCPnqsO1DI/b02EEBAl016/8n76whJ40UqiplqL3MWT8IuyM0hKpsXVHJhIYEWvWQNcBrtMdUeVLucFr5vwldemitwMFOP4IWAualAoSlCLr6g/aUsBnxTpCmVFUBOLybb/UFCLARr45fUSZLrVhVosi0COViM+hAmdamrSxe84dhlvwiL6YBMmSnFJZ9wZBDN4bsBHVMW87ppqGdcE1+wvWjNIfUwpbKbKfKJGql6pes+O0PdZQZ8Ve6N1Bu0kJNGSzMwRmy9mnSLqT7GzSIpKkuOW40iTRkxgaXJAxz2V5Oq9zO39PGc4lKOWDPEozXPgCxBqE1hmS2ol6KcVDcdYBpamC5WlE2Jq5cPZJ2pgs+jggHcsKjimxLtbWTp8VN8mEwgTyBHcUjXONUI2B2QhxnhTHR2rA61deB38jwdgLNm/UjAvRWUt48yTEviq9QtBsRQh1SmTfqmtCWmz+jKzHiFXEEn+iQo5BB/Bv1Nsj0saYb+AU/YeFdJcbwX/p1TZLvMlgVRCVeS2a0PyhOKVruuV7E7QwSKJQgHpoty2nRgaY1Gqy9xmMo1JDLWN4EsLYepazjFr/sT8Kp7Mzkvjo+BZ1lxa50SjztrHHSqOytwpumkqYBvLtl5WVFaKslZi5ZyTVj22DopRjhNkGa9OP1o7+Tn3zgn9/sB11O4fdh+we5qzr+bADnT5cNuaokkNZ375/NiydZvYEB1x1NE6lri+BqkcT4iamWCZ17K/pBi7t22Bry6O4449RpTeBYUN8cMvG7CreK9A5NaHtJL16YsvvsBRRx0lnuCW2LD5L+1lAkJufz6kEinxreZ/Tz05D4nqWqQSAVSVV8OfnYcrut+P7IYNRIFOJbgU7pOkX0j6i+upnIN2PY7Fh51TE6tBXHjmKd4zdv0/crzvvQh4EfAi4EXgTxsB76b3p+1a78K8CHgR8CLgReB/ReCjN6emGjZsmNkK7HjD6vsdpafj5Skgs55i2Q2W5aFVFGncNn1goT9TM7lVXwZ/7Zj2sG7fW5vlYV6UvRkFrh3PDaqtLQYIBDCIQjIDtN0wWpR8sr2a8E/9h0UF6kAPVcappzLtLUTJJ3BZ25EBzgqQ5UX441QJNDsRbYMVQlTPXQHw/iSdUdMqbHv4tzYaMBERYVKPIacQxwDtCzm2EyjCOlFmB+gbHJPz8KVFy9QygjCX2//FU5hgjEXh4lrEULyKfQnEYlVikSHK8zj7MyTnpA2HqnQ1EaEgNIrsbC3gZv3G7fmyTdoBRlbMTVRyDjhSKKXgWIoXUvXMY/h8Ak3EKiROSw369hLyqdKRcTfVuQEoAlq+nwp0qi6F3TARIBLFBGK1UVHb8Rz0V1UHDD/iVKMGtO/SY8cUlU4RQP6cimktOqYKVPXydrzB41S8qvezFN4LBxCP1kphSBYwq0vEpV3ZuSw+mBK1eVVNLQoLG6KaECdduJAJHSpCFcwJHHbANyFfXn4eotU1AoDFRsPx/Ga/1vk4LlWR6geVzqr81Hirj7CMLSe+Cg6lbKDaekTV1kNwq+M7yzYI3BfbjDrx1+Vx8/IKJcFBWxHpCwGotJuWoMs441hg0kFBofqfq7e3zkP+FyaQQqYgoCJc9QNnX/LzOo+pqufl8soYG5/Y6dTVRQF/UuwKsqSwI316Oc51RwHHTKYIJOew/twSVuwTS0wYCKUHufpdE6pSsR1AlPNIdifQXiWIEK1XJEESQJy7DOhNT9sNAnjacYjyWMGyWKCIrQWvXxXQVMorlI6LdYuqpXVea6LI5dHgeDZznZCimpreyCT/CLNFOc0+yPj6inBW4DLhriqMJc/DOe9Y8VBdq4Dd8QRmGxzbI2WvGR9oFrCzHR9SXI9KdZNWO/DU5qbMMbEH0vmaXsMc9Tp/zmRWdRXXGPWSZ2JEi9mxneqhLl9FVRsXe4dMcuLAIoh2fMaPOwLyCwocBXFK7FRyHdAsa6WzUipcVg93ayfXGgPMZsmj9w0dJ+57FL836wzxKmaiRNoaS7/P7l2yXrs+b4lCrhmMFcFyTTSKQ9seJrsduPOBsJa7RHbt3o2qGrXoiNVU4vcNPyEnK4i2h7YRxXJhg4b4z9r1iMaT8v3hbVvLnPv3v/+NNm3aSAE/9z3UPLl9Ae640SRyXZQWKz74EgE8PuUpKRAYr02hsrwG8UAQV3S7FwVNmmiRy+wIwuGIAGb1e6d9UFCgMwv5GVh2J4XZds8Kwz0avH97EfAi4EXAi8CfPQIeWP6z97B3fV4EvAh4EfAi8F8ReHnu4FTr1q0FIokfMAsmWXE2FmJyitoJgP0DKwxTwxpoJbChoongypSYBgLtgVOBrIJns90wsMffuS000u91wLJdQEYpnDmWwQ23os19LGurG0BzKzhVogaTiTX4AC7b6QVuODDX2TavKkwFy4QzZpORhtcEZ2JPoUpUwkTz5RWY58AbPW5CAJNCi4zNR1qxTWjowCZ/ig/u6g+aIjB1ihmKqpYAhKpaqrzFn0ALs/FFqKe2HH65JqpADe5Kgb2aGEIBepKGRd0rNhgsdoUEAj4qDsUUQIAor8dACs+lylJVHgqAzcoS32wtRkgLEPVYVQuROHJzuVWefq70KVb1oFgNOBCUEJmwpaRkn6jt+P7i4j3IzmYxR7WaMBWxFUCj2o9AQ9TTCY1NbW0NfKk6RMTnlTYbamMhSnrGn8pKbr+nrURerlhgMMxsN/21OX5ZDIyqVYIlxoZknVCO/tdm5SGQTPxjfbINn9dRW1PlePeqVy3BrFg65OejZH8Z/MGw+PGWV1ShsKBQ5hrV0rwujS2Brnpu83rF+zxWi+ycCKorq8U3l8XFBHBTrUoYZ4pfX0oKR0qROBkf+nkB/NGoAnrbvp8CovRNFsWhAvuCvHxRlrI9+fn5aduRUEBc00WtTsAbYCFFxjJBKxm1fRGPXxnScQF4PKfYxlAZLjEw+wGqjGk/kyXvo2qWIJmQVXyEaTmRxYJ+BKVagFMtBgiHWdBOi23SSsIfIKDlXM1GPK4K3USiJm1zoCpsp9CbWJKknGJ2SbFDEXU97T78qrA3kC9GvlAbnFratERyFaSKvzv/U19zAZAc50xAhSPy63CQQJy2DVHQZ0CK2AksZbvVVkYKpSZqnbVDrUoU5mqySj3hzQuXYDom1jycR7SnIRCkz7B5RtNXmeOZx5Z5TsuLWFQsecQHWxJifgHg5ksvSS+OL1p5yBhigUpNoikg1HltanIyWSuSaips8zfnNeruBfXnNqAsVhY5OQLhZdeBk1iy7xkHJrr4c64bdg9iAofe22JBE6QymlYqumbYLg67D9g9hetkaWkpihqqHQTfX7Z/v1NcVNcatcTRGHOZTP/b8VhOq7UdZXTmnuTYh8h6qp7lbKPNf0lAylqfKd7nvi+671XSbmdXC8fD5i1bZKfB4UccKUXxqFSm3VEwlIX9+8uwt7RCxhuLh6775mvkRoJo0/oQNGjQAAUNGuLnXzchUecT249TT24vB1+3bp2snVQxW9zs/iTX5GdhRdqm0Fs5gWBdEEj4Mffp+agsq5H7gd8XRHk8iQu73IpGLVrI+KIdRpD2R1Qth8OqWA7QhoS2OH9shcGx3fGsU71nbO9vTy8CXgS8CHgR+MtEwLvp/WW62rtQLwJeBLwIeBGwCLw2f1iKD+ss/iPb+atr07BMtz/rg7SSDv2UPXC7Qa0pLA3GCr9zFGvuaJt6y37mVi3LM7dL2WbnMouN+lYY7uNam8wmwRS09lBvbbXj24M24VHU2YbN4mDvvf8+1q3bKrCnqCgsD/r33dcVz7+4FHffdavAr5deegM33niFKBeXvfV3RLICKN1fjcs6nYdD27RGMqkQhfCG/7Fo26KX3kGv3ndi27YdePe9DxEK0X4gjFtu7Yy9e/diyZK3MWhQT3zzzTf46qtvUFWVQOfOV4Fq8i9Wfo2jjjwUrVq1wgvPL8DZHc5CixbNnQSA7r4mpGE3rVv/Iz5Z/iVoC9u0aQvcfPN10n+TJk2SfmU8eJyrrroSi15cgpzsECrKq9G9Wy989tmn2LdvFy69rKMUVSRfCwYjWPPVt/jt9x3o3Pl6OdlLL72M/WUlAmubNDkYd9x5s8BOxnzBwlfQs9fdqCgvx8KFiwFfAiX7KtH8oCJce8012L59N8rKSnDFFZfjgw8+xO+//y4g85KLL8HxJxyPFStW4O23P8HIkQ8IuHjzzbfR5babEI9WCyzPJAq0gNniJUuQm5eHrVu2o3uP7gL6Jk6cjPycEHIiWWjZojmuvvoKKVAnNgtUz8KH2mgc8+a9gt6978bu3XuwdOk7GDCgJ3bv3oXly9egS5fr8eqrS/Hbb78JrGnV6mDcdtttogSfOWMucnJZ+A248srLJVavL31dYEtZeQJ9+tyFD95/H9u2bkNubgQHH3wwbr65MyZPnYmzzz0HJ518MqZOeRx333krmjZpgulPzpL3RaNx9OjRTcDyyi++wJo1a9GwYS4ikTBuvOl6vPnGP5BI1OL++7th2bK/yXGPOupILHhuARoU5aF0fyl69eyLzZu34NVX/44mjbMktjfddCOaN2siUFzGpdhy1ODlpW+KRUhlFa01AujQoQOaNW2BFZ99httuuwWffPIJSvZV4IbrLhbP7R9//Bnfrd2Imztfi9279+LNZe+iqprKYRZ09OGWW69Hw9wcxyLDj5ramKjPFyx8GWeccTKOP+EEvPjiElx55RVS9O3pWc+jZ68ueOaZF1CXpCK6Dse0a4PON1/tQHD1nhaVNj2eEcQP63/Br5t+xVVXXy5JmTVr1uCrrzYIDG1xUCNcd92VAnVfffUVAXhVFUncfvt1aNSwoUBSVVUzpUNoCmRHcvDykldw5RVXCYSkwve1pa/j2msvFysVJmp+2rBVkh3nn3cWqqsqRLnMpARPQOsH2eUQDOGnnzZh1arVjg97Apdf0QlNmzbFjz/+KArSgvwGolhevnwFtu3YiltvvUWSGG++9SYiWRFcdvll+Mc//oF2Rx+NVoccgg8/+BCXXXYJkokamXc//PAzdu4oRqdOl0kC4tdfNyCRiKFdu3YCpf+9+j/Y+NtmNMjPw2FtW+PYY45CShIymiirELuXEDZu+g2+QEjsEn7/fbMkE44//gR8/91aNCpqiLKycgHX+0pKULynWL2X65LSlxd2vBD/+c/XOOOM02W+r127FqeddqqMs4hYX+g8s/XYrQJmG2SNpyKfReyc5CPXJX6eL7PVMVsa5t9UyU9ormBYkw660yCzc6RO1nGuBQryWSyzSixj0onEtP84LUM0gZixfdJju4+p94xM0UtTYovi3AHMaXsPUeM7SQdHoayJxQPjIRfp1C3gek2wzHtmm7aHS9tpOUOwzHsRrT127i6R8V9dWYZNP/+IoC8pVhhcaxo3bopv1/8oc5DvObbdUVLs8D//+Q8aNmwk63wN+yWbdjJqS0J1cTRRjWisBgEEEKuMIS8rH4maJJ6ZORc11fSlp71JANWpFDre3gWFTZuKHY94KwdDAsAJmtmfBM3cwUHTf45J9qV5Vtta7YFl7+9NLwJeBLwIeBH4K0XAA8t/pd72rtWLgBcBLwJeBCQC9FhetWoVTj75ZFEpcju5Kni1eB8fFhUsZ7Ynu5XBFkbzMhVfZik6pbfVtEWEA43dYNkgr21FN7DsVhnb8XlEAhz7jMELU6zZQ78bDtj560Nla5PAARZSc6wYuNWfnrUFhQ0wZuwU3HTTlTjppFNki3XvPiMxfcZkARUPPDAIkx4ZjbL9JZg//1lMmjgR5WWlsnWeDpaBIB/gqTqlSlLBcs9ew/HS4mdQXl6JFxctw6hRAzFi+ARcfllHNGvWFH36DMRbb72KSy/tjIULn8SuXTuxfPmX6Nv3fixe/CbOOqs9jjziCAwc+ADu6XoH2h19hAOvCV7oZZwlMOJfH69ARUUSV199KUaNehR33HED2rdvj8GDB+PerveC6nSqBFet+gr7S/eg06XnY+Ij09Dp0kuxZesWbNv2G3r16YZaglz62oZz8Oij0xCNpTB69HBEItmYOHEiOnW6FNdffz1uufUWjB41CkVFRfjnB+9j0aJlmDF9AvLz88TGguq59957D8OGDRMV3QsvvAoghosv6ojbb++Dt956QdS5jz32OEaNGoaPPvoQr732Gu65pyvOOecczJz5FAY//CDKS/fIGBSPaQKSrAg++vATVFbHcd31V+C55xaiqGERrrjiKgwdOgzDhw5Gk0YNECSYisfEpoJWESoAp8K4FgMfegzTp0/AL79swPgJj2P48AcE1s6cMRuPPDIas2fPxvnnn4+DD26JMWPHY9CgB6Qo1tChwzFt2hQBbQRe3Hr+2Wef4cEHB+CRyZMFCn7z9Ve4/rprcW6HDqq8zMrCfff1RCiSjTnznsV993bFiEED0LZNawwbNhbPPz8X8+fPF+g4ZcpkvPzyyygqaohLLrkYlVVlaNa8CUYMfwS/bPhZ3rfk5Zdx5JFHin/0pk2bJOkxZuw0XHXlBTJvp01bgL/9bQH2l5YIpE3Q0oG2Aw70I1T1BSOorq3FtGnTMGbMGAFZ27Ztxzvv/B1DhgyRNmze/DsGPdQPfl8dZs+eh/Xrt2PSpOFSaIwQ//MvVmL79u247fZb4KtLIllbJSpT2mUQLEeyczB02AhccGFHXHPNdbju+lvxwAN9cPjhh2HkiGF44YXnccftt6N//7444fhjVcXLtUZgovr9UrFKu4usrHw8NWshlq/4HIuXzBFV/aKXXpLfXXRhJ4wYMQJDhg4URe+yZW+j2/13orK8Ao0aFSE/L0/U+gTLHD/xFJCTW4iy/eW4555eGDt6OE5qf6IAzr79BuOJx0chJydLFPDLV36Dn37+CX17d0NtVQUNBNQ+R6wu1FuayuxPP12DXcV7cMIJx6G2tgpHtzsKLVsehLvv7oHrr78KHc45V8Dyk09Ox+qvvsaCBfNEmX///ffjkEMOwWOPPYr7u3XDjTdcjwsvvBDdu/fF/GdnoaaqVOLw3nsfYN26nzFs+EgZU9Onz0H5/p2YMGGMANApjy/Ameecin3Fu/CPdz7EjCfHIiuLHr26dtIOhgrT+c8txJYdezF6zGg8OmmyqOCHDnkIvXsNx8gRvfH2sr/JWnbiiSdi42+/4e13PsZ1112ULgj34IAJeP75adizZzeefPJ5zJo1XtqTonrdZTfiVuqy/QSOfKWLk8qOgDoBlLZzxVTD6XVcbEVoSaRg2e4fYiXhFP0z4EywTIW0fZbFMe2cAqTp7uMUnRWbHOee5E5uus+v94/M46HdY9L3JCvcJ57OFOurBY3tsuH73P7N9ruk+NTT+iaFrdu2iQlMq0NaIyc3TxJf3FHBApj89y+//i7r6L7indi7cxv8qTiOPeYY+VlRoyZY/fW3yM0vxMFUJ7Noa12dgGUmirkm2w4R86vn9dREq9SXPpiNnHAO6mrr8OtPm7D05TdQUFAEvz+M3cXFCOTn49zOnZHfuLEC46wwAsGQKJbTYFlgM8dYxmPZoD8/w/N3Ou8s7xnb+3vTi4AXAS8CXgT+MhHwbnp/ma72LtSLgBcBLwJeBCwCH74xJVVeXi7qNVV4Zcs2X1OCERDJgzKBjKMmtodv+8pjmT2A7hmnhYOeIbOdOFOVyr3lmOdJWz844MCtMs5YYdDiQbcv85h8SDerDbeSjL+rb69hINyAQ/rhn7YD5gMczhKvS6pguQ18+MipeOCB+9C4aVOxRBjw0AQ8O+9pAQ2DBw3F+HGjsHv3Tjw3/1nMePJJVFWWiyK0qqocoVCd+FDW1HK7NJWRKdzXbTgWL56FfSX78eay99Cr132YP+8lXHDemfJgPnr0GDz77Dx06dIVEyeOxnHHHYsvvp31w4oAACAASURBVPg3TjnlFCxc+CIuvqQjjjvuGPTu1R233nIjTjutPWKxWokxjw9fEIEQ/TW/xr691bj2misE0O7evRuDhwzGwIEDcd+99wk45TUSYl11RUe0adMKX676D1q3aYvvv/8eu3ZtR59+PbC/fD+C3NafCuL5hYtQur8MvXr3luJ0kydPxrnndsC5552L4SOGY8iQwcjJzsGIkWPRtElTXHhBB5x26snSD+vXr8fS11/HxImPyBj510fLkayL4bDDDsP8+c9hyuQpyM7JxoMPPCjH/fjjj0UluW3rDoyfMA4TJkxE/369kIrTk1XHFa83Nz8Po8eMQ4dzL0D7k9qL0vnzlSvx6GNTcc9dXTFp0lgcfFBzJOO1qCork631Yuei1dIQi9dh4EOTMHPWVGza9Bs++2wFtm3diW7dumL27Gcx7fHH8OijU3BZp044pHVLTJz4GE4/4ySB6f37DcIjj4ySreEEkbt3F2PZsmUCY8dOeATHHH8cNm74BWedcTpOP+MMUXY3KGqESY9OxvofN+ChwQ/j2TlzMGLQA2jVsiVGjRqP8eNHYePGX9Gnzwi8+eYCfPfdWuzatQdXXnkZYvFqUUXPmfscsnPzcGiboyWpQTj7r48/FAB/4vFHizK2qKgRKioqMW/u85gyZZxAXoJ1KyjJfBFV+gnSrEAYFZVVmDxlMmbNegq7dhdjz569+Md772LkiJF49dVX8cvPv6Bv3+5IxKMYP+FRAUz33dtNID4B078+Xo6dO7fi9ttvRZRQOaXqUip5aX/BLf3vffAhNm/ei4suOQ9TpjyJ5gc1w6233IJ/r/ocffv0kYRH//69ccLxx4mVCItKSlFKekezQGI4BNpKBwIRzJn9LL74Yg3GPzICB7dqgeefXyRQ7qYbb5VkRP/+3VFQUIgli1/BuLHDUF62X3YWSGLB71PozcRCLInChk3wr48+xopP/41DDmmDrvfciWhtNXr0fAhPPUUoSyNaH75Ysw7frV2L/n16IFZbBV9dQtrF48l4TKrlx78+WYP95ZXo0uUWUU2zsCCh/sCBg0S5PHYs+yMLzy3Q/r3z7jsl2TJr1tNo3LgBpkyZgkGDBqHTpZfI3Bo8eAiefHwyaipKZO19970P8P26nzBq1FjU1sbw1KxZ+O7bHzH7mceQm5ONKU8+j0suuxjnnXMWrrryGowf+xBaH9JC/MbVXoVFFoP48ZeNmDH7dcydOw133XkP8vJyMH/eHPTrNwDz5szEE9MeR15ujox1eoN37zEcEycOQqNGjbCvZB8efngkFi58GsXFxZg2bR4mTx4hNjpB1CEoyR/braGK30whVfVmp6+yrcm2w8RtS2GKYL0PSDlSxy8741fM45giWO4xjkKZYFmtLugdrl7YlnyUIqdWTNXlPc6kqFtZbMDZ7l8Oiz4AGNe/r7EFHGduyw4eUy161Cc5rd4mWJa1CNi6bbtA/4NaHoyiho21ACatlujVHwhiw6YtcozSPbuw7feNCAeAww9rK+sZ3//Lps0oakTwG0F+tvqa79q5E40bN04XIyX0ZxJMNP+0/UgmpHhmvDqO0uISrFrxJTb+tBF1MfXR524OqqbjoSA63nmneCzzuiI5TKSF1a8+GFTrkhDtMNTfnO11JwCsjz2PZe/vTS8CXgS8CHgR+CtFwAPLf6Xe9q7Vi4AXAS8CXgQkAv/59LkUrRgIPviK1sbUu1U8XrUQn4FlQ8MGdO2rgWVVEWtlJ4GdDliu/6DuVoWlLSncBdRcBQINLGuptAOL1pmyub69hiji0sXLFGJYG9KenFIgjQ/YbK5fipHl5ubJA70vEBSQfP/9nXH4kUeJYnngoHE4/rh2Ykvw4w8/YMpjk7B3TzGmTZ2Cg5oRpp6HY9odg6wIfV1VuUabAarPampqcX+PEXj7nUXYvWcv+vYdiqOOPkS2L3e77z6Ul5Wjf/9h+OCDt/DWW29h8eLX0LPn/TjvvA6yVX7evBfwn2/WoKhBAdav+xFjRg9A27aHIJKl2/CpboOfRdaC+PLLb1BdlcIll5yPd999V9TC85+bj/HjJmDDrxuRFS7ElCljMGbMaHS77w4BT/BlIeAP4/1/foCNmzagd58ejvdpEJs2bcPPv2xESUmJbH+nupqK2R9/+gElJVHccsuVuO6667B37x7MmjUTd911J/75/vsY8OAAVFVVYv36H/C3vy0TKw5usf/yyzUo3rNLYrX0taWYOu1xUd326NEDU6dOxaefLhc7guXLP8Oghx/C8wufR88e9yGVqBJVIAV9HFv5BYXo2bs3butyB04740x88OFHePW1t/Daa0tw261dxOe4VcvmeKBvHzQszJdiYToG1NC6zudHj56jMeupR7F5y3bU1tTi5ZcXoUuXLli69E1MnjxJYCuVowS448aNEcUmAX3nzreI8rTdMcdgwID+2PDLL3jq6afFl3nHzko8O/9xTJn8KH7dsBWJeAjPPz8DOTl5mPb4kzj7vAuwatW32LTpRwzo0xMnn3QSBgx4UKB0ZWUVbr21F5YunStK75kz5yMUysG48f3RpnUrzHxqDvo/OABTpj6Jk04+RRSJSxa/iPu73o0jDm+DnJxsxBIpbPhlAx4e9AiaNinE1Veehxuuv96By3Wi2BXP4kAQ8ZQfJaWlokB/6mlV0+8q3o1x4yegWfPmKC3dL8rHHj3uQ0VFGd79+7to3fooNG7UEG3bHipJhvfe/xC//f6LgOEKqvZTCS0vR99i2bUQRE00jhkzF6BR43w0a94Czy1cjH79eqB165Zod/RR6NatG/JyIqiprsSsGU+KlUYsSnuOsIDZ7LxclJZWIC+vIZ5fuBjxZAxt2hyCTpddgnnPzsfa79ajQWET7C8rxcRJY1BRXoFx48bjsLYHo+MF5+PEE45HSrx/tRgcYaU/nIukL4hRI6fijttvwJLFL+OJJ56QnQf9+g7CzFnjEAimRKG56uv1+O7btejbpztqKssQdIC3gGX60BOUBoL4+NPVWLnqa5x22mm45NKOkvhZvvxT7N9fiiVLPsDrr88Xm4EFCxZIHKpravHjj99LkbWyslIMHjIEY0aPQseOF6LjRR0xYMBDmDVjKqr275F5/vEnn2Ptuh8xZOhw6auPP/oYH/zz7xj88AAccnBLzJzzEtocfjTKS/fh+2+/waMThyMWrUIwoMpZwkcmu5hQuK/nCDw4oA8WvfgCKiuSGDHiAbz397cxcMADmDd3jvhu33brLWLN0LffGIwe/QAaN24i7RwxchyGDR2EPXuZUPkHJkwYKXM2Fa9FgIpzlwVSJkGpxQIFLEvhOhYKzSQB3fcQW/PVAknBst0zbK03gGlAmNOalh6Ennb8Wn7v1A6Qe5HjjS//5uh0PJ/dO2bc9yz9EyGTELW22z3E7inSJvHHVs9uS5bW/xPDzuOIpWVHyLbt26VgX5NmzdH8oJZyr2HxvrqUwvntu/aK5zj7lB7LRQU5OOLww+R3hQ2KsHHzNjRv0RJNGjdBvLpKFrjqmhrZRcD7INu6ZcsW8ZuOZGejWbNmKMwrxM5tu/Dph8uRE4ygcUFj1FbUIjsrB/vLypBI1UlCoSKVRIdbb0Vh02aSjKQffTichaxItqyhPHYwTM/lLPFkNt939y4lXrMHlr0/Nr0IeBHwIuBF4K8UAQ8s/5V627tWLwJeBLwIeBGQCLyzeHyKD+n08pXtuVQZilemFnEiOBFFMB/vHe9ItxWGPeibYllAsaO44vH/yArDDYTd4MGtgHZ3jynSzOPZfmdKZbcdRv2Hf7cP9AFbqaUCX1KkYVSUhVh8Cz7U1ERl+/5DgydhwENULDcXpd/AhyZg0OBeCPr9mP3MXEx8ZAyKd+/C7KefQt/ePUXh16CwUArHhUPq/xmXgmVB8bDt0XsYXnjxGVTXxvDM7BfQr183TJ0yGRMnjBEf3wEDRuLtt1+WtmzcuBHjx0/C5ZdfgptvvhkvvPiagLSjj2qHxx6dgO7334Ujjmgj9gTi78oCSmEWVAtg1ZffYPeuUlx9TScByytWfIbZs58R0HvNtdeIYplFnYYNHYq77+qMtq0PEZuLgD8b//r4Y2zdvhU9e3eXLcxUQa/+ci2WL/9cxgC3+N9443Vi1XDcccehYaMG+OKLL3D33XehrGw/pk6dhubNmmHTps147rk5sj2eKtrFixdjxowZUmDq008/RzRaJcBy4YLnMW3aEwImevfuhRkzZgoIJ6Bh0cCNG3+R8dez+73wp6q1aJqo4X2I5ORi3IRHcP4FF+DMs8/Bis8+x2tLl2H+/Lno07sP7rrjdrQ5pCUKcnOQFfIjWsuibix0GBBU5CfU70l7kwnYvn0n9u3bK7H/6aefsHvXLlFi0/rhvPPORbt2R2PiI5PQrFlz9OnTB1279sTo0UMEpNArmIrn999/H927d0MgkEROdgRPTJsqQPPUU09Dfl6B2JTMnTcfvfr0x8RHJ2NP8R482L8vjjzicLHuGD9+HHbu3IX7738QL7/8rHhPf//9T+IZzGPS0uCZOQvw4EMPYfyESWjUqKmo2Zctex3XXnU5Tj/1JBmPBUWN8NvvmzHlsacx++lJiNXWIjcnB75UUmwKxANXauEFBCyXlZdj3IQJePbZZwVW7i7eg5dffRVdu94nKvAdO3eiT99eWP3l1+L/W9SgAUKBIHr17CEwbc2ab/Ddd1+hf/9eiMdqBC7SOzeFgFxzXcqPrKxcjB47HruK92L06HHo3edBUX8PGzZYkjt9+/RG55uux0HNm4o1SDikljJUgBKq1Umiyo+13/2Ef76/Aq3btBSP6N59umL+cwuQiPvQpHELrFmzGiNGPgQWs5s6dTK63HYbmjRqiPzsiFqAQG0VqFiOs5heIBvDh4/FZZd1wkuLluLpWU8iEgmhX7/+mDp1DLIiASmQ99W3v2D16jV4oG9P1FSVg+Xw6Dktlh0syClq1BA+WbEGa9f/inbtjsMFF54t/sdTp07BBRdcgLlzF2DokCE49tjjMHvOXJnXC19YhFWrVqJnz+747rtvRa08bdpUSeCcd/55ePjhwZg2+RFEq0qRTKSw4vMvsHbdTxg2fBQ+/OAjSdxs3bwJ7U84BmefdSaefOoFtD68HTb8/APatGqCm2+8GqlkFKk6LSDIJGEslkDjZi3Q76ExKGrYFEcdeThWr/4Kx7Q7DIcd2kYKwL35xlLEYjW49Zab4fMF0f/BkejXrzsOO6ytnLN376G49NJzkZ0dxKov12HatNGSAPAnYwhJXlEfqezeUN8SQ+4Ljk+yFfWzZGbaLsK8iRlkl22FWSEZADYLJn7PQpZmj0E1LX3fDSzLvSLJZKJjrcHqfc5OGzum3U/MyiGzm8ZBzDyG6x5YHyyrbtqKRSbTcXDfryQ2TtI1lfLJ/KKFR6MmTdGkaXP5N3eeSGHJQBDF+8rUUzqVwL9XfCpgucVBzZGXl4eGjZpixb9XIVlHv/4QsiRxkhCbDCaLrcAgz0/ozuNIvFJhpGJ+/Lj2B4Tq/AgjjFSC94CA2Ntk5+VgT+lepHIi6HAbPZabiQq9oLAQ4XBE3mNgmRZMUtQvEMoUwE2ltLCfk2C48MxTvGds7+9NLwJeBLwIeBH4y0TAu+n9Zbrau1AvAl4EvAh4EbAILH9neorbsflgzwdxbnWl0ikU1G3LcXoQ09uYSjN9alafW9n+rUWUeAM15ZioQR2wnN6C7FgQpG0tHLWTgV5VRlPtrK3Sh/+M4lnAhBQP5Pn0TVY8icot/sy9NZkPz2aXwetKq54dMKDgQ4st5UayUV1dI23mAzOPF08mMXTYVNx1z7U46qijxWf6wYET8PTsybKt/IH+w/HEE2NFsTzlscmYN3e2ABeJA5WRPt2KTThAsEyV4D33DsVby57Dxk2/4623PsCYMQ9j4MAHMWrUcNlS3qvXUCxd+hxGjx6L0aNHiLKsf38Crql49tklOP74o9DhnHNw9113oOs9d+DEE49Ne9AStrJ4GG1Lvlj1FXbv3o/bbrsBL7zwIvaXlmLAgAEYOmyowKzDDz9cHvpnzpyJSy6+EMcd0w7z5z+PI49oJ+rE79evRZ++fQREFBU1FluIU085XZTYr7zyCiZNegTTp08XyHROh3MwaeIMPDp5JD768GMk6+I4tt3R4u08bFh/UfhSOff444/jueeeE1hNEE318zlnn4NBg4Zi4cIForwlVBs+fJjATAKRM888E/fe2weXXnoe+vbpiWS8Ir2FntdLoPH07LloefChUpzvjTeXYXfxLgwa9DDuvOsujBszGoX5eeI7KrpHglWOMSkylRRV+v09huGJ6eNQvLtEPEXbtz8Ww4YNR4sWB2Hs2LGYMeMZnH/+eTisbRsMGDAWd9xxHc444wxp67hxYxEKcit4EBs2/CLw/FF6bZfvEyX5rJmz0P6kE3HGaWeAAKlho8Z4bPIUDB0+Aq8tfRNz5y7C07Om4Lhjj8VDgx4S1fC6devx8MPj8fd3luCfH3yAffsqccst1yEaq0KjhoUYO24aRo8djjff+huef/5FDBk8GGvXfou2h7bGBeefI6C+dZs2OPjgVpj+5FOYMWMyiGip/g0EfOIJrMpKKumDoLa4vLwCkyZOEthZun8/duzYiTeXvYVRo8fgrTeXYe33a8Wf++WXXxEfYCZOnp23GC8veU7sX1av/hrr132Lfv1663mQEOsPzq9gKCJJgILCRhg1hor5X7Fo0WKxhqiNJTBv3nRUVlbiji53YMjgQWjbtg3yc3IEyKbqEsgKBwUSp3xBRCK5eOLxGeIBy3Z8uvwTTJn6GJ5/4UXk5hSgwzkXoF/fh/HiS09hX8lezJ+/AGNGD0X5/v2igOa103M3HNb1IIEg9pZUYOHCF9C27eH44vMvcf0N14oNRbfu3TBp0hjk5maJGnn9z79j5Rcr8WC/3ojXVqMuEQPqElrMVNYUiC3AipVf4fetxejatSv27itGOBzCvfcOQPv2h2Lv3n04/fQzcc/d94gyeuTo0bjppptEEUuP5WXL3sLkyY/JOKDi+cKOF2DQoGGY/sSjqCzbJ4m9jz9ege/Wrhd7mGHDRqK6ugJ5OQSNLdGrV1dMe2IOLrr0CuzfvwcvLliMZ5+diqoKXj+LyKn9AhXY8Iex7N0VWLzkVcycMR1vv/0W1qxejeHDh6D1IS2xcMF8iVOXLrciEa9Dv37jMWRoT7Rs0QIlpSV4cMBYvPH6fJmnI0Y8ijFjBspaGgn6EPCpEjgDZf2ifubLfhbw+WV9IRwV33T9P8RjutPEbYXhD/B+InceJ9mp4NYKxLktLGyniniwh0KyFvMl5Sp573DaJSpkAe2Zdtr9xiCze1eNqZbr37/qg2VRwjv3Ovc9yO5n1uYEC/TVJWWnCW106EXeuFkzNGt2kNhg8M5H1THVwZU1MURrapGbnYXln3yErFAArVsdjAYNGiCcFcGq1V/JfXnH9h0IB0LSR2zn1q1agJb3MybuysvLJPnBe3lBbiPs3lqM4q07UBjJR01ZNSLhbHl/bTwqXvSxeC2qfT506HI7Cps3E2hcUFggYJnwnkUteT1sg16XT/6GYJFAvhg/xoD3movOPs17xvb+5PQi4EXAi4AXgb9MBLyb3l+mq70L9SLgRcCLgBcBi8BXH81LubcoG6C1B0N7H+GquggoTJYt4An1U+UDeiKR1Id/QgC/aPrke7dNRX3FsAKCsII+H4sZ8auqAN3bqQ1QJ6k29PGhlYWCCJcVICuDltbJ91TBKVDWLdf2nsx2asI1p22ignWAudh4kL2lMGLU47jjjitx5BFHyjU8OPBRPP7EGPG27NNnGB5/fDT27dsnkOi+++5DVWUlmjVvJlASdVEpPkbFGaEGtzffd+9ILH39aVHHvvrqexgxoh9Gj3kUDw7sIz7IAweOwjvvvII777wPN998LY4++mgsXPgSHnlkDBYsWIxjj2kjvsbdu3dH586d5d+EMwJQksn0Q/znK7/E9+s34aT27fDKK0sxZMggtGzZAqNGjUbbww5TZXVRERo3aoIVKz7Htddejaeemo0RI4biyy+/BAs5nnfeedL2U089FRMnTsW48SMcr9gxGD9uEBYtWoQjjjgC11xzDfr2Vcg+fcZ09OjeQ7ZLT50yRQrYdb65s4DJGdNn4aXFL4of8crPWextG+6880706/cQrrv+SlHv8nXDDTcIWN68eTN69uqJ2bPnoGx/FR5+uD/itZWimiMY4SBgAmT//jLMnPmMxOLjjz/Dww8/gEZNGuGuu+7F+PEjBb7QZoNJEHqLCmRy+p12Gr37jsW0x0di27ad2Lp1G6686jKxvyjevRePPDIWM2fOQbKOiZUEtmzbjdGjhiI/Pxdd7+mGyzp1FPuMk09qj9poLZa99RamTJ6MmmiN2IjQLzca9aHNoS2Qm5uP27p0wfjx48XyonjPXnTvPhRTJw8VNTTtNeiT/N1363DhBefi4osvxkf/+hfee2852rRuCsK1/v37Ydy4aXjwwe4ytm+6qSuGDesrXtVz5szDTTddj8UvvYLxY8fgl59/xrjxT+KqK89BRWU5Lr+sE1q1aom6lM4XQkB6AsMXFrA8btw4zJkzR6w4tmzdKnYstEpZunQpfvzhFwwZ+jBGjhyLQQ8PFDVknz4jcf/9N+KUk0/BZ5+txurVKzFy5FBUV1UgiLgDlQjy6eeaQiQ3F4tfegP7SooxYOBALHppMXZs34sHHrgb4VAEt912D668spOMSSa5zjjjNGkrfYrpiRzwZ8nmgi5demHRoqelXx8aNBJjxwzG66+/LjsKbr/9dtx+e188/fQEsaCZPn0meva6F9u3bZNrb92mNaqr6SGfJWtULAH8/MtmGUMdOpyJf/7zn/jyy7UYP34YunbtjWHDHpAxk5Obi5279+Czz1egy22dUbxrJ4oKC9CwYQOBgxxV8tXvx4ovvsHWXbtxc+ebZd1Zv34dvlj5hXiT/7ZpE5a8/BaGDxuAOXPnok+fvnjkkcfRrl1rsSF6++23JYlEsHzGmWfgoosuwvBhIzB0yGCUl5XJ+vbDDz+KD3q3bt3Ro8cgzJs3TYppjh83FuMnTMD0J+bgkkvORU5uNh6ZMAtPPz0W0RpCw3C6KGIg6Ic/kIVvvt8kliqLl7yIb7/7FjNnPIeZMycgkh3G0qWvCdy/pXNnSSw+9NBjeOCBO2UtpMK9X78RWLhgOioqKjBx0lN44okxeGrWXNze+ToUFuQ661Ecfp/CR8ZbiroyGQmIZUtNbU0aIDOJaYVZ+X6xYeKcJcBkItEpuGjWS1zvOA5tt4vdo/iZCIuYcrdInJYnagFi96G0klp24ygANwhuINj9l4F4NQcUkNouHYPW/JquKyC+0QmxmDE/aasFcCCg1qP7JRnBmgXAvn2l2LNnH1q2aoOmTZshLsCZMF0Tt7FoUqyUOG4/W/GpjIND27RBYUE+srNzsOLTT2V937jpN+wvrUJefr7MD9ZN4HpLJTMtMLhbhICZcQkHcxEtjyG6vwL+aAI5oYh4rYciWWIRRCBP+I1IBEd0uhQFzZvJfY8+zUyU0m6Evue0x2CCT2Psk3u5XJ/fL0DZYnDxWR5Y9v7i9CLgRcCLgBeBv04EPLD81+lr70q9CHgR8CLgRcCJwKr3nxErDHtod1tTuB/c+cBMGGdKYH7cHqzdEJrbwlM+rWrv3gJtD5z1A69AWQv4sR0Ki6lergemxV9XlWtp6wtRnmW2XhtA4EO7KpLVm9Ntx1H//Lb9WY8r/y/HX/TiIpx9ztmizI1G47JtvXuPnvLxZ56ZjVtuuUXeN3v2bCnuV1MTR6dOHdGx4wXwpeLi5cqHa0Ivgupnn30Od911l1zbN998i0sv7YTPVn6OU08/Q1S9L720CEOGDMWePXswffps5OQE0LFjR9lG/847b6Npk4Y4+eSTxJ/1rLPOwpFHHinggCCO4IMwnbBl48ZN+Mf7H6KgoECUj6effroAoDfeeEO3q/sDYntCOL3srb9JEbEbb7xR7DG+/36tWGfwuljI8Z577hHl2/HHHyfjY936taJ43rVrl1zboYe2xeeff44OHTpgxYrlOPPMswQWbdu2TVTYVPfyetauXStexVQsc4t2RUW5WAKwPVRVsyjYVVddJeCCxf6Ki3fLNRKObNmyFccde4wU4cv0LxMPateyaeNvAtxOOeVUHHxwSwRCfrzx5lJ06tRJ2kh1JJWVBMxUE+pBdDf6uh9+wont20uxO7bz0EPbiK8w20DFNC1JmDzgeU4//Qw5HmP9t7+9JWkTHq/9iSeKv+yWzZtx2umnyRhlcayff/5FjhmLJ9CkSVMZS6vXfCWwnnNk5Wefi1q5YcMivP/+P+Ucbdu2FdBMkFRWVia2HIwZQRFh69df/wfHHnuM9PM333yDhg0boXXr1vjppx+xYcOvOPGEE3Bwi5YoKy3Dmq/WiEqZYIyFIBsUFahSWZSfhFeMH1XFYUkoMJnARAVj/uuvv6JDh3Pk/LTnOOvss/H3v/9D+igajWHlypUCQzkWdu7ciR07duDss88WWBdIcbdDQBJNTBDRnoXzY/OWrUjUpXD8CSeK9cv27b/j9NNPQSKeFPV1MplCbU1U/Kw7XXaptJuQk9A2WpOU3y1e/BJ69+4t43n58uU455wO+Pnnn2TsX3DBhWL5ct1114vX9bRp05FKsShbHe6553YcedQRiEZ1DIm9j099vI879jjxk6aVy8KFr+Hhh3tj8OChiMfpjQ50vOhUHH/isZg5cyESCT8CviS63nM1Tm7fHkg5CYs6fvVj1Vc/4vetW3H9DddJIc/PV65CUVEB2rdvj8aNGmHosGGSWHjhhSW4//678dJLr+O66y6T8fbJJx9j5MhRYhlz5JFH4OKLL8GokY9i67a9ch72+Q03XCCK/6uuuhp/W/YOxo6jBUUC06bO7y4qdAAAIABJREFUwn3334F3/7ECxx7bWop8jhs7FcOG9kGTJo1RWb7fUeyKS73YlBSX1GDRoiUYP2E8Nm/5HTOmz8fwEX3FQ/7VV5eIYvb227vI2jdl8lO4886b0fqQ1qLsnzjxaTz++CiUlpTghReX4OGHH8Rzz72Iu7p0RkF+TlpZbGuqrIFO4Vf+jH3LNVqslySZqMlKg7DmDay7YVRZbC+7J9nnnEVB7W2464Qw2vFutnuKrRvuXS20WnHfk+T+ZvYbrnuPqZoNQNt5LZlHWCt++rGYqLwJZc1ywu5T1nZTPAdEoM2ihins2VuCYoLlg1ujefODDgDLcpx4yim66Menn3wsbTymXTsB2Xm5uVi37nu0bHEQtmzdjvLyGhQWNpA4MlnJtYNrKtvI9cSSkATLZXsqsHHdD8gPZCEEv/gmVzIJkZsnScWaikoE8vJwwrXXoKhFizRYpuI9HIkIWJYEXygs66Kq9sMSC754Lvub4qIzT/Wesev/4eF970XAi4AXAS8Cf9oIeDe9P23XehfmRcCLgBcBLwL/KwJrPpybcgNg9zZmUxvrw3wG7Nr7Tb1VHyyzYJ2BZbcNhcFi+2qQRwvd8YFc1U5pWw0+fguQoMDSUROnLTIUPmdAtBZmM2CRgeJmn6G3eXXUUCsMfjGw7BxWfmZbl7kVmQ/k3AIcTyjMpII1K5wln6PqLjfHUeglFSDLoVP8d9IBy3FR14aCYQFbfPg23+pawohIloAxKsIS8YSo+6h+JKCk5yUhpcITPR4hqdiWOF/ND9tUfAR/Wdk5iBMi+3xSjEmVZrRBoAIvKIpaFjjLy8tHgIAxVSfqW8aF11pdVS2fqa6pVrW3AMI6Uebm5+U7RaEgfUZoQbhl/tey/TkUFtUdr8csTiR5kKoTv19+TmKMlNhJsK18CSjPyUUoHJLPCqTwAYl4XOwsDBDpuCQ0JRzlNQVQl1SVe7wuhqKiQgGkVEzGYlGEg6rqZjwE9si4AuKSzCAgoYWJQle+n0pAxp3niWRFBLLXRqMoLCwUyxP6DFMdyX+zbbSQ4c/i8RiStFlIJpGfny/xIpijYpD9VdCggcSZliui9qeKUzx/KQ7MTivQRVVIb+GkQmoFb7SyCAiU5nURDvM4ppDUfqqDL8V+pnqQSn1eTww+H32AOY4cv3QmXmj5Eq8T9SHfw/42ZSbHFK/ZVKHaub50IkPaFw5JTBgfm6Ny/GQMYfFoVyBG/2/AL3GurK6WWNCyJZmMwuenT7EWuWRhOZ6PY4CxIuDk8XidAX8I8ajOkdraqHqih/QcUpAvWYfs7Ih8Tqxs4vSZzZLPy5oS4DioTe+C0PlN32Y4UKxOPsNr4rH1+sIyVwnnWEyNIWA/c+DkZGchxXnJ+STnp80Ewx5ELOn0lezkIJyulj7jmiH2PY7Hs86buPxOrIYkR6bzgcfjmFY4r0k3ji0mkdgeWkiYGpRf+T6CPAGqsbioWzk2CdilWKFAXFpBaDxpT1Lni0j/U7jOM1PZyn/X1FRJLCurKsSyhskLCo0573ktBJe7i3ejqEGR9AETSASipaUlKMjNlflj67gV0bN5yzHA86vVhe52ScNWjm2OX8euwhTCjA0TFXYMe4+u5QdaIGnRSEJrHl/P4/bzd4NlxkSsK5zCrlZYr77nv6j76xWhtfe47ZoIiplcsPbZvHQDdbtWf4rrDucysGPHbuzdW4K2hx+FoqKG/wWWqVi2HTmff7ZC+v+YdkeLlz13duzetRPNmjbB1m07sb+0Ei1atpRifUy+cL5o0UZaYZRLLDhXAoFsRMujqCjeh2RFDRrk5kviJpKfi8rqWklKVpaVoyqRwAlXX43GrVpJMT/OXfo/hzg3wmFm1mReZ0UiMtb5nyjUnX5U4JxCxzM8j2XvL1AvAl4EvAh4EfjrRMADy3+dvvau1IuAFwEvAl4EnAis/mCOWGHYg7U9aLsfjEWl5dhf8EGxPoh2g2UCUW6P5fsN2tqx3UHPwEECBT2mFWIypbGBAIEMfLoWvqWg02CztM11YMWP6sepMFWYWFoBbWBRaYG+18COeWmKMtoBhHww58NydQ0fuAtFfWkAzoADYYrC8AAiWbrtXCwbHH1gqk4BCF/6AE7f0YAAVfpVEjARYpknJeGBxl9BMD/KdpjFhwAqR+GdBjAG3B0/ah6LoIqel3IObg13bBAY+9zcPFSUVch2ZgF1su1c+8w8s2lrQeBGqEUwRVBAT9xIdkTaYko1vj8W5/dZAm8JVAkqqbzNy8sVYMr2E4CpAlA9qKOxaNpTlZ8ViJZMKlQTWEfAnpRicWpnq4p5vghIFLgGHIAd0Pb4kgI8Cb0I2bIjEbk+ga7is6p+r+xfWqtQgcf+48u2dLuhlFxnVhhxSxzwWqO1AkH5lZYBBMAE0wR6iTotIEZQzHaw/wiAY9LHhLhxAdQEqCkHHBLk8XoYGyYGCEUt2cKxRODJaxfv8xBV/Rm1J6/NtrgT8tbWxGQssfBdgPAqmRRQL/AzoGOdMRWLGD+hblzGmlkQ8Lr4PY9phdV4DTL9nESMFoFjjHXrO8cv+y8Rj0nRPYJ76RdRbwbFToHH5/srq6qcMV0nimSCYlOfs032H72cZR5JoiUg8eX4MPgrqsqaaulzTmRrM8/LxAjBF4/F9/BrVpYmMDgG7Fp5jVVV1RJ3/lvsfgiOadVQw77VvmQRTsIzxespgbWMq8FEXr965nIOKfDWBFdAkgEcBwJ2/QEBuBzbHDPsFwI/AmOem+/lnOV5c3JyRdmfX1CIqupKiS/bzvknSnwHxHLMpncuxAncs1BTzesPiYpWAXwCopKVqcMkA9ehiHjAN2jAJEyZzE0q2jkW4/SQTtVJX3F8FDVoJEsji7RFa3VcmcJXYLHsZtHxn153nTXY1Ltcp3RHCvuR40/nocJOVS0z9pYos3kux3N+Z+u6ex2wpV9+5iz+9lm7V9l9yM6hpFb7qP57bW3VtZpJTk2O2TltvbV7IOMj7RZv6KTj3azJUV1m7I5ky05KkmRMRFCxvHXbDlEttz3sSCkO6rbCYNuitUwIqX3NmtVfCjA+qf2J0rfr160TRXqDwgJs+m0LYjG9j3IHgUF7jmsCZo4bnatJ5OU1xJYNW1G+ay/80TiaNWqC4t170Kh5U1Szf5kQqapGXTCIU2+4AU0OOQQ5ebkIUZ3tgOWs7IjcO2RMi2pbEymaSNS/JzjP2I7zT23vPWPbQPW+ehHwIuBFwIvAnz4C3k3vT9/F3gV6EfAi4EXAi0D9CBAsm6oro/LlA6gqJfVhlA/XgbQPJt/vBtAGhUVBTKWt47loj9RuhbIVApQHboFlSXnobdS4kQP9VFWpEMAKNhGGKNkyoJKBBvbwnvFYNlWcFUtyv9fsLtxxUIClRbicx3/5Yg/HVELyoVphhG7zJaQSoEjwye8FtKqHZZCKbW5jTlA5SQirCkgBnC5VNZWt9DzlMbIFRNYKCCaUMHWyAClHmSvA1wGk6gJiTtaEoupNSiVcPEkAmVH9ik+pANGYFJszRV9WOCIALZsgrbpG2szzitqYUM3xKk0rUn0QaMX+pSKXqmI7FmGzAWSeWyB4gEWgFECL/YQUgSRUdoqJCdiMiVqVIFGugbCd44vxc4CTaowV7hBm8GoEUvsM0CcEasXiBPVa6JF9qipkPZ+oV53/WT8mRcWrW/OpdNUxoJYshDnmIc7j0udY4JsA/YAUguPn9u7dI3YWjAXbJQUgBUTpGQWUUfksMJ7Kbu0LQvVIiH6wPhlHpq4UoM7Eg1+LmBFapn3CqWgNhUQ5S3BP6E8QSCuPgoJ88UhmTTk34CH45ksUzw4QFLAXIuhPyH/ZVALXsMCfKnPTOwZc8Wbcuc2ffSRtciwHRM3OBEYwhKrqKlUrE5qKd7omV6hYVsV6Ku29yn6SOMZjAjo5NgnBVKWs44TJDvXbjadV8Lxmxp19S+BPiEzQKYmXKGMVkjOyP3ksVTfreKSCl8cTOIi6NBw3wGjzVNYxRylOSMxCj9KfkhBRexFCdI7RkIBRVYOrOlsht8BQJ2kVTxAkJ8WvmUpwWhiwbwmEOY8It5lMEIW3zNXMTg3GLOHYRmSANcc9z5VKq80l4RPOljHQoLDQiT1Bo3pAq7rXSQ5wbUvQ/ziMWFyhNxNPnPeqRK8RhTVjpvYJquznOQjBxapCQLkm7rhzg+sX2yrg3gCys6DKcYJqjaD3FW2HJTS4ppn/skF/xofjwe4tNj9Uoa19ampuW7W1jKwCYQOc9jVzT9H7i/o2K/zly36fSVyZNYbec+x+aPc9g6fp44rnclzXAOf67R7iPr6sbUhJ4ofFUktLy7GvZD9atDwEBx3U4r/AMocW4895/O0334iKvNXBLbHu++/RqGFDNGrUEA2LGghYLiurFvDMeOsc8El/8T+uzYwXx3h2pABbNm5D2Y5i5IeyuHUDuXn5qOVcdGyomPSKpYAzbrgRTdu0QSQ3B4FwSMByJCcHkRzdBUPht1hpsXisE3e779rfFZ5iOT3MvH94EfAi4EXAi8BfIAIeWP4LdLJ3iV4EvAh4EfAicGAEaIVRPyamMOZDsz28C0AUiKRglQ+tCjLVn9kUWoSwhFYGhu0BV4GRPtSrD6Z6ndImgi/z/60PeU3pJ1vG09ufHZ9URz1tijQ7l4Fk3aLuTytxHYJwwHEIi+TYsq2dha0UgmXardHxyc8JkQm7dKu62XAYODB1WtBPhanCQjuOKnYzXqMGMUW69gcvt9LNYmnAz7YauwGGARHZYk1Q4xSeIkxNA1o5lZ5Pj/+///RxgxYdA44XqvmPutps16LwyvyxCZnUfoOwVLfBq5LbiiVKksDZts7DiQeyS51op1BYExYoYh6qZtehyRBVh8qLPFE8TB2bE/m9KvkMPKX7y6cgzJSMOt5Vee7uO+nngGLpOgeMEYj6UimxNyFkpYdztahxQ/AH9fP0HxW7Dp6fEDWm9h+8BsJGWnQwPjpWzB9WgZAVlzSPVxIc3TWgKkubm3LJAjup9g0iVktwZ+0/0J9WY6LJEJlNrvFg48fmtoDKSAQbNmzAEUcc7sTD6VMXiEvHSQe6pgB8OgZtHqnVRo60WyClPwAZBX6d9xzXBOXumKfHqCRiFEbay8Ymv2ffMFYKEwOoS6Qc6GkFPtmfGjdT0+oY4rikghmSABFg6RSM43FVVcs5zjgx+aOJMI4helczhvJvOa/CZLEnkbGjSRRbF/lVr00TU7YG6ljL7OwQexZnTVW1bJKuJmI5YAGwtU6TD0SUavvAuAtUT6klingOK6NO755Iw2UCYV6XA7DVk17HkajSHdsZ2+4ha6Sz9usUVbWxqnlVZS7gVfx1zdteFdo2TtVXWc+p16aA39TKao3BpEAmRrpaSYPS89TGAD9X3+YinRBxkoJ8r60X1g67T5l3M39uO0Xq3+/0Ppi5PboTpLauW3u0xqCq6m0c2zh1jzu+v6qiXN7L9aGkpAwVldVodcihyMsvQCDE3RrcZRAU24u6pK6pVN5/tWa1KNyZ1JDCkiyoF8lCk8aNsGv3HpTsq5BCsSzUx/nEOczdEfw3P2fxCAZyUbxjL/Zs3oaiSC4CKd7Lk0hwzIfDYndSVrofNfEE2l92BQ477jgEsyOo8/uQU5Av77EdAUF/UAv4SlJKE2m2prJ/uZ54iuU/usN7P/Mi4EXAi4AXgT9rBDyw/GftWe+6vAh4EfAi4EXgf0aAimWDOG5AW/9nBpb50KiKzoyq2eCIgRRiDXu4tOO4j5fZLqtKR4UUCi75st8bQBPA4kBl90M732vQxg1i7YHeQIMd147nhgJ2zWn46EAoC1j6s+J7nHQsHWgroDDFfHsdnwDHulPVksKERA2rwMYsFtIgk+9xtoS7O0itOdxAQ2mpgRmz/yDQFKWfC46Kz6ejxiOINMAqSjsBf/qSYwm1qvfnj/Ot+io70FW2+cuR0s20/nAOpj93jm9tZ4zEcoIw1DmnqlHN1URVneaz8L//ECNEozd1ZowQVgtYcwo1SkxZkEsgnAJtsyNR6WjGRsMAq8QvRc9Z87lVRbR4Gbv6QC0UCCDVt5jKXSpPGXsCIio0zWuaNjCiWhWw6BTFlHGq/twcFQLUEmoHkAbgliQxwE445rRZlJWOavWAXQBOQiQzVv2iWOacIiQ0UOYGYgY4JewZ74D0KNCEhFpocIt7ZUWFqKIF4DpzU2E4AW4G1cs5BHj7Va1bp3BVYLIonVUpL/OMRJkgTuW00l38uNp/qF2FAFIHwvp8PI7Tf+mf6fWlQaF4CCsI5uczOyp0LqWTHqZqDXBcqo2BAEp6yMtc0mGeBsNUqIfUU11Ao0Bs8QRxnHkyNjeiDLaEhtOfFgPro/TccEFV+5k7UcT3C5Ckv7Cz+0HeZyCc48EBvObbzLgqC1W4zvkhnzWfdo5MsSrQJA67P7POmP92Jhmm44Yxth0dmqDhz90qXt1FIoFJ97F7/XKvt5n1PaNadid26t8vgkzUONfpXvvtmtNjyomnqfvtnPXb4ax+UvzOzsU410/82T1Nx1fG/smd1LH3yDX5mBSIyZpjdi58r1llWMzYnni0VuxUaAFTUlqG0v3lOOzwo1BQWIiUfCYGf9AvhTNL9rHwoh+bN/+OGu4ICIdldwaBsqNtR1FRAxTvKQHdjgiQWXDULG6oViaApjrexmIolI/d24uxa9MWFAQj8FERHU8ilM2ifGFNAsYTqKiN4riOl6D9WWciFQzAFw4hlJMtYJnjiG3Jzsp2EoJ++azNO7ufEixfcNpJ3jO2+wbv/duLgBcBLwJeBP7UEfBuen/q7vUuzouAFwEvAl4E/igCX/5zdhosux+03e81yKasUaECX7aV2RTOaRAs0IMWDhnFmsEd+ypwSlR2qvATCOiAZQU9CjhsO7kCEfWaVFcMhbUZ1Z0LHDqKTj2XKuwMMLg/44YYdr3mAZyB0XoOHoiAxbZq198efYDyMJnGtwpxBHbykqwQk+ENvY76cNdgibVJrtsFRtMxdPmYWuzdHpcGVzRuCvnccP3/R7Gs16eqTzuuu53uRIL7vHYNbihkv68P3UzZ5wah+nlB9DoeDE6mQXcmiSGFyZwxY1vr0+0SX24F6/yP8TQ/VzdEtvFtPxMwSgglYJMASW0QCGo0eZCxbuFnqMx1XF6cQon0zXXGgxBUBfBiq+BTtStfbiWywTFT2YqiGQqs5L1SgEutaUzhKTNFuKN62bphnf5brRws9iRh0peuv37d48RiLZYqSRaAU8VtepzLYqDxMKjMz8TpfS0JCx3bvDwZkw6sVTjvE99i+skGg2pnEouzsKUqh6WvnaSHjBtJKGTU0u4ER6afNJaWfDFLCYmhwGZL8KhNSSCgSnEBlI73toFb6w8FpqYUPxC8irreeRlkV1irel+uZ6aUtvGcTqJIwkl3eaThpDO/qVY1KwfxBU8nZ5jEyEDz9NyxocVrUFF1eseC7QBw9gi4dmqwEKT2iRu8cjzZOiwxcQp+2jh0OlXWdvWG1wKG0r9UbUvf6Ryza+VXAu60f7tTiFJ8qR1Yb3PUoKQrsDKeLR2WTms5Fi2WWLDkgKmYbezbeM6s/U7xTmmgrmXu31FZb0DUDUhtvFk/2uesf9lencaptKVH/fnnXjN9dUn1dff5UVZWidLSMrQ79gRJ5MQloROWOUebIqT82LNnL7777lvpMya0GhQUoLCwQL2tE3EBy/tKylBX5xcrFCqWWXTWxhEVy7w2xod2Pizet2tbMUq270Kz/CJk+dS3PU4/c3rdcwzCh1B2DrJbHYoLr7gcdUE/svPz4GNRzCB947lLIwsRen/LKuiTsWprl92HeN2eFUZ6RHv/8CLgRcCLgBeBv0AEPLD8F+hk7xK9CHgR8CLgReDACKz8xywp3ud+uWGDPfyrZ6wDiwgcXAXy7IHeHibNjzL9IC7F7A4s+icP2qL8y/hbahE/x5fWeehPAw6BqweCADc4OFCZph67bohqbTFgYLYcdt2ZELiVuRl4zUJn3GZvyjaxzEioktcdP0OX5qXs0D6FkC64rODLURjWG5SEdQdcjx8CBtTXNtMHBBxumGJF3UxYbMdIAxvh29rXCtHUu/iPXgbZJIZpgElo5gBMUQg7fqUOTjogDs7vpZ8d39lMrDVmbt9SAxJyTAeA2vvVHdnxQaaJgpMwULWyJQ+c8eF8yATfEi8Htgn4O+D3zvhzKexFqWpWGA4UTdax+J9tc68TP21VEZtqlaxFbQDET5jQmEX7qNJ1BpYkBvyq9OdLVNFOwT6D5WnAxv43r2HnWqXgnmP3YXYJ7q3/dlwD1XpM9Y9Oq90d8Ch96gDu/+qzNLhXmwIpDEgIJsCURce0bW7IaXBUfNCdIp88PP2IGXO2nZ+vS9RJ8Trx9K1LgfpetboBEsmYeidLUUaCZQXAuj7Qs1gTRDZPbf5mYpfOSznWKOabrbDVcXsQmxAFpmpdYXYP7rGptj0ZK4tgWC1bbK2yz1jCSqxOHH9ZVXOr5YhYc/zX7oNM0kmLWdpcV/ht6ln+XLxyaZESUM9g7Ue1GKkP0TVW6gGuc0IGrxwzabA7Pecd2O9cdH1gqj/OqL71GtSuRdfjjJrckly6TqjPuHza6SsbhzYudd33C7x0J1NExS+Kb8fHJo2oCev1ZzI/nN8rzCTIddYDxy4ks76bvYfG150okqSn2LCoNZEbENe/97nnk62b7iRdGjJLksVqApidzYHq+XQb6pJiocNlrrKyRqww2h1zvCSlqmprJL6lZaVSwDEWTeCHH37Exo2/Iiusu3saFhUhJzsifU11c0F+HvaXVcLvC6O6pkbAcmlpqVybFdAzBTPHXFakADu27ELJtl1okleAMAJiZRFLJhGvq0NhQaF4yFdF4yhocziuvOkmUSyH83MAtoE7NCJZYLFQrgchXwCBUIiLjWs8W9IUuOjMU71n7D+8y3o/9CLgRcCLgBeBP2MEvJven7FXvWvyIuBFwIuAF4H/MwJf/vMZl5DOXcDO1KEKMgTkuGwq7KCET1Zszn7maPbqnTejGjQYITAhocoxs9FIAxoHYttBCG+ovOODbPphX4RnGY9ag04KLQ3aZBS2Aiac7fumwjOoUh+uHwia+JCsRcnEHzftsWz+rVQi6/UpKDL05ChERR3K9ypwEhAl3IcKTYWb7pcbiMvP/YAUEAzTu9mBFU6hRH4vKlCJZUKVgUnHzsCxeODPFPY4ENz8ql1K4APO77JhYEwFiEBB/R+93GDUziN9S6sIB9ykLQscJSSPZb/X9yjIygB595kIMzOWIgrXVO2q9gUZuJxRsyuEkrHoeHsrmNJX2mbBOa7zUxnnplS1axGw7CQqCHJqa6rFl5d9aEXewqK2JTxWOwZaYlgMRKHM1jigj93N7exSMM3lB+tWbLrHp/l5qyd1HaK1OhYMxku/yGVyLtH/WxXLAsDSIM4U3zqvZS6ZL7UrLqo6VasEhX11AjYJ1i0e/OpWbSpUVMuTEIvQcRw68FzMTmS8OwUhnfmb4GmkKB4BY0KLWDqFCzngtVijU8BTbAMIqR3Fd2ahSSc6bM3RXQGmYncU3kxYGVB2ikAarNaxUG8COrsxbBwEgk6yyRn/Bio5f22tEesJx1LD5oMBy7S62Oag40NshRrt/SxwJ213klWSODDrDmcOZ87tjH1nTZbxKYkOsykxsKy7HcQi2sHoYlXitvJIw1z9uRsWW3zcP7dxbetBZk3KKIFlDLmsMdzrrIzNFJMNHAKq3K6f4LCxJm+zGpD1Fh9bJ015L+uIY1djntDaBuf+Zb7zLPrpVz9rA/mWpFHFvL5kjDuq/vTa4fI3t6SbrecyDZ2dIZmEgcaBrzTIlkRrErFEUhTLsXgSbQ87Utck8etOiN8xP/fvL1bL2s91J1pbI/YTudnZYk/DdZ/K77zcHJRXVCMrnIuq6mrs3btXdlRY4o5xoUJa7uF1KWRlF2Lb7zuwZ8t2NIzkwZfkPSQEfzgIznJaqsh8TfmQ1+pQXHPLLQjmRODPzhKwHM7OFgsnjtdQICS+4hJ3ei2nEyUZsOwplv/wtun90IuAFwEvAl4E/qQR8MDyn7RjvcvyIuBFwIuAF4H/HYFV7z/lUBUFfaq8VNiixbfUx1S8Sx07ivQ2cBe8ooJXizzVycOxbMunis/x+FRgp+BVgJ/jveuUXMuAMKk0r6A5DSYIehzrDDeg4O8JBwxC6FeDAgoI3R68pqgWywQHIPAB32C2PIi7NIzyfmmPgimDlmploHDT3R7bNi8EWYPoshqwrfSq/FNbAdoCWAQyD+L/pbATFSghk7lmmCWIgnYDUeqLrGDAjsGPuIHlASPB8S61plr83MBIttant7unG3AAjDPoZJ+vrxq0/jGAZ4DboLX1hRtE2Xvl2Bwx0q+motQxqdYQ6eGrIafiNe3HrX1gns5SnEyO5Sgg0y6lGYiUhu9OoEytmUhEFZKLjUNCPYjDWniSbYhFo/KvrEgOKz0e4DWq8VTQy3HM66RyV5SnDqhyexAbMBNrAqeopCrF9Vp4Lv6O3qlawM0KtGks7GcHKJrTnsjqay0KXIHdBttN5e/2rVYYJl699hLbiAyAdP9ceijol+JjMu4sieCsJ7Zu2DwJCEjVYoIWRwPqnG+iCOa64Sh1bRypl7PGw2KlY1CVteJx66iF5XgCUa3ftf3KUrVwJ98janYHillE3GpVQns7X7qIorOO2fVwPlvBOmtf/TEvfeVIsWVtcnZsZGCuY5XiZKfYPwqB3UpeO0bm0cWUxITLBNYCTEOZRBRtF9xWEly/zE/b1op0IiZtY6Je8ZIwcSyQ0vYdDsDW69R1V8f5gZDe1gYbo+wb85KWzwqMNdsjZz1zWfZkigbq3NVxm/F6tuSJjiEnoWAFUZ1kn65vlmzQZdkKLtrPZQzIToWMRYbB93RSzAX53QDaxpIVQbTXaAt4AAAgAElEQVQ1xD3/3Ik1muNQ3c2CeftKyxGN1+GwI49WlbefdhaVaNSwIVauXImdO4uliGZtTY1AZBYJZfHIwrw8jYMPyM3JRkVlDUKhXJSU7JNCf7XRGiHyjBaLAFaUV8h4CPiDyArlY9f2Pdi9bSdyQhFkBcKIR5m8UeuqcES9koORCJK5ebj5rnvgy8lFuKAQdQTK4SAiWWyHA5R93IlBexS1ucksFbpeex7LB9x1vW+8CHgR8CLgReBPHgEPLP/JO9i7PC8CXgS8CHgR+O8IGFjmAyEhrXiqErC6lFkKB9K2xxnlq+tw9oDOH2kJqwO9mAXKGZh2CuRJATPHg9ge1O3B9L98ZglBXao9Ax3i8+l6KWBRNZ8bVCpkzvgwK8BKkihKa90q1foPxvxe6nY5n6+vaBWIZuekd+ofSOzSgMVRRxpsNPLsfiD/I7AsaM9RzWp7FDoaxK3/QO9WvNaHpZknf3dRwEwQ/6stmiVQiwLnZcDMHStpogP39N8ZyGTxPzC2CjMPgDSuz7nhsrWpPrS2/rb40vYi4FKWpn/u/CwDtU0hrZDa3mfHtz5QtSm33FMJrGPIlI4CXQMBAcwCgAm6JUamrnagoAPKDlQhq6+pzTPOO0tUuNug8TJoquOX57WECiGdzRUZl45Sv/78dV+3HFFsWf7bl9w+504u1F816v/ugH6mcttVVJDvtWtz9537PBZ/O67NXVP8MhVV3zPb3XYba9IOx3LH5v4fjS35rGPB4Z5LNo/5tf6csWv8o3XHfieJoj+wlvnDuS+FE11WMqYidtYvm992bfXnt7XRxqmtrTY++HNLVphiuv68tjHLr+aX/0fz2z0uFcD+d5E+HtudIHK3m7/jMeyz5m3uXgvsPe6xb3H7X/1h4yOzHmfGs3veZ/rnQIshi4t7rFg8ddo5iYtEnRRhtReVwkzscB5mjsHERKYIbf0YuWPj536BRAzxRAqlZZWoqo2j9aGHIZL2Z09h5WefY3/pftTG4sjLyxNfd77EXgYpNCgsEIV6MOBDTk42KiujiMUhUDkaq0U8HpXbJZO5PPfu4j3yeb8viAAi2LOjBLt3FiOAgIDlaE0UWaEsSSxHcrJE8Zz0+5DTrAnu6NYbdZEcBHIL6MuCUNCPSJZCZB93boSyNfHgsoWy+cN4eorl+iuo970XAS8CXgS8CPyZI+CB5T9z73rX5kXAi4AXAS8CfxiB+mDZVMAGqzJ+yX6xl6j/kG8P9wZ6+D39U2kJwJfBBAMPB4BAKhtdXsh2DL7HCpCJypPKYEIbVzFAO059EGKw1c5r0Ir+xFTp2e8NpkgRp2RS4JddS/226nVkQJxBAzdgM1AmVhlJBfPuV33ApZYcrve47AgMzEk8DHLVg3Vu6OJWJFsM3WClflvS7RIImmmDGxDae+S6xA7DkSU6v3CfX5SvjmJRj3EgsLQxc+AAtEJw9RSC/4fdhnvsucG6GwwRKrMono29A0CR0wAbO2a/4lYTGoxzw2aAYyQhY6RGlIMJVfRxTDlA2c4TDGWlLVHseg0+WZvsOmipYkCQXsYMHbfBW5G+DJdXsOyGNTwm4bL1LY8jn3NsP/i9JTvcc9PGKbu9PgB2wzD7vHtMHNjnByrs7Xd+R7XoHnNsl60jvHZTkFu73PHXHQIZ+xqJlcTFUUG7kkv11yJpgwvW/xGMZdykLX71xbZ42Py0NtUfs+61ya7HYmRjkbsPDpjTrvFmSYV0mzVT9IdrhK0/Gnv1NP6ja5EjuArg2bhJr3lW7NGBwfZ+9xpha561y/rb3e82Luw97jX/wDmt37mhvJ3rwKRKZldM/WO622htsD6yeWsQ2n6euYZMIc/6Y5XHTfu4OxPLPcfd1+3ua44n3h84161t9RNM/Dn7iHYuluh094V9zmLlp/1LIoZknQ9lFdUor6pF0+Yt0LRZc1kD1q5di08//gRtD22Liqpq5OXni3UGrY54vwoF/AKWqbIXsJwdQW1tArGET7yb95Xsg9+fQk5utiRPubZs374DiXgC0WgCQX+OKJa3b94GX10A+dm5zAarXzKL8mXpOlcX8CHvoObo2rs/6rLzgEgOfKEQskJ+Oa/YeIfCCBIsy3oj2ap0QpFxZNw8xfIfzRLvZ14EvAh4EfAi8GeNgAeW/6w9612XFwEvAl4EvAj8zwh88e5MKd7H//5fe+8Wa12WnmeNddyn/1RVXV2tcvXJHWxjEAl2291ucBzHDlYCQnKECMJSQEICLkAKRBwk7hDc4vMhIVxxEYQiHHyKiBMFOXZiW4ABJ07cJhJJ2+6u6q76j/u0juj9vvHM+a7xr7/E9fbYrb/3XmvNNeYY3/jGmDWf8c53CFQFGK5KTH1J743wLC+VDg4AuJwgAEI8anwIlvPmX8rQww3FBOyAJg7ggADDTbmAUt63VqUlG0Tl49dAuAQKCbSPqWRVnqvHtmGlkZATJR3gIoFBwtes46EFwDEFZguWvW3eCaMyb3zXQfUh4NkHLEU56MfRH8c6+FWQbDi2guUWKANsBsAi38/wGj2E0OM2ZFWdfKDGzkf608Eij3QAnnlD3yWMGPolKfVBk8KLGNBuPp5YGMTmcFV9LmQPWHIA3cJolI4ONh2ujrHdl/XqJnJAwMXzH6ALZJYNRm5cdhgrxskIIVPFCdgX/NEPal19HSuadswRS8rid4wZlVEXgByGAeUIai4WHG6G6ZCxBcvHQJ13EOBQ5fJd4BrziMethY8qv80P2k3uew55Xw71qLYMeq05rLUXAeIn/NPi17jJGtY7sWFe8+P1ot5jP1VbDjasGzycsb4Zn9RgLou26lENs5MgvvSTQ1WfF4kJY8Xh6iGQzkZ4eSqzhc76nPm+LcvrxPgc562XfamPzTc+t/D5uHAyQkjqyjm9/e28STuZp8cFlFRT08+UQfza94mFyucYP2/0dWz8OD5ZEHPwgQd99n/kYzgU140Rq0q7nav1+azstG1rWW9Lef+Dp+Vrj5+VB49eLx9586243v6NX/zFsl6ty6OHD8tqsytn52dhg7G6uQ1V8OlyERv2yftcOSRbitXtrlxerbUEVj744Gvl/Py03H9wEd7Ky+VJ+eCDx2V1uy5Pnz4r8/m98ntferd8+Uu/X6b7WTlfnpWijWm1ueheFjsJpG+363L60TcDLM/uPwrF8qbsy8lyVqYTQWP5Ki/KrqS3Morldq7pYPnY1bm/1yPQI9Aj0CNwVyPQwfJd7dnerh6BHoEegR6BV0bgb//sD+6BY4BlQJu+xCPMecOcqq0WCrUQLe0ARoVvCy65wY/yq/rTIQbl817ADD1qXZWwAAoHYTQw68KmY2ld0MINV6TtNuvB89OBB6AB2IK9AXCGmB1A6ur7i2KZdhwDxi289fo7VKb+2iDJVZvAFfrDO9jb96Gpf0Sx7LE/iEH9r6QxHoeKVc7jgJgccNgythsF7ljDFnR624BHLdT1/gUEDasMtogAhHK41UJknY/+PIznNjbOAp4KWOpR8bOzs1ADAo3j/LGgknCLH4eAB+rcah+g9xyCug1MG2/PN+JDTsb5cxnkYJyST9Qpyqz+wm3+OFhr4+PleD/7dwSWKdPhtC9WeV55Hnv93DpBYLkFyS14JA90rMp0Wx/aobjqX1iZ7AUhs676LnPSsf73+Y3jHaIO+S1ciF9wM+943kYZJf3rfay3qmwHoV4Hj5nXX8ejpo+5dfAhH9tJvzn0976hLd5O6gFMb3OYHG0XvnxO8zz2vGpBLvXzubONv48nxl7WqW5sWju27ct2HvZxS/4cXIdiA0pt2ppe+r4oRJzHMndls81FWI+X25EQ2438j3ebMpktywePn5WnL67La2+8WT716c+UL37xi+UX//pfD7AsxfLNel1OTs/KdrOKOUdPZJydLsv9exdlOZ+HT/hyuYhNYDebabm+uSqPH79f7t0/D7iMT/izp8/LixdX8W958qD8o//nS+X3/8nvlcV0WZaTedmvduXe+UV4Np+eLiOPrlY3Zf7aa+Xf/XN/viwevl6m5/fLdlLKcjkr+62um7NQLO8nAsuCzeOikjbz06KfFmq+5/Of7ffYH3oh7h/2CPQI9Aj0CNylCPSL3l3qzd6WHoEegR6BHoH/XxH4pZ/5bwawDDDgBpqb/gRqumlPaHMMeDgE1nE8Zh8bfZkiLHwrq9dyKL+qGgyQQfkAhgHgVEsGBw65MWAqyFC4CqrNZrrRTnCJSjo3a6pWGNUvM3xb97vwyOURZmA1gEBFq+3Dxn1m7wHIoc6AjHiA3TeKq4roiAnK3+oHMPzHh1lh5N5+uVHbADqaTb6AM0A8fjuAOwbE/PhqtBF50gJFh7wJ/NKX1o9tQXCcbz8qOP1YlY+CVvHc7bX5Xi3XPJEdBnn96ZcWOAF7gTa5xdeoRHXwHArF2PAqbSMcDvpxPnBU/na7LtdXl4MKXt99+vRpbJ6nf5w7FO97qdsPFcs+nhxcZR+mFUgCKOVaeoPjZ91CxHZxgRjTtllJ5T0gnrY42Iy+ziAd2GuQA5EjdbO4FuB6/mRssr78yHKGje5UvsYoG+RpQz02A00IP83N63J7xgGCqe3agE7n1saB+gxoSXt9cWrou/CczcUvFMtAe1cYR70jzmOeMF/QFgeNLQhlbvBjoz4Glsld/VZdiCMLUoKQr7LCQD1NTFtASt96vVr4q+96mw/GvdlnqF4AaMoDAnNet3UAzHM+8urYuPUYUB+fp1pYTt8yLn2sO4D3a83hGE7Fcs7Zhx70h/N5Wq20Y97nM+oZG2FWexXPPeadyFEsR/ablyxbiKlD9936tkz2sndalC+/+7Xy5PlVeePNt8qnv/4PxYZ9X/zt3y5Xl1flnXfekZC4nJ2fl/XtTXn+/HnZbzfl4vy8PHp4vyzmswDNp6cnZb3elaubTXny5HF5772vlHc+/nZ5/fVH5ezsNK57T548K48fPymr1bqcn71efvP//u3yxX/wxXIyOykXy7My2ZSixUssLiIvJvsye/Sw/If/2X9Rlq99pOyXZ2UnxfSJYPsqVcrLZZnM5M28CMjdzvmKTVcs+xWl/90j0CPQI9AjcNcj0MHyXe/h3r4egR6BHoEegZcigGLZYYLfxHOTnjfdsrFIaMVPC+eynHEzuxa6thVwiMDNvAMujhec0o8DDerG9+KAALSHm0u1oAJonYq1UXnroAM1G0AiYHn1r6VOxMyhhT9qTnkqC9uFNl4Jl/yxcoHxVGiOPwnFHWRxbgfMeAa/KqaUSQxTXHkIi1sYHa/DgiQf8z6Aj5MRjOqztGIY4+QKQYAaIEswUX6eudkffssv22G4StBBE33uYDnyo9qWEB+Ury3E4nPed/DjbdTf2jhLm2HpGNSdel+ey1IsA8yzTrmBnwNZb8OQz9UKRO0nrwO4a0PJA8VxturYD3nskDX0+uYxTZyGPq/ALRYJbENDL78FbHzXoR25wDhpQZ6X54ARmEdf+ngAorfwkrxmccFh3ks5GXtcvmzT4OM5yos4j7FnLmnHp76nhac2z4Cx1DnmOfX9YJszRqBV+EafiKnX3CcmnNsV6wBv2qnzMJe044t88Pfp/8NxmwsKx/pCxzOHKd6eN8xjAGvq5mPr2Hna3OW8nk9eZ+8D2noM/Pv8mv03eiEznsmZNg4sLLEBnx93MM/qWlYXYMgRH8Oqq8a/vNG1WHYsFnrPIf92dVM2q5uyWJ6V9772uDy/ui2PXv9I+fgnPlV++qd/uqxXq7K6XZUH9x+U9X5fHr32Wrm8fFFurq6ijffPz8vDh/fD+H82m4R6+cWL63J9sy37yb586Uv/uHzsYx8tj157ELYWuiI+ffasPHn8LBTLb33k4+U3/re/V37nH/5OmWwnZb6flsle3vSzcnqyiLzUz+1uU+6//Xb59/7cny+nb3w0wLI275tNtTinheZS9lpQmZ3U/y44dBgnV7/rs3+k32MfncH7mz0CPQI9Aj0CdzEC/aJ3F3u1t6lHoEegR6BH4EMj8Ms/90OhWAZcDOBPymKDDwkDRoUjN+rcbAMh4jipheWpLEVwVTjr7xDpNjALb2RA06sqKxAZysbGe7eFxlHnXcJtb5OXfwhy8sAWCACvRsgxwt4WPjlYBqw47OP4FjAmWDoExoAK6pitGNsTACv8qhPItsDUwc6xWHq8cm+ww74/3g/pR+tlU47XM/NoUnbbw5gSSyBcQCJtdqV2VBjTgi76xOFX2542PyMWoawfNztrIannhPdRC/Boa4LpTfiHykLh5uYmwB5Q2SGgyp7NBSENkJuC8mV4Vn2ha30dDNKG/J2wHrAHqCKeB7km2FT9zV8FEyOOoeDX+BxBNPE9lkOvGj/EEwALRD3WV+3YfdWYp32U4WCZvHO1rtebhQWvF38zbgDLrI+1Cy5t3Dw3OBdWCK7yjQWA2ONyXKw5Nh9EP85Trc/82Y7nY4CStruCuB0n0bW28HdsDiRv2nN4fzgMb6Er4Jlze3nH6k0dGCvEzmGxL6T5vMYYZ2HA4+1wH99s6upgua0nZbFQxPxN/Tym8lgON2zzjydOKNGzTjJqGhcDGcv0havCpVi+vb4MsPz46YuwwpjMFmU6m5ff+I3/s5yenoaf8sX5RdlOp+XBwwflxYvn5fb6JnLmQv7JFxfxtI18li/Oz8rNzbpc32zKdDYtT568H8D5wcN75f79+5GPmreeP39RHn/wtLx+72Pl5//n/6Vsbtbl4vReWU4XsXnfyelpznOxseC23MiL/P5F+ff/o/+0vPHxT5bVdFH2s2lA5YDL00mA5TJd5p4K9Vrmc5fa/b3f8W39HvvYxbi/1yPQI9Aj0CNwJyPQL3p3slt7o3oEegR6BHoEPiwCv/LzPzzI+4B42EIcgqZ0bwUStBBCN+VsfiewLNWkw4lW0RjfD9XkqO7k/O7/6XUfFH710fmoS62VK5kl9g2bB+hykoIDQDC0rcKAYzANVVu2+XDjvjamDkNQuLUgDdVjWgBUUF5tMhy6yk4gPh/qn969wJIhzs1meQ4/HPg6+PY+DQMCA8sOYOjn/C1bkfDiGLXVtvBwEIsg0GlzELYfAl3KDalEtbgw1DkBHLYJY0zIssMIO0QewI/ngff1kYUCFIOu8HYV6yFwHzdeAyzrsXP9yDNUZagPqNNBP4cNxiyOAS5FDJpH9BOqZWz5vAVqI6DRWBotM3S8ILdvNjnEp4Jlr5uDU2KnwbCOTewOLQE85zm/55XnBfnMeI3vHijtsw/j+9UWozY63s85QCi46vZDxT1aGQyK2GnOJW3d2jGrcgTVfTHBIa+DZVlRCIzpc+Y7LERcnQzkdnjvY+jwby2WpBWHv09f8F681gZu1VpG53PFvB/HvEAc9RoVr+qt11JU68dBp7e7VUyrLfjp+7iibJ+LKKeF677g044DvkObOFaLMfpM51YbAMy0x8fmkKduB2QLMMxpPs9JNez56QumLHwSa3LBx4bPAUP/KZ+rAt6B6cuLQKVsd3l+/fhCAfHE4mS3XpWbq+dlLrD85Hl5/OyyfPDkWXlxeVU2m205Oz0tT588LR9986PlerMp5/cuyrNnT8vq+iYUy9q8T4rlRXhqr0OxPJnOy4srPVmxKi8un4VdxdnFWXn44EFsvHpzdVNubm/L86eX5SMXHy3//X/7l8u9s4vy8P6jMt1PYmO/xWIZYHqxnJfdtJSnly/Ko697u/zpH/i3y1uf/swAljUV6l/0m+b7qfo1x3HuuzreUuvvboVxMCX0Fz0CPQI9Aj0CdzwCHSzf8Q7uzesR6BHoEegReDkCAsvcJANqWvXYCBFmLymG25vIvKtOb1QBBG7GKZPXAQB0I1r9KVtQ8XJNE/YdKwcIMZ5LhR9e1o+BSQkM03ogf2g/gMEBrmChQwyvn8OfAFDVD9nrpb8Bq0PMJlJ9xVEHdQgl2ACW60ZsAcwyBvq+AzjO4/D0WHscNiXsG718Pzz+QtAjFPayPQ5ZhmBdbpJGXwHsAHgjiBrBagvfvD7H2qr3HJh5nTwnqd8xBaNvdOZQyfM/IeMmlIEoZx2kAafJgc1WnqvztAWpj8APgNSU1Hk+eU3v4lF1LbLIwiFA+7ABH8rvtFjwBQLq6+Mh+lSer4I9dbMx2u85U08weHgDwfR9h7f+3WNzJ3Xwvo5sbZwoWmDuoPpYX/H5oPKc56KEg8c2XygnfNsrhAcmkksOllMpfzjufR7wenk+HMxftrCTMVQvpb92Oy867I56NOc/BjXbudPj7fMZ5wKIu2KZthNTADmvvV89l72PfFHQc5nxR5kOn/37jE0fx+34pa0+7vU9+tznZsYBcHq05si5vAXA3vZhca/2EVYY+g7g2/tus1oPnu0H71ffbBZVYs5uFMued94WWWGsb6/L8uQ8FMvPLm/K73353XLv/sPy5MmTsN54/ux5ef2118vNdlvOLs6rYvm6bNbrspzPyoP7F2UhX3ZZY9y7KPPFSXny7DLUxqvVTZlM9+Xhwwfl0aOHMXZevLgstzfrsl5ty+n6tPzs//Cz5d7F/TIXFN5rLwJdDmTjsy+7ya5s9rvy7OqynL/5kfL9/+afLf/0t357Wc0WZRO+56Us5pPYvG+vBeSS9lhSOw/jsA4uxec7v+Wf6/fYxybQ/l6PQI9Aj0CPwJ2MQL/o3clu7Y3qEegR6BHoEfiwCPzKz/3QHnDgAAUYoJvjUX2VcC3BSLW8MAWdlFECytzcbze5WZqDOMod65Rer0AgYNyxOrcArAVNfAfRZAt39LngrMiXHt3VvW96rb68kZPeE2gYYU0qVg9B3qjQArIEZDtQ5o72IYBlqbnr1nxVwHloHdHClGyHvpP2BeoT1W1Q/dXyAHGv6m8HywmBprmBWtMuvj9CArVbarxRRQ3cGSBa3YQtbTBGCJtxXGastdFiBTr59+Ej5t4PDmVawBYQYzYb1MPeLureAiov28tzCOeAjhyO/t7vymKRoFz/iDsLDxy7Xm/qhng5RlqVq0O+sEDR0+N1oYAx4jk9jEd5oNYNAR3YMTY5f5Tl6mhtVlk3KxS4bhWhkUs1YJTriym8BzxrYaG+Ko9p1VNK7uVikerfBix7HIiB11l/O5wEcKp+sSgxm4a6uoWpLaDOZyoOF2kcSNJ+wC4KVzyyday3VefXPzyW6SugKLnA96Uqpy0a4+TTar06sMfI9h3edrR946Dc26D39QSA5hhAuebdyLcjNkHUuY17O+fRJu8rnSttQ8a898UrLRwSA8aEz+/Esh1XbOgYm69WQKv5jDm07VevO2NQdhFs3KrP15t1WS4XsbBCnrSg2+uh77LRo4NnXxTQ+9t15h0LRYzJfJIh457z7rRMZ4cLCooFnuyUGyBbfu3r27I8vSjvy/f46qb8k9/9cnn02uvlSj7K2215/vR5+cibHylPL6/Kxb174bEs72X909MTJ8tFmc+nYZshsCym/fy57DXmAXjffe/L5e2ve7tcyDJjMikvnl+W65vbst9Oyld+5yvlN3/9N8snP/6psr5dh5o5FwSnZVe25enzZ+V2c1t202lZvPawfP8P/Fvlmz/7+XK5K2W2lJ/yvixmk3gKRVYYu6InbMaNR4kVOd09ll91Re7v9wj0CPQI9AjcxQh0sHwXe7W3qUegR6BHoEfgQyPwq3/tR/cBmPBF3u1CFRU/qB7x8k0SeACjUHrpJlzfC6yYO+LFsXFzXx935++44dTj3/Wxfak0pfIEUjiAG80uRmeLgCsqs3pAewMBKQ5OjgFoB5xtgABaen+AwdXawMEJIApgAWQAvjhQp17A39zwaVvCmbPCSpXdKgIDzsQGUumzC5w9hH1pCOLwgr8zloLICQ7yt8cyOvpAYSkVNxYZgm96PHtxmo/b+48DHCBLbBxXfY6xGgjfZbNIGACPpN1x7gSsAnMAa6Ap8Gw5k/WE+mMXSjn9pCJ+9KrVYgFxVhuyf5RX+bfaoTrpOHIi1bbalE8QU++rDPyrx00ggepAqBweh57jwPocIaOqPL9zaG2S7cp6OUgTYHMP2jE3Xt5kMfOMfqVnULv75o/5WTpSMHZyk7sRqlUsW/vCnUUyppknGZssL+Eo//mMfciYIQ7p+L6zz1aBLzgnOE+f+/hypWkuBqhO3veyBdAikS/SZG5lno6LR2N7xsf2fcGIMciig8ZA5mXmDj8tkGwBaMZo9EP3nGGOaWE1cwDHxkJdmqHXPqxPLeQBB8A6uyjfQ12vOVkgmnmLz4aFgJpDalfkmp40qbA3AXzmEfAaRbvqPQL18WkGb4+PYV8UEFCOz7ZS66dVTk3Ogzb6XONjxOf9YTxqHE2q2v/IZntxvajtiE1o7QmQzGxNW6n4j7zFp9oWG/wJicNrVF7upEJn/vIFK58zYnF0swqf4u1+Wj54/Kw8v7wu7z9+Wu7fTy9lXRufPX1aPvLGG+V6vS2nZ/JQvg6P5FzkWpbTs9NccFmvwjJjv9mWqycq46JsNqvywZMPyjufeCetWSayHdmX29WmbNb78nM//YvlK196ryyl0i7TspxNy73z87Lfbsvrr79Wnr+4LJ/85CfK3//tf1imD++VP/mv/xvls9/1veXFflH2YQG0Kws9waFFK83Ls9zcEssQ5YiD+O/87B/u99jNtbO/7BHoEegR6BG4uxHoF72727e9ZT0CPQI9Aj0Cr4jAr/7Cj4RiGZiC+hAo5J8NKjqjQyPISxgnMBZoB3iAz655zgKFVZ6DW1eYcS6qnTDh0LsRWOLARsc5xAR4Ojji5r89lnM56AUmuKqxhYGADgfLgN9DVdtoDxGfh2J6hKlAJeJzAJ9q2x2wePs9Bg6nqesxi4O2HR5r/uZ8+2rP0Z4TgDJANsHrCkvJIR0jkOULAvpbj1t7P1MfoK/33azCb198aL/rIBNFocN9B4ZALxT4tIs6UFf6hDxo4+wLHDEWap6TY16exxfg2MtREQ8AACAASURBVAJ3bCXIJSCz1+fYAoL3l4MsQCLt8PwRRDwG7Dwvjk0b3k/Eo32vzdM2bzwW3m/teA0lbgNnee39T7zaucD71dvioFPv+5jz8VOnsoN5inJc3duOJfqVXHaFK4tK3g7PE+IR77EZY+On3ta/Hbtted7/reKe3KLdzOlx3HZbNrv0t/ZYOmD2sUS/83k778a4qJtsch7a0pbJ58fmOe/LPKcg58u3cu0iQdQnFlhGayPyyPuwnYO87e3x+Vo2Nvn0CznLHMA1VJ/F9W6zDrC8L9NBsfz46fPy8OHD8rWvvV8W82m5enEZkPfF1bqcXVyUy8vL8uzZ81j8WizmoVTWUwir29vyzjvvxL6RT6+expMVgs3vfvXd8k3f+E1lraeGtqrfrFxfr8uzJy/K3/qZv1W2LzZloUWSzabMyyRA8aMHD8KKQz+f+OQnyu9/9d1y/tbr5Qt/4vvKH/7Cd5er6aLMTs+L/MkXWjsuuSCsjQe3m4wr1wPPqT/2uW/p99jHJtL+Xo9Aj0CPQI/AnYxAv+jdyW7tjeoR6BHoEegR+LAICCw79AAsO9BxqAa44Tc32ZQRSiWpwyq0cvuDFrIBkSiLzwEKDu2yDaOClPMCAFrQ4Df/DhcBBA5v2vg44G6Bmbe/BR6Uw+PPDioUB0F34ALxFVh2VbZgcz7SnoAcoNPaC7Tt9f5oobw+A1h6H4R67giwIl5eZpoqHKo+ASf0QcCEummigzWHfh4/lRk/zSP8DhLjb9lm1EMPYlJVwy1Ea/PI++lVecE5W1DuZbXAlvY75Is4G1gP1T6Kf9tUcFBIokWtMRhAWF2YyfyQwnIcU5EdsXFXPqY/9HezgSEb5kX9GruXQGFVCYuql35sIWmbI+3nni8OB9tx5d+L0Wx2IcBJb0879rweDh3JKVeUUo7Xjfp4Dug9h/vkiucBNi7U+Vi7jtXb4ZqXq/e9rpTn+TXUVX1dc9/Hm8oAWHosHGTrGN/gkUU82kEcqLt/zjGM+3ZM6pw8maFzeN+2/US9h/5U3ata2c/t85bXjfLaPDycf/dlvhhh8au+M5Qhva2NF+rhIJz50a8Vx8YCU5iAKzH3aw7XRnK8bKXK15iclA+ePC/Xt6vy5OmLcv/+/fKVr7xbTk+W5fb6urz++hvl6Yvbcnp2EcD39uam3Lt3EbZEFxfnZTlflNXtTXn77bfL5e1VeXb7rJycLAM+v/+1r5a33vxYmc8WpWynZTE7KbPpsvzq3/m18nf/xq+WB4v7Svwyn04CMK9X63Lv4rwslvnExOOnT8rpvfPy6J2Pls9/z/eVf/bz31muJstQLItHz2X7UfQ00jz+yQJJ1y2/HjOGvuvb//l+j91OGv11j0CPQI9Aj8CdjUC/6N3Zru0N6xHoEegR6BF4VQT+7s//8IcqlrkZdnjhAEA33wILgI4BYhnI4gbTlYC6edU/ebQCoxyWtGAhH60dH0MHJgEXHLIEiKsKOwcFLVT0dnh8XGEGIGjLaWEDxwFRaTNgHYiOWpH6u0rQ20QsxtikF7KDjRaQDTCqQkr67FXHeZuPQdMDcNpsbqjvtsrOYSGgAmv/vkPLIZam7m3bTt7xSH/A1ArTPF+Iu+cnwJVzUka7YCDvXPVPCyQpq4XMnhfU1xc/9D2HbG3u8J1jYJY+krIbdbzDLh9DHqu2TFemt+O0rTOwsAWOLQBu84o8bPNL73s/e908dynPwTKxdcWjjqMv2/lLxxFrztuqyvkO+daCWx/DeP0yb3i82eBTx7tyl/5ljPsCC7FBHUyeMG6OPQlBftMfYSkQtkFp0UA8j/Wrf8bY0XEez3Ze44kI7w9idDBGZfMg66Lqke5Pb3gfUy+ALOduc7RVLOtzf8KAeh+bY3nP+zrr/DJYbvv7IIf2OZ962+kbz2PPW/qnzfNsdyqW1WZyhH5s2yawHPY/ZVIeP3tRblfb8uTZi3J6ela+/OUvl/sXF+Xm+qp85I03y1fef1oePHhUrq4uy+31TXg5yw7jtUcPAs4LLH/6U58sL64EqK9is757Zxflt37z75Vv/qZ/pszKrJzNz8v6ZlP+yv/4P5V/8Fu/Xc5mF2UxPSm7zbacLhcBstVn9+7fL6+99qh86fe+FJv0vffB++XrvvEz5fv+9L9WvuFbPldWs9Nys9uEj7PAchg7x0LyIuqiRUXGiC88dLDczl79dY9Aj0CPQI/AXY5AB8t3uXd723oEegR6BHoEjkZAYLlVLMu7lh8g06vgJGAZmCG/zLjpr0pKh4vHAB5KXpSoqOBauJWQYtwQy8EtN/+uUnOPR9ri4APYcSwoOs7hjgNU6uXwkb8BNbweFGoGRV21DJgagIUeE9eGSFKpGkRVHeUJyiZagJf20fFXgUTa43CrhS7HwLLHptmPbfjIwW7YSjRWJB57759oU1X3OrQnXxxORW7YJoOAmxY6Airz/ejh6EcAJHntMNh9YltI3ILlYzECdA1QavBMbjyW5fVbtemCMPKupb4B2sx3FhAe/snaHEztCY9YqRyFo1R2+gYj9kaRjH9tcsjqYS0vZF5rXGbyH2yGd9DXFWJ6HgPTfF4Y1NX40drig48v4ub5yd8Oz+l7zqXX6jPPW8Y6+UN9WNBpLRv8+GNA/1VzA5A456z03fW8u729jScQ2OCTWHm7+Q42MO1c43Mn857XNzM4Zr2XNv8jbj4vM494XfR3jEuzIqKOii2LgsS+nX9jPqpg2WOi4xk7ngfMNSykUSefJ5Sjc81nEdvxh3mgfY/2OHD2PMy/RyuMtp89phmvHA94jhPL2Hiy/jiQ9/x99fVQg3HMEx2n8nzhCui8l2f3blt2k1l5WsHysxdXEc+vfvWr5Z6sL168KG+99dHy+PlVOT07L8+fPS3bzTrqrd9vvPaoyPtbT3N8/ac+Vd5/8kGZn52Ui/P7oXB/9sHT8tHX3yzPP3hevvhbv1N+6W/+Ulldr8rF2UW5mJ2W2S7nAX1fsPrBgwfR8pPzk3L+4H75/a98ubz3+HF58zNfX/6VP/MD5WNf/w1le3JebnfbsjyZl8U8/dbLbF7KVBsv7rQ6kGWcnMTvm5ub2PiyW2G0I7+/7hHoEegR6BG4yxHoYPku925vW49Aj0CPQI/A0Qj82l/70b3AB16uDkO5IW9v+IEF+o5uhrkJjxtp7BtMLceJHS44WPKKAThaKJtwQarlvFyj/HW1oNcXaOfvOdhq2+bQ0zdQc3DYwlgHFl5fYA3t4rMWRgdArr6Ufh63OIg6V0gKPHTI5RCJ87X9xWtXEOpY90EFmDhMBfZzjoC9QjhVkRx+2hVCtuCqVSsSK4dExIW28xlgNV6z6Za8Se1cbT09th53/gZikRecu4Xtfm4HafSp57AD8SHfpC6tP5wDyKZjXPnZ5iNQjnMQM30PS4MWcpEL5Azj5yA+AkCD60iOnzh39c32PhEwBUTquGOK+gNIWNtEmZzfj9Fn1KeF0d4eP4bYAz/bycvhIeXTl8A84tv2sbfXy2VeI+/1WS5MjBYLtPP6+jp8b2VfoL5R/OV7e0wdfSzngdRtPlFnckaLCoKwQ5/VChMfzzXAq+e6e3S348KhNDH0/oi2aMNCFgvNeoZ+8XHOnAyg9TxmjEeZGsd1g8/2GBYIvK6MG3IdVT+LT8RmMq0b79mmmvqu6qo6CXKqjLhObRK4q70AcpXrQJn2kGvUlbj5tSd59Vgmi7Vtv0WdBWcXi3KzWodSWZv4PXt+GdfO58+elYuz8/L48QflY2+9VR6/eFruPbhf3v/a12IDVy2wyYNZvx/ef1A2m3X5+DvvlPfefb9cXDwsb7/1drm5uik/91d/rvz6L/96mZdpOZ2flv1qV86Wp+Xs5Cw26zuZz8tsNom5/OzsrJydn5et6nV2Uu6/9qBcXl+V3333q+XTf+Rbyx/9U/9q2Z3eKzda4lgsymy+L8uFrHkmZb0pZb2fxMLnSR0nig9jQu39ni98W7/Hbiew/rpHoEegR6BH4M5GoF/07mzX9ob1CPQI9Aj0CLwqAoBl4Id+81g432nB5DG4pmMHUCgFo93ctzCsfd3WzYHbCD8EQufDoYNFgtk+AAAcbukL1L9tB8dRHweXghGonr0MB1qAHNrOZ63nKHChhbCoEXmf4wAWunFPlaqEYfNhoz8/vm2rgwwHIK+CaUA0h5oOdRw+8z7ltoDR4wT4aqFa20fHPieuXr6rGwGFgMC2Xsdeo0Dnuzov6kyHsMRBn9N2jiMfqNdLCy4B3aUozrEATFN9HFLrdai1q38yx3q9j+Uk44vyON7Lov9b0N/GRL7PG3m9VjUrfUe7/fvHIDHvtf3s+ce48PdcyZqfv2SxfWCx4kpenycc9rVxpq+Jk1ujeG4fmxN9jiC/pA73ttB/qJb1mvniWJktwCXGgFHPIxYQiJPAn7x0Ped8QcPnHv3N3OOLQsfmW5+7gP0t5I18i8WdyeATzsKI+t2V0LSb2NMnnIf+GsByrpINanRiAVjm+/S/f66/pYptx0iZ5GagHm/Gs4/1qMsunyggzuS/zwWe296vxKkFy5O47I3e10BtX8yK+Oy25WR5EmD56fPLstrsyuXNbYyFyxdX5ez0pDz54P0Ay1ebq3J6flbef//9gPGq+8X5RV6byiTK+bq3v6588e9/sZysluXp42flS//4d8u7v/uVcrY8K9fPr8qjew/LZrUuZbsv52dnZT/fl8vby3J6ehKAW+eVd7P8lRdny7Kd7Mv5xXm5ePR6efCJz5R3vuGby3ZxVjbya56VgMqx+eB+V3ba+m9xUibatDW8o/OpItqufOxWGMdmhf5ej0CPQI9Aj8BdjUAHy3e1Z3u7egR6BHoEegReGYFf+dkf3LvCDHDgAKYFaA42W+WcgLJbYTiscAjicNLBk/4GArSQACsMBwqcn2P1GpUe5wMeACfcA9NBAm1uy2jb0EIGj5XqJiWvwy3q5oBH34nNjqpdg8Md/3s4lx5lr5C8Veq5IpNYOqwcINURn1YAFHGnX3gd0LI+4hyYu8Ju/Y72tB4Z1XWhBY4tvIo6hf1DgkVsHqi31HkD0Cz7gOr8eF68KrG9Hd4/vK/zvww5szEOF48BTC+DutAnegxdMNDLdnuGtmxytK1vmyvH4G5AP1OROszzseZxIz/0XSkUW7DMxpN+PupP3f21HwdQ8vnCx9exvPbv63OsJWJ8VEjVzj+0Tb+B/fQT/fdhCynkvKttfa7weGU/JAD1mFK+/9bfbZkeE+9TALIveNA3qF0DEsc4EchLYIq9gseHtus3T5AwByo+rWXMMMbM49xhrM8hyhMlmW9Aqfi1PuBAVp9jfZwy3pj3BEn1HdWvfUqAstprwSHIPQTIYcswyfj73ENbfbxHH+1zfvEndeg/FnB8bvTx2Y6N7HMB+FxQcr9un4fJzd12Ewrfza6Upy+uys1qI+Zbrq6ui1TTgr3vf/Wr5dHD+2V6Mi2Lk0W5vLyStXJMlmdn98p8ro1gp7Gx33w2L//H3/nfy//7f/2jcrY8L+enF+X++f1y+fwywPODe/dLkQfyRDYVy7KZ78uz28uymC/KTKrj6uuu+eDs3nm5/+hh+fRnPl3uv/5G2V08KlspnpdnZRfn1AS3KovZJM5bpsuyLbngO69WIIwBxUHjuYPlV12l+vs9Aj0CPQI9AncxAh0s38Ve7W3qEegR6BHoEfjQCBwDy+41yc0wIEO/gRu6wdbjxf6j91brdbq7mo8rxzio8zIdQkj9p9cArLH80WMZ2KTj/G9UaH5uV6UBTRwSUb7Dg1dtGgYoaoGal9eqPVt4PcAngUE9FV6hKVDErTAi/pW+tgwXUHUMkHlsHSw7VHKgQ794zFEJ63H85aL2M/671RIDk98oN4Mbj8+j9uV8vlgw5MJ2d6DsHaHyJNXZwGQBaGUUhsK1AIdhXn/vG2IEyPM89JwDJrUAyXPb4SXjgj7jew6WW6jUQm3gXDt+jsFsjgHOsvhB3pED3n/tWPPcjycKqhLVwW1bZ4elbb75GGsBq4PdY2PFx5yDUc/lY6Da+48cp3xi0R5zrA/bxZi2PoeLN/lpm1e+eaDPQxx7LD/9s2Exos51LQSNRZ3NNpS9rT0JeeBtIx6eG9g5tOCY8eg54vlIezT36H/r8C2fBChUXTRHkxsAWqxxPIfILT9PzNG1Xb54QHmAWR/TDouJe5t/+5Kb5/E+/UXbR+X6LPioVLa+CMk5yCPPgYOxYxYxqkuOufR4VlwFh2kL16NDKx7Zi8xz876nz8uLq5sym5+U6+ub+N7JYlE+eP9rZT6blvuPHoTH9fXNqtxcr8ri5Kycnz8o8+VJWSzPymQ6KzfXt+XqelVOlxdlsTgpNzerMpvOB0Wz8mcvbfFsWnZ7+TLvy8n8JLzb99ttKOLXm1U8wTBbzMt8uSgPHj0sWwXp5LysyqxMTy/KdiJLnmk5mUm4XDfrm52U3WSRvu9le/C0AWO5eyy3o7S/7hHoEegR6BG4yxHoYPku925vW49Aj0CPQI/A0Qj86i/8SHgsAyp0Y+tqW27uHX7iWakbRz2S3N7gb/S4r/mqHoNVDn8cBDig8e/JBkNME4Uiykpu2B1OOfAAEug9vuvKN77vkFHfAW47cPqwFGohEsc6KGvBXPiMVlDbggsHnII7su6dzFI1SZsASby3C3/ftGDgM+LJ7wHeVmXfMfDDd/lsu07lWXSAbdDmCtQBTlaw7OAO1STtj7aabYSf7xiMi7NKKW0LFX5ubxugl/q0CmHKABp5PamfA0TvFwfLnqecMxTY2sSqPrKe++WN/aF+ZHM95d1LIE4Kdi2UxKP64+Z+w3kV21qezsmTAeHDOx9tYjxPHboS23hPKtTE9QeWAq6u9rHTwrpjsfJjPE8BdsSpVekSYwCl26847PN2HeSS2e608FfHsbDiY9z7si0XGDjOI2OMxrE29g8glLq+aj5rY9LOLS0s1vk3suSZ5qaYbs2DqtnHs8ePOAx5YmBc53WLEc7LxqL0R6h8q2IZsOzjy5Xf7oXtgNzncPosFP2bcVNNlMtAXlcsk4M6L5Yv1MHHpuxKtrtN5LJD3WP5kJPYWJ7nvAPgdrx7/jCWUIjvdtuAs4oJ+e391earFnam03l5/+mz8vTZZTk7v1c+ePwk5sX7FxdldXuTi6vzZdlLWb3dl8vrVXnjjY+WxclF2U8WZbWRSloq4kk5Pz8v642sQOQpvS03t+syXyxijO92srzZl/lCXh1SdZ+V/W5eNqtVmUh9PpvGfKOFpul8FnPtfDEvJ6cnMUNsBakXp6XMpHDelzP5K2/WMddNF6dlMjsr8wD6uRhIPxHXrlj2Gab/3SPQI9Aj0CNw1yPQwfJd7+Hevh6BHoEegR6BlyLwy7/wg/vbm1V4TuYN4TZ2m58UPXe7L7uNbtSxLNiHD6NAtD/G7IUCIxyMtgDFwQY33K7+c0g8wkRBZYHVrGfUcVCc+WPRgiaprss6pGWDHpVOiCggt6nlTIsgeBgxyI5hAJcJXuLx6vqZwLbgheCtYiTe0qor9X7daa95JD702xHPZLP5OmvHN2qUBP1iY6uq/q3HqyYBeaI+1YYirACm1U4i/zNmVAYHdhnO6XVVPYEzm00+jh5gpsYioX3GOsHctsxi48Rap1oyVgzxQVVV5xnr5nCxuDB6mWbsMq/0M4u+SNUy9XMAk3XaRR8JdLCJIbAp+2y0zAioHufMzc6yPYqlYpTAKZk7OZGvdbzOpSb4QkPWhZgPXH0QTo99mfXQhlrbjTxU0+u1haJ61Dze1zPzpnqMGqHGnpB7GRNBxXHtIaNLHpOHoWiVbUIF0grCeG78gTOXB7/gpp8CiKmfa+wGCAjIbjbjHPqJvlfcZ7OYG471ZbR7JkuH9LUNKKnNvmpO6LNUkeb4lnpyJ3AllWVArzFmipefYwC5dWg5TFQ5euS/DoVBIS91KdCZxZjYU672UY7GBP0qL/KCDRDNc9mV+cojoCgjPr5b84Gc0IZro4fMmF8aHyiTmbMUg6xJzlHDXFoXFgKayyoj5gFBzfS5JT6qUyp1x+/G3DWpCxHhZqMFD1ntaEEjG0n+SOmqWO3249MFAGVXz8e43k+1WpH15SmD5jELxuFmuy4L+cbXTTljTo95STmRcFJ9pvf2E83dsxhf5A59nnPiPvu4XqeivdWXPipTFxdijKk/NtvcCE+LMbbwE1ZD25wbx8UNjdn9YAcUC5w1TspfnSegu66V27V8cHLGmM4iZ9c6V/077Ge28iWWulnxnpbnLy7L5dVtOTu7iM9Ux/Oz8xiHsrvYTmbldr0rN7eb+Hfv/mvha7yfzMr1zbpMpvMYdzGHxrySG+fd3K7ifdVRfbfd6imihMez+VnZbGIWjD6Ib0WCRGKUhTY5jGtlKSfLpb5V9rN5gGq9Nyv7Mq9Ppczn+jzH8UyPa9Q5Rm3JPJqU7/78Z/s99jj8+l89Aj0CPQI9Anc8Av2id8c7uDevR6BHoEegR+DlCPzNn/mv99vNpOy207Lfxn1lWa0uy2SyzW3jdgKKUirpd8JZ3bjrBh/FJapQ3ZwOytXmVAAFVEz4L6K8080sAADFU8KoBA0oPPW9eLw7lFYjyBngZrXqcLD9KuWZbn3x7kW5qt/AMZSOaooDH+ARCkFATByvOgnMVmhBuV5WQIDYfOnljQWJ4QDLKkRGnYqnbvKShIwOZlV3xSfhmo5JWMH51Q4do/ekNk+ww6ZTCT6B01hlJMwfbUg4N6pfh6jR/4LFeEhXyDWCqvQg5nOda4ThuVEh/0E2wM1Q8b7ssexqSPpbntWhCq5WHa5eDOX3Nh/X1vunp6cvbQBGmQ7vqcfQzgqr3DKG/mJsjDmRixqHiwEaS5NBFe+faUwJpAO4xn5M2Af0YhwC8Wh/q+Tmc/rscCykN2xCSOVLxsWPje+3Hix1bHv8Q4GpNulx+rAGOPwhPrzrOet2BIybIbcqQI3xUj1xPd+8DsorgTLmD9VJit9j6txckDm0YgFa0hbqLGgWMNI3exNwtgWBOFaTZ13oYFzlgkUuagz+1Spnm3Y/LNCRDzqH7IV8HmC8hh+2eS2rTLUVX2oWRVDNZpz0zxdatHCxK4vZYlDG007fdJR8EkSdLXIOZg7x8epzwXw6L7vNLtrJnOl5Sd+HMlZgv4wx8fi4GlszhewZfIzo89Oz01h4IE/0/cVsGb6/LBigGNYx2mhRsWXTPy1qHdtklflfCuyLexel7NdlUc+v99QXt7dpdZHll3JzcxNA+eJsWdar2/BLFljWMtd0vij72NUvX+vfZr8tm4DTpWzWmzhWgHY+W9S+EthWHi9LWZ6W55c35fJKauhpeBpPJgmW1+tN2WkRSeBfMH6aiwXMDYxl8tavGfPZcnhKiXlev7nOxW+B85hz8rcgNXNQXK/tuhg5YU8O8PSMjvme7/hcv8fu//HZI9Aj0CPQI/AHJgL9ovcHpqt7Q3sEegR6BHoEiMCv/Ox/tb98cVsmZVGmZV5m80mCZTksBoiTiqveYFYrhkGtGNQphU7HwJZHOeBKVTAJyQAn9D5w5QBUVWjjqk/9zSPXgO3WssIhYIAe8zBWDVL5F7vFReW32Bbod/08oIFuqqu6FIWaw5a4ga/K0zhniHYPlbeqW2xCJ/hbN7wCeoRCMxRyqSKLGAq4hIp3eyhjlpJ2l4+Oq/6CrAL9IwgrqWzVY8txg58Kxthnic23pP4UQKyKWI6J81coRuyAk6mWTYDiEDXaoDoIIFYSHPURqKtq68RuL/vSEkMACIrFIbaN1YPeV19IFXgIeLNuCflH8B9tNs/qiHFVjAZYiQMyM2ORQkromiMAUV8oafOanAYWDvDRNkb08eHwHbBDXFpFM6BGv1vgTpzjfIot407gUqrfyL0xj9ardYBzHb9arzIPq2w1R2LmHupmXg+q6gqxpcQuFcQfmzVdORyK5/k84137X+2IGA/q+Qqud3VRJBZIUnXrsY0FmaqiByTTlxwHZNfikEB8tK8+STBAUKlgK0QcNpys8eUY+oG+0mtX0uauaSUXtLQQQz4Rz6oUT6V+wjdUwBqHioVyWHCT8bberF9aFCJPD8HwqNT2XBJ89kWM+Gynzf5yoQmLBnItoLzUzDG/CJam0pfYArLxzx/nAoHxRbSHuUq/Nbfht5zjcFPOTrXR5yo+I7YJhOsGnVX1HucMhfLuQOGu+snLXXVQGTEOdlIujxATT3/B3Ovr68Ee5Pb2usxnuYHf2elpxnq/j43wctwncEX1nFYzCdwz7urfRV1synplO3KOoM9DtVu/gxI981FWE4vYX0CFyet4tqhq32ivQPGizBfLsjg9K/OT00irXOwSINcclhvyCcrGtWQyL1frVblZCWhrQUzXYcHnedlP65wIWN7vyny6GBYxuBYxf3NtzdzSeKvXN1Nney7EgsVyUSazefRz5IcUztVjOxZv6lwd6m6bc30u12ff9W3f2u+xj02e/b0egR6BHoEegTsZgX7Ru5Pd2hvVI9Aj0CPQI/BhEfhf//J/vn/x/LrMp6dxI/vw0f3y7Pnjst3rkXYhEYG3eT7uWqEJCic2cFL5KHNdHfhh50WBhroKsIHaFmBHGcA+/RZcEFhAMe1qNuAMwCtu+esNMMcBBWMDM7NJcGDlMDKA1GDjkIwMcJblCwyMsk7OAzBXfW9XtwFNAFYH8KmqjmkzykPqDhwagG+jCOV4lZmb1AmyJRwDRo0q5vFRd9rr4I7vcE7awGsHw0McG4AseEPdOabd5FGfA48c0vI9lHGCTLerVVmenByo4fW5wClwjeP3ajuLB5aAqNABbmrH1dVVekdXUESMBMnUn+Q0+ePt1d8oSx1Mes67mtLL8Dw7WAipilxyd1x8SWWm6ucw78mTJ8PpAHmME4G1i4uLQelJ/AGHOk5jSGN59Ikd/VGBm1FezW0HT8SM+6BKowAAIABJREFU82ElIh/whP2jNYv3fRsTX8xQmfgVo56MBQ0tVlhgh8WZCsWA8BrPqYVPWIidAQDSIXh6tmOPcmgvg2qVpyPkg672AJbTSmZUZVNOLExVIA/YU1kvXrwYvkve6/wq02NFE+kj8o/5hPkBBao//ZFjfzGM+bFP0+5lnG/T7mhWA+oQkPk0F5HStidsM6p/t0NKLVyEtYnGerXT0KZzoqXMIfQ1fcFCQMRAljH7fcwBtIP+kVVIWGLs9+X6dhXbxGmO1XFSHOtHqmHqGWr73TbU6mqW8l657dciz3F9X3OUXyMUB6nYNe7Z5E/1WMf1RjA3F2aIvc8NqtPp2UUJAylZbISKfBkqZdVdyl+B5WyTLpZSMQvWpjVTnlMLIMopjZ9cMIsfWR6HEl5WQFo8nOqBkHAcCeslWVcsWGQcvcAZP4oDeTbMkdqrYDofnmxR/9BHgujh6a32Rv8KMFcFfQXLxFJPVtCnkRs1Rj43KKe++3Pf1u+x/cLQ/+4R6BHoEegRuNMR6Be9O929vXE9Aj0CPQI9Asci8Gt/5b/cX1+vy+3Ntjx58ry88/G3y+3mqmy2q/oMvNSqk7LeTEuZ6QYzb7ADPIW/px4BTyVY+lfmY9DHfhykAGkoS8eHl25VPAInw6oCH8yq0tSNrqBg+D9iQBsq2rQd4HHogFbVh1eKRspyv1UBjhHYpNeuHk9Ov8/0L9Z71Dceia+2EHlDLkUv3s9AtQQhqKl1k395eVXOzs4GW4SEQKMKl0fnc++7qi6t/2WiOszllWmqMJ03BJqhVk0VmiqbjyinMlttAGQDTQUwVJZbYij2oUwNJedoZZCeselXHSq3uoEefeuKyQBXVfWNehole/RxVTNHzOrfacMgmIL3crUTqF7SuSHXLjcwQ3lY/VLDHsU2igL2Rcjq96GRqLwdBqW9Sip2pRiUWlL1FVhx0OJ/oxoOtXf1IA2MWdX4+ecIpJVz1UF3gFIZu4R2igPlY6uQMCzzMPojlKh4Rad9QCgc1dfanGubHtkag5HjgrpVIS/1sEoRZE4F4jIXWfAojj5LOwgpwtfVHxnYiM9qtLcuHjBW8CMORTL2E9XuIeCqWacA6sJfWerWTfoAY1+jvwFpAfpt4SbOFzFI2Ss5HxC3KpQBzTH+ZbFQ4SDtH+enagVelcUxd+CVbk8cRL7stqkCjxil9Y9UtrG4U/2ko9+rHFfzVT4xkOrm7Lf6NEC1swnleIV2aT2SIB2Qp/kCxbjikBs9lvSirnVNEJ+a8wCpsiZar2Ou2Wxvyr6kxUYsGITH7vzAWiPmNI1TKYGL1NRVNRtjKSFxxLnC+d1eY2+088BmBGg/5L7iWKTmrYtKdW5UQeNCUy7CxVMisfiTnsnAWsVNrwHLer3e3pbpfDy/jiWfOD7VvbOy22SZqps/ycICKGD8ZHkybI4JLAZav/HGG4NiOq5virHKq77zZ2fnEXctdKF+1gLX8vS0rLUIG7YXed2QellWGNFO2X5ontnoOqRJPq+lPG2QS5W6js5TxRzXPdlcpNY/xk3M+bm5XlxrNTfP7NpUc0/fZcHMN0QEAofP8zbnj7ju1vGo14zlGHezaSisscfQaxYBUCz7nKp8Y+5gXhN074rl/t+ePQI9Aj0CPQJ/kCLQwfIfpN7ube0R6BHoEegRiAj8x3/ms/v33ntclsvzcnZ+v3zyU58sb37stXJ2cRLejRN5MW5lQTEt28kiQCoqO3lPpnItQWWCyYRb7Q9qS0GusIioXsZSM6JazMerBfbSfiHAQn0kGpChsnUDLCXW+fn5S56wwFcUl4Iz6c+q0lJx5srLwQpj3CEtH+utHsTUTfXEY3O8Qc+2JlTKHyljXQXLsbp5V32JjdrjqroRcCSk9jqqDqhL9TdgxW/eAfTEE4Wix4P+QfUqJSf10/fUR+u1lIAJK4HpfI8+BeQJUBM24AegslU+R/TNg5NFhoCiE8GNtLTAF1rnSJhdPWdrvynOPCofMT07i77CW1qPvguQoiiOeCmvlssBBgdYqcr3BO+Cq5m7I0jWeVMdiZoPSE9bcuEBKD62D2VgjBNZKEgFGI/Cj+Al/QGU35sAafRT9lsuJOiAeKQ/bFBSje4KU+WE2i14oz5dCSDXY1Cu58JIfpcx56BtVDGmejR+6iJN/lm9ZGvnU0+1jXGs80fZw1hNYJh9KkXlCKzIX8an+lzqTvdZBjTrmJg3AjyPGyIO/VQXizzXT87Poh8HP+PJJMAqbUE5fio7gvky5hv1TdZXfbGpizG58JB+1+uwE+E8qhNWFIo/cDTmPqB58tkAyTpWY199iddvQN1YzNmX8/OLWHTSuaVu1j/yd4wdCtu8XdF5nz17lhYUZ+e1j2Xho5xalaur62GuUX6pjfpJVbIqNw9PX8pXzJmPQu0qgBsLI1IC5wKEXuvsEZO6qBObv4VftWx8ZBkxqmZjrq1Q1IGj5lzZPgiY068sUqVfdG6CKqVw2HfMJqmGrRtsRv7WOTryI3J+Wk5PLop8nsnj8CuX6nidvvwxtnX90DWnqpZj0aHOdeob9ZWOU39o4edWC3H1GkXeDfNvWBZlfgsaX6/0ehobCabVR26Gp185bioQ1p/ajFAWQ+t8ukRlKBapZM95RbFbzOZlu16Xm5XmgV0A7djQcp8APjyo61MCWqxkfLEAgHUUc5Y+13ECy/pBtc0YYY6OuC7lw51rDRGjZYJoFqk4dpgjWz/9Ond0sNz+11B/3SPQI9Aj0CNwlyPQwfJd7t3eth6BHoEegR6BoxH4d77/O/Zffe9x+frPfGO5uPeg/FPf8IfKsxePy/1HF6GLO1melesb3TCflNVGSjcpp1IdC+xlY6246RQEqp6VeCmPSuHRQCLAqW0WlI+Tp9cq8MchGoAXQIQKMZSBqESrUjBgGY+ZVyCJynAoU5Ah77YrdMrwAKAFbAQSpEZDHZyb2OWGgfqczZ8ATty8Z1xSnccP9c/zp/TaASRwSlABtapDVkDBgSK2wh3UxAIG+ehzAi1iSswS1qf6bzBHHqw8EnxgaZDq5ASECTYT+Hs7gBJxngp6RlUz50nFN4+Y52PiCXl0vngsvypBgR6jtUiqUlVbFjNCDVtjiBI6OzCPycexoyfq4sS4EAIAAbaqXqtVLma0HsC+kJH5mCp0hyksVCRcZnO32q9Vpa12Zj9W39RQIqfiX0Asky71iuHlXUk9gDnbMvYXIJsxwkaFLESQc5yTvicPiU2M1cjTBOP8zWtv50ue1RV6DXlfFa5RJ1Mf61woeMl1Fg8Ya+N6Tqq4dVwop0MdmXkyrVYcbF6HkngA+zX+UVZVc+Z5xjJT8Z+LMpm3qGCxyskwC8yTr5nTqSyXd6/qg7o2+zVjh0I4RnWoSlNFqh/yFluGtFvI8cmiBuPI54qYJ6rFhM5DOTlPCErmAlk+QUL+axPW0TdZccJaRAsubGgZQLfcDvPTOOazTNS+GhcS8u/W4yaqANloT10oEawVAF4sAyPnONTmb9UT31WtWb58i/PJCtTFAUXr0wzksnJnv08rJtqYT6VkG8fFwpy3NpubUJfn2B8XfYgXfRbq/mFBSMpdLWysh01MydFY/KgwOPMVxe5YB8aXcit9zivA1rUsNrwVWK77C2gOEaqPzUvHJxuyfqmGl/I6LCYmUmZvS6l2+9GeSV3Emoxe/li/+DiOc9YNb1mgbS/+we7xna59xbVFuRuLWJFjuUdALDbEIsy4gZ/eP5hfzB+fOUWf//HPf3u/x247oL/uEegR6BHoEbizEegXvTvbtb1hPQI9Aj0CPQKvisB/8h/82f2nP/0N5fz8Qbm+vo0neW831yW4yGRf5jP52JayrzvRAzm4KR2B1ghZgFLANG4+gWbcwKKWPQaS+Y6X1f7NMQAmygHScnOLApK6Hiit9i9f/kNJVjeLA+igFgUsA5SAKNzID2q3altB3A8AVFXuOkg61j9AcH3mXqQJYNMjVj+oSFNxvB4eZ9ZnqGylcPT26zPikPA41cG0D9BB+72/qdcAaiqcpz+25oeqYwS7VTegHnAuIbMUinl+1Nx87vkjigSgos16jdJxeIS7qmwdkqi+aj/f8/wD+Pkiho5zsEys0tN13ChQdaYf3OsZmEO/kJ/EkLbiaevt9HrwvqCSx4RccbBP2W4T4PnlwJr3qbuDZTZlI3ciDwS47GeA2gJ0Nc+BzJsK2Dmc9w9Adc1bH/c+tumTaLPgouw2pqmg13E8FdHms4ayNLbtvAPkJQZjU+pGnvWNEf6PGwlix8L4JQfJVS8zgHKFrf4+SnG9h2o94R+LDYeAzsc9uedgGbjn4y9jFWR9UFaT777RXuaeLBSyLnrdqsVpa+RHsPVcgABYel77mNzuZMNRNxCt6lXy0cFnzJlhn5JzAvOGzzFDXsleQj7FFWKSJ6iSx7wShZeSOlXyHN/mJ+3QAgQQ/djcRi7II9mfdGn7hrrHgk6dQ4k7uY9d0wDYI0tzQYL6eV5kTJTn+zKTF3O1JykTzZPMQemBjKWKL3L4uD8GlnNdMRdWiBULP/47YyRbm5yn42kIt0Oq8z59oCtpAGgsY+pY/d4vfL7fYx/MoP1Fj0CPQI9Aj8BdjkC/6N3l3u1t6xHoEegR6BE4GoG/9Bd/ZD+dLsvttZR8UrVJSaqd7eUxug0vzsl+XjaCFnW/Kgca7U18C5WBKYAqbsT5Xj4CnAo3oCYVdZjjEMrBEVDM4SigwMEyN/CAGn5rMyRAowMO4C2g1gHZCBNGmN4CpvY1UOEAapva2sv0GDk8o40OhB1aEj997mCY9vHbwSeg5MDmQdYJ8Zi2PF9TzTrAg+oXq7L4ji8QSEGHko0Yiz+42pnzY+MA2AI+ez9ELqR4c6iHQ2iHQgFX9Hh62PEmOKJ9gHMHMNTDoavnGYBogFFV4afXDnA5B7lOXLx8B2Nt/cl3r68PVnLHIZl/7uOxzTvglbeR7w6KX1Msk+dDPlZFrsBue34fr/G9sEmQdcGohG7VuO34bycl6uvziDbPSytjFPW8zuQY54N9+OESD8pmLJArAzSsIJA2Ew8H9tG39V/WKRXOKLEHeFj95tOWQerZBIAsfrT52MbFF0l8rmFBgbnQ4bTnZebqKi1+QymedhJpk6A53by/Q12bTy94vQD6niu7gMXpcY2XfHogj/A9y5A/s9SshwtIAHFiPizYVPW/5ldsGNy2ge+luLxu3jgo+3MxbVDfo0wvsmoY84FzehsZq2HzYX7okUlSu1dPI2IQULhu7Ec+ZbmRyfFWdbUJsJw/dcPEegiLECwISHmcPtlViV7V0MPJ6xMAAuqbTbq0y2t5Os3vBMTep8WG3M8n01R0x/XaLJ18LB+OM1mbHG5qq/7ELod6hqfyfDFcm+NpgGqnwngfYHk+InGwqEn8++Z97SzXX/cI9Aj0CPQI3OUIdLB8l3u3t61HoEegR6BH4GgE/tJ/91P76yupWfUocn2mOjaAyk2l9Cj0ci5/0Juyn6UazMGNg09ACgAKwOaPhScAyRvwuIGtQAql1LgZVD4+nEwnH/f2jQOBKg5DeI+yEizn47yckxvvACMViLhCEsgd7RIgkq9oo8gFGKJqTriQ4MYhVgsp23LokBEoClSPSsKxrpPwUZUHaNRVSrCq8KWtLfx0JaHsIbT5VMAaxd2Un/QfKlDVSe+N0DDrA0ijrZwPYAswWsfmcelrqzIBbA53vH+kCNWj8QCL2NyrbkIFyAtoJXuP6rsN1NY5BaOoQ4BBWRHU3HKAewC/TU2u9x2Qt4OEdiqHUT0TW/8ufas60Wb8Wh0KUn6OobQDGWJT/WtfBmGjrYjnzGFZ4+Pxnmf017Hv8RkLMLRVCwpaHBAkzc32trnQsMmNHNO7dtyk09WhUg0zRzDmXJnNHDHEudoEAKHcR5r6ocSnnx2YOYCmTAeKgNm2/bk4kOp+/SgHAGuUn/GYlk2MybTB8AUYb0vUbVLK3CwYgMCKVatsz3a6RUoucOU8kptlMkeyoMTcwm+HehHriRYHR5/ytNVhs9X0RcbOYV8WJTYurRsRuhqfduV4kp+xbCLqpoRhA7QrJyfpRTyCTDVGKuRcKPS6A+wP3pvPwrfaYXJ8Xufl8GoPZ5NdmUzN+sGersg+1djQnLEv+03ap5D/9Jc/CcEi2V5PMdzelnl4TqcPu/5+6dpW534H6fST51nmqqxQcpPTOF4K9ZozPkeNuV9tVszrOMdMXbDUd2WbU2puzTW4qi3PTjmrl2rzIs653mY/+cJAO59RT4FpnycY1yzwRpziSYnZYHkCWB7GCTZT9VrJWGK+w+e8W2Ec64X+Xo9Aj0CPQI/AXY1AB8t3tWd7u3oEegR6BHoEXhmBn/wLP76/vRVEXmpP+nB6nUx3Zb26Lov5rKxX23KyvChXV8+LbDHl/SjPUT2iHgCiPqYPkh5vwHMntgQe+SmP+AIN2JBpeFw3HhUXzGq8bFO0VR/xFphONR7eoKPyLAGRQJZulN3mQH8L2gJNAmpLWWk+vwGRAp4l9HZozUZyunEHXmiTrAQ3QKH0080b7DwXar6xzqMHcAIjwDWeobmZWXo8JyRQfRJSZgz1mZedUJdz4++cariEOVlH1Vf1ScgViCE+R4EnH1odlwA1AUYLVPK82S71QXqTyqc0N3bSJlb4fgowh2e2/le9ZwdYXj1iFQNtdiWlq3JKG92pWsqBaPuQuSFXDC9ifsL7VoLCCnIAGuRTgvSEPGtBxOp9vVX+VCViQMtVblqnXD74qR63KkPniJyviR4xSxPc2IQsFmHw3tZj43od5xk9pgfAVduewU/tYhSb4sjslfp+vlBuVNW4WX3UYRHwV18e/acpo3o2DwpI+q22sprJHoDlgIm79FHXxoOyMBF0E8TfaJ7IzRSVI/6kQcC5+uRBeKzX3KdPyLNYyEDRzKKNLdwE6HS4uN/HhmUAP51HqvRcdDI4VgG1zsM5WUyQFQv5yZieL7QosaqbJKbVTPqIp0I/OzrromGkOgN4HZSyMBCKYC2S2YIPgJqFGr6fQ6f6h1d/aBbNAMF4/mpMymuXRTLNAWzsmABy9N/W5nnaaBW/7zx/jn8BwrRrSW/kXcl5zvuFOYVYxwLBVu2aV0A6WuYwD+T3M2H3+9xkcgDh83nOQYLlimn9HUB/mbY9sUFftG/0KFe9WBDYbbVxX24yCCge45ibH+YCkubEXYxF4s7CZW7AqAWvhOzxnYh7Qvx8YiK9g1swGxuzDgrlUTWfeYbXcr6vppI/saFh9VGPOVvWSgHKI8Pjf+oArl06t8ZZ9k8u3k5n87Jfas+C3GB0WpXO+USG2jkPsDxYqgg81/z3Pjyc1Oiv0cs/+1IbCObGgbnwl0p9eV/HvKIniuYZI/1w/fTrQyxERUxyDDEOO1hue6C/7hHoEegR6BG4yxHoYPku925vW49Aj0CPQI/A0Qj82E/86D5VeFLbabd43eCLbiUcEhBM304BvAQLuhkWWBLw0RdbSwRuKlEs6qbbPWgBNgAa9wVG+QosAxKyEZUrT1FCorwK6KSb+ao8A+ShygWiHAYiYQNAR5+pPn7DPPj31o2tqL+rNlEn6txSAnJTrd9nZ2fDDb8rHlGIAky4YUcJrbbru1Iqz+Z5Q6/vC5IKdgLCVA515LxAP9rjMQLuCn66mjsBw/goOeBO9VMdBBRRCztgIF4np6fl8uryQJ2Jghcl3ACdqvqY87EYkOrlhG7ZX/H/B5uBKT4OmlQXbDS8z3mkWyXovB7XbFOCReoAzAL2eJ6gwuU9YghIIk8dfrXKWsYDsaCsAODmt+p9RZ1oVwCnqowfIH2FX4xjcrk9P+cjdupTfuhr99slP3PxY9wQkvoyfmmXjj85ORnGOnGknKzPqNIeoWzmNYtCbYyVdywUsbEc9eXcAziu85OrNslB7ys2jSSfUbIyF+RCVAIyLSS5R7nnkc91KFh9LqEezD0cc3p6MixchS1DVROPG3emSjfm2VhUGjfFyzH7spfwXgrWusjFXBKLKmstnFT1dUDUSZkt0teoHe/0FQtrm/UmNpRjzkvrok08ZeDjJOebScBHchSluS/wMRYFSxO4a5ErFxL5jHrl66w3SnauIw7ryceAr6ai1fddie3XI+8X+sZhqMr364C3SU98BKiuCxtui8P87u1hvBMvgXRiMkJy5rtcKIg8jAWAXNRIwD360Gte1MJjlK2NWusc6THkekjODWOimfcTJI9WGMRQNVmenMY5uL7EIlhzvYy+kVfHsDGsz5ylfO93fFu/xz4MSX/VI9Aj0CPQI3CHI9Avene4c3vTegR6BHoEegSOR+DHf/LH9twYB9Td7gaAqJtnbuQTVKQKGLDi8JWb0wEMV8ADuOCmHhjFzSmgGp9Nv+GnzHgvPCTHm1rACTfmDq+AANSP19zsj+Aq5aEOobxcYApl6zVAAFj1MpyZlll9vDpUaHUTQM7tv70+1AFIDCzRTbsAoGAQj84DvMZ2jF7PxL/tbcoDoiQIT2V3C79oN/Ublc+H3rlZxmiRgJKVx/6J1aDUrZu9ef8ADIcFBNsAq4Ve5A7QjwUEzyWPCX/7+QCJ1J0y6WOPhQNeh7jEEBjs3/V48sh4C9Opv8rh8XF9zwGVnyMV54dwHKhF/uV541U02+vh+Uu7vd8oy79DHbN/EvZTrteN7wKv2pgANhnLYxnUd8xUlcHihcOwdsy09QQySlGtH58nyCv3PM5xqcWjBKbH+t7hsM8DLNz4fOOLRS1UdvjqcxXj1OfQtp0sKhAhB++aE4anBASL2UjNlOLMuXwfcBo5nx3xks2Pg9g4rqrPfVEEiwPgM4t59K1bBBEvz9ewV8G7u6rEiZPHknp7TB3E0rd8VxC+7TfvW+rS9hFxZy7AXkflu50N1yqH1/qbec4XGn2e5XjOT7sYK8xfzJMHc00A5cNrFPU8Ng6pI+32+S2Oz1Fcn5FIZTiLKizE+SIL1zLVUXMVC4CeqznPzSOf2v5WTP7EF76932OP01z/q0egR6BHoEfgjkegX/TueAf35vUI9Aj0CPQIvByBn/ipH6+K5YQ6u802N1OqSmQ2cNMN43KZj4oLauhm0pWLDnuAJQ4m/YbTITPHoD72m25gRMAEU7Hy/ks3zRU8c6NO2QGbzFd3jEI+6u034Q6iUHGh4qQ8brwdvnFDH37AFaCiDG1Vdh4rvuderwAHlGIZ57QAGc8zAkRvH7F3qA3obSFgQsjxP39aqE89HMwD/ChTr+lbh9oc5/DDYQsQyuEKcaEP6CcHoxwD3HJoTRw4HlCi1/QhOSsleKs4p34+SjyHySs/T7uIAQxs65yAdtwwjNz1hRY2WXM4m3VKP2biAgzy/MvP0pvX875tk8eGWJJT9Il/J9uTj+LzOW10WOtj1cew/kb5SX7keVON6nnQ5sIBjKwLDh5fcpx4rKpPbhsXIDoAUuWSPw7I6B/FA4UmSmrgIGMEBa3nP397njuApj0ed8rxXPexo/cdTLbzE+cEAoevb7UaaYH5kBcAwEbd6zk6tE/zZt0Qjlx3NbfPB76QxFhxsD4sFmiBzsCyw2Tq3Ma3HZPM5+0ChOeM53M79hh3Dvv1XWA973Me7zPvx3Yu99j7vMM1w89LLqkMIH3b97kZ5eE1ynOibZePZV+YoO8jX+Jfzvs6r9eNa87Qxuks7IlYJNP3vW9UBmBZ5dIm5l59/t3f/i39HtsTuP/dI9Aj0CPQI3CnI9Avene6e3vjegR6BHoEegSOReAn/8JPhGKZG0SplOPRWt0k1o2S8mZ33PEeUOQKsBa8AFccTnKjz82z38hzE+w3pJQR9ZNiapFgmxtr2qPvohzTsXocHzDgcMEhUv4dDrwD8ONzbv4d7LpazYE2N9IAlPBHrlAeQOXACRCh92irQxLVn43vDgGrAO4hmFTbqBdgHrijzxw6ECuHjvu6gZPXiXZ4Hx1+J1XjvNcqoVlw8L4+9jf94zDaIauDEADIMahO/L19DoOIEfkNiKaegKxWBUi5nte+OJELLblBIePgWH/7OKAsz1t9R+OJvia2DizzvYy7q0Ed1FK2LArw6/UYtvFkXHrcHJI54Eox7OhPTptoO7mMHQlleg6x4EGs8rH50SfZc6ydpyjHFwrIc++/2Giz2oKQc5yXfve89UUYoKrHlDFEDmmM6XP1F+OEmFEW/eZt9znI+1596RYPlNH2GzkB2KXsg3m7KovxBOZY1Ze8Jfb4Z4+ew1krHwP8HRs51s3ZFEMH23rf608Z9I2PZwe4Ya5U4Tc5Q5t9kYq4+5xPLHzced62c5WD3LYfKIuxwwKgXjOf8hSBj0tyzucWh+287/NkOwcyhrxO7VwW/WwbMPq48Dgcyy+OZUGN3Ir3YzPU9I7m2sniDL+HxVM7hvGHatlzGSsM6uJt/+Of+9Z+j91Oav11j0CPQI9Aj8CdjUC/6N3Zru0N6xHoEegR6BF4VQR+6i/+ZIBlbjK1yVBsuFY3BOMGWGCZzd/0nt+w+s0pN/lATYeW7c11AIv6KK5+e5kjgKqPAUvVVf07AVkOlaing1W/UQc4cMObrxMs+00+bePGms9QlPE+Xq9+U59tmZeVNjmrm/8JnDjEbOsEyHJoqmPUDuxB0g7jpm5aqM39ciMrYI2DJ4CS6gUwOYA6g51I2gDkJoijfzPf85i0daZP9RsoyjmkBCY2wH5X45ErtDE9WxPOOthqQajqAyTjWPKHWAD1fMHD88/jQQ654tlj54AL6OjH6j0fN0AX8p7cdOhF7qhsIJ2OQz3bjtER8msxJSGQA1/+pl3puaqNI/PnEA5nP3tf+nhDuSg7AeDhCI6lgq6b6jXqf8rjN+1yoOcKRx2Xavf0iKXuqm8L5qk/caBd5IEDwUzlyaCEPVyUGZ9YUH/4uKE+5Kpv8ucAUcXzVIEDXe9fYs5Y9rmB+ABJVT/Ass5IKwpeAAAJD0lEQVTt8wm55E9KkIPUk/gynqKv5I8/eJMf2gYxNmIs8vSGbZpIXV9SwLL5XrV8IK6MH+JJHzEuKI9xRPtjrqnnRbWsY3xseNzavz3G5BpzKP3iY54+83nN60Rf0R6H2FyTjvXjOOYStgOgdT7yS39fX1/HmNMx5BZ9QX75fEC5kfuxkW4qlqmDx8nnOeZTB7r0JWN7uDZLAW2bU/rn5BPlyGNZR3OdZixTD/o1NhOsC7yeE6p3t8JoZ/b+ukegR6BHoEfgLkegg+W73Lu9bT0CPQI9Aj0CRyOgzfscYEilDFjW3yOcStgpwOU3sdxoAgKBlICiYzflADoAEY/ZclPfKkEDpuy2oXIDXAATUJY5hNIxLahwxSJ1DRuI/QhWAZWocFsQ57CQ8hxyZoC1MVZ6F7vVgoNS4DfQw0GtQ16H7akYT9sJjtHfqMda5ayDMKAUMQIahC/mEQDpdXU4CZxxcAA00WeqA77HDk1IPI71OKqfBDNHQJH94e2kbcQLiEU5nnP+mcolDsAc2uBAjhxtQSLHku/UibxwgMV5+Yw+diA45l3NlOpvTd4Bqj3mI8hLtTrQSiXw2QjM90WKeY4jR2lfC6Y5bwujvF05jgXP8qkAh6b0K230eeQAkFUrhcP8GzeP83r4ghS5Sf/yfdpNPAcYKjsQg6V+Pp/8fNGqzWniSjuBhmOMcwNT5qx2/Hjf+Xd8THle8b4vrLTv+Xgj1j72h3lGALPCPepF3/viTmwPl3LxCIv3lc8jEee6wNjOUcyRHifyiLHs8ydtiPpUSI3Hs499+tKvG4xVAKw+01MpjG8fV22OtOOQMe6AnNwgpn59o27Upx0blOfzC3Ggzd6f3vc+loDrBzkfG+YKWufYV52xIGIe4DqX4zRtcLyOXCcPxm5VLBNXfpP75HZcw7a7wQqDc7W5H+ertko+tzOuv+fzn+332D4B9b97BHoEegR6BO50BPpF7053b29cj0CPQI9Aj8CxCPzQj/xgeCxz04iON27QzQqDx+EdbHETDFxG1cTNuMp1H1ZAA+85GHM4yM2zK0TXm3V4Q6Lm4xiHTrQP6OEwg+MOj5+UWYWrfi7KcUDgsQNeOKAawVEp0/moGiVGQ3yrylfvA2EB6kAH4A7gPduRcM9BtoNQh/Wck/ajCqYNI8iRUnnccAnA0AJxBxX6G1iBytJhBjChBcMOYwGQwJoW5LdwhNh6fwJBWvBD7GhrAtFq7VIBp0MiVygCZ/xz+po6kn/e914G7wOK1G4BMIenbb8Rd8WzBfOZA9u6gV5aR/gPcaZPpBykHdQBgAVApD/bvKOPOH6sZ6DIoQ3MAa5uBfqdnp4O1gsJQaVGTShNvRLCz6M8zuV5A6QHoqICpV8oiz6hXOwV2LyP94mN57/nlLebvGpj5t8F8jHOHC46JGU8O1gkdv7UQetVTb8QE48z56SeAf/YIFSLDRUst9CSudlj5Z647fw2xFqgsoJoL/OYJz5td7juMRj6mqdT6kKhx8zzwQG1547a7JY7fMY1ASU4gDhBqJ6u2ES+MYa9/2h/O9f5/OLzAn+39fVFQ+Yiz32+14Joh/Bcj3XsJhYSc0G1/fFxQpy9jzyXfTFmOpsHCCavUCxzPE/ZRCzqfO9jTwu/zNGct5TpsGlmO1//S//C5/o99ku919/oEegR6BHoEbirEegXvbvas71dPQI9Aj0CPQKvjMAP/+gP7bEziJvFgBMJpwDL3Lhvt+kt6uBDf/uNqMMijh2ha6qdgW+utvJjHDJzAzsTHJiNfsiqk4Ol9kbXb5odGjg4kFqZzetaiOE3x9xwR0xMNQpg8pv+2JSsqkkdKPG3PyrdxoXXDpRpoxTLgiPcyLv61CGY3vfH6o+BlGxHQko2hgIcEEf62ONyrN+8P709I3AYUw8AR/0cyDlEAxw5tOHcQCtXWdIv+h7KTMUNKxE8wf04zwPKIs+Jhb+m34gHQPcwb2cBgImhA1DKzO+rnrlIwCP03p+ey2P00lvcQRd5Mta3LgtVJTR9QB8Rby/foeWrLVtStcw4aPvFJxfAOO8BUl11muUILOd4dsA9AvJUXtLvfg4fV8whMU4qvJYSlniy4OJxczDseerzmsNR6uQAtM116ucxpgyU9sTCj+F7LXj3OYu4c37qQ9tUF3kh62dusJYxRX8Rq/VmM8TKx4HPY8N8ICVs3XTSY0LZ3m5XAdNWjjuIHZ74Bx7+afdAf5DbnhuMuWNjn+NQ5gKPXUXfLh62c5znm5eTfuCpBm4hMTFhTLWLHe2cw+s2lvSDygcs7/a7slprz4DTOC8e0MSZWHFu5r42T7lGD3mnhTZbUOT6DajWufRe9MFeftjTYU7j3MBo+kLHaWrjtY/rP/lHv9DvsX0C63/3CPQI9Aj0CNzpCPSL3p3u3t64HoEegR6BHoFjEfiRH/vhvZRcA7QUlNrVR+4NKOR3U7nYAhgejXXo5pCCm3EBPv8uAPFYvbiJpxxZYQCMAAyCWL6ZGTftuunVufTjSi0HH3FjvxsBKyDFlWNer2MghRtxvpvHT8raFOB6x6GobwrlQJO6UxYQYAQV4waKDgaPgawWDgNcW7gmlRk/Dmwdfvv7rix2lWerlub89B1QxOGLg1Ta7MAQuAF8dQh9DMx5/zhw07F6/WEKyxbAee46TNffgFhyq10EcajjuU4ekDMOzjyPgOCUm+VJLXzomey57aB3NlscgFrP4XbsMR74PuPKv+Pn1/vkgANJYuTAz2PqbRrjk2p573vAnvfvMYDPWNFnwNKog6w6Bg/x0Tf8MJaHs42DT4+Pf4cx4PVysExeHwN6/l471vRa5/EFNgeOPp8COmmz8hkriGG+k3+1gWVgPn2muTLGRgWk7onLuRyU5mxWV6HCwjphP+PZ+7vNLfrIx/Qw/0wmsegjwO3nZU7wcll4AaY7QG7HFLHht77TXh+IOfOCz5VAXc9d7zOf17xdPv8fi2ObN7TBx53PJ+R8wPnw9l5ENViQw6uZ8xI3n7e8r1BRx3npw1luROnH+XwNmBeA1t4G5FJ7PWUe0LWEpQGPgc75L/+xf7HfYx9OO/1Vj0CPQI9Aj8AdjsD/B2DOQkSwrW9a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76" name="Picture 4" descr="Off to the bicycle tournament: Puck - Philadelphia Print Shop 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4963601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76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4797425"/>
            <a:ext cx="4284662" cy="2060575"/>
          </a:xfrm>
        </p:spPr>
        <p:txBody>
          <a:bodyPr/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Ally </a:t>
            </a:r>
            <a:r>
              <a:rPr lang="en-US" sz="2400" b="1" i="1" dirty="0" err="1">
                <a:solidFill>
                  <a:schemeClr val="bg1"/>
                </a:solidFill>
              </a:rPr>
              <a:t>Sloper’s</a:t>
            </a:r>
            <a:r>
              <a:rPr lang="en-US" sz="2400" b="1" i="1" dirty="0">
                <a:solidFill>
                  <a:schemeClr val="bg1"/>
                </a:solidFill>
              </a:rPr>
              <a:t> Half Holiday</a:t>
            </a:r>
            <a:r>
              <a:rPr lang="en-US" sz="2400" b="1" dirty="0">
                <a:solidFill>
                  <a:schemeClr val="bg1"/>
                </a:solidFill>
              </a:rPr>
              <a:t>, 1892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32772" name="Picture 4" descr="ally1892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759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4854-3F1D-41F4-BBBD-42A0A6DD77DB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To be Continued…</a:t>
            </a:r>
            <a:endParaRPr lang="el-G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l-GR" dirty="0"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l-GR" dirty="0">
                <a:solidFill>
                  <a:schemeClr val="bg1"/>
                </a:solidFill>
                <a:latin typeface="Comic Sans MS" pitchFamily="66" charset="0"/>
              </a:rPr>
              <a:t>Την επόμενη φορά…</a:t>
            </a:r>
          </a:p>
          <a:p>
            <a:pPr>
              <a:buFontTx/>
              <a:buNone/>
            </a:pPr>
            <a:endParaRPr lang="el-GR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l-GR" sz="4000" b="1" dirty="0">
                <a:solidFill>
                  <a:schemeClr val="bg1"/>
                </a:solidFill>
                <a:latin typeface="Comic Sans MS" pitchFamily="66" charset="0"/>
              </a:rPr>
              <a:t>Τα </a:t>
            </a:r>
            <a:r>
              <a:rPr lang="en-US" sz="4000" b="1" smtClean="0">
                <a:solidFill>
                  <a:schemeClr val="bg1"/>
                </a:solidFill>
                <a:latin typeface="Comic Sans MS" pitchFamily="66" charset="0"/>
              </a:rPr>
              <a:t>Comic-strips </a:t>
            </a:r>
            <a:endParaRPr lang="el-GR" sz="40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l-GR" sz="4000" b="1" dirty="0">
                <a:solidFill>
                  <a:schemeClr val="bg1"/>
                </a:solidFill>
                <a:latin typeface="Comic Sans MS" pitchFamily="66" charset="0"/>
              </a:rPr>
              <a:t>των αρχών του 20</a:t>
            </a:r>
            <a:r>
              <a:rPr lang="el-GR" sz="4000" b="1" baseline="30000" dirty="0">
                <a:solidFill>
                  <a:schemeClr val="bg1"/>
                </a:solidFill>
                <a:latin typeface="Comic Sans MS" pitchFamily="66" charset="0"/>
              </a:rPr>
              <a:t>ου</a:t>
            </a:r>
            <a:r>
              <a:rPr lang="el-GR" sz="4000" b="1" dirty="0">
                <a:solidFill>
                  <a:schemeClr val="bg1"/>
                </a:solidFill>
                <a:latin typeface="Comic Sans MS" pitchFamily="66" charset="0"/>
              </a:rPr>
              <a:t> αιώνα</a:t>
            </a:r>
          </a:p>
        </p:txBody>
      </p:sp>
    </p:spTree>
    <p:extLst>
      <p:ext uri="{BB962C8B-B14F-4D97-AF65-F5344CB8AC3E}">
        <p14:creationId xmlns:p14="http://schemas.microsoft.com/office/powerpoint/2010/main" xmlns="" val="14055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649</Words>
  <Application>Microsoft Office PowerPoint</Application>
  <PresentationFormat>Προβολή στην οθόνη (4:3)</PresentationFormat>
  <Paragraphs>161</Paragraphs>
  <Slides>97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97</vt:i4>
      </vt:variant>
    </vt:vector>
  </HeadingPairs>
  <TitlesOfParts>
    <vt:vector size="98" baseType="lpstr">
      <vt:lpstr>1_Θέμα του Office</vt:lpstr>
      <vt:lpstr>                                                                     Ανώτατη Σχολή Καλών Τεχνών - Τμήμα Θεωρίας και Ιστορίας της Τέχνης   ΙΣΤΟΡΙΚΕΣ ΚΑΙ ΘΕΩΡΗΤΙΚΕΣ ΠΡΟΣΕΓΓΙΣΕΙΣ ΤΩΝ ΚΟΜΙΚΣ  </vt:lpstr>
      <vt:lpstr>Διαφάνεια 2</vt:lpstr>
      <vt:lpstr>Διαφάνεια 3</vt:lpstr>
      <vt:lpstr>Les Daniels:  «Τα κόμικς δεν δημιουργήθηκαν.     Εξελίχθηκαν!» (1972)</vt:lpstr>
      <vt:lpstr>Διαφάνεια 5</vt:lpstr>
      <vt:lpstr>Διαφάνεια 6</vt:lpstr>
      <vt:lpstr>Σπήλαιο Λασκό (Πυρηναία) - 17000 π.Χ.</vt:lpstr>
      <vt:lpstr>Σουμερρία – 3000 π.Χ.</vt:lpstr>
      <vt:lpstr>Μεσοποταμία (Πόλεμος και Ειρήνη) – 2650 π.Χ.</vt:lpstr>
      <vt:lpstr>Αίγυπτος (Βιβλίο των Νεκρών) – 3000 π.Χ.</vt:lpstr>
      <vt:lpstr>Αίγυπτος (Βιβλίο των Νεκρών) – 3000 π.Χ.</vt:lpstr>
      <vt:lpstr>Δίσκος της Φαιστού, 1700 π.Χ. </vt:lpstr>
      <vt:lpstr>Παρθενώνας, 5ος αι. π.Χ.</vt:lpstr>
      <vt:lpstr>Στήλη Τραϊανού  Ρώμη -113 </vt:lpstr>
      <vt:lpstr>Στήλη Τραϊανού  Ρώμη - 113</vt:lpstr>
      <vt:lpstr>Στήλη του Μάρκου Αυρήλιου Ρώμη - 193</vt:lpstr>
      <vt:lpstr>Αψίδα του Γαλέριου,  Θεσσαλονίκη,  297</vt:lpstr>
      <vt:lpstr>Σαρκοφάγος του Ιούνιου Μπάσου – 4ος αι.</vt:lpstr>
      <vt:lpstr>Βιβλίο του Σαμουήλ  (Quendliburg Itala) - 400</vt:lpstr>
      <vt:lpstr>Bayeux Tapestry – Νορμανδία - 1066</vt:lpstr>
      <vt:lpstr>          http://www.youtube.com/watch?annotation_id=annotation_559561&amp;feature=iv&amp;src_vid=bDaB-NNyM8o&amp;v=LtGoBZ4D4_E</vt:lpstr>
      <vt:lpstr>Σάντα Μαρία    Κολωνία   11ος αι.</vt:lpstr>
      <vt:lpstr>Moralia in Job, 12ος αι. </vt:lpstr>
      <vt:lpstr>Liber Floridus, de Lambert de Saint Omer,  12ος αι.</vt:lpstr>
      <vt:lpstr>The Maesta, Duccio di Buonisegnia - 1308</vt:lpstr>
      <vt:lpstr>Διαφάνεια 26</vt:lpstr>
      <vt:lpstr>Τα Πάθη του Χριστού (Maesta), Duccio di Buonisegnia - 1308</vt:lpstr>
      <vt:lpstr>Chris Ware</vt:lpstr>
      <vt:lpstr>Bible en Francais, 1350</vt:lpstr>
      <vt:lpstr>Χριστιανικές εικονογραφίες – 14ος αι.</vt:lpstr>
      <vt:lpstr>Η Ζωή του Χριστού ,   Giotto περ. 1305 </vt:lpstr>
      <vt:lpstr>Bibles des Pauvres, περ. 1450</vt:lpstr>
      <vt:lpstr>Αποκάλυψη  περ. 1460</vt:lpstr>
      <vt:lpstr>Gasoline Alley,   Frank King,  1934</vt:lpstr>
      <vt:lpstr>Διαφάνεια 35</vt:lpstr>
      <vt:lpstr>Gasoline Alley,   Frank King,  1934</vt:lpstr>
      <vt:lpstr>Superman vs Wonder Woman,  Gerry Conway, Jose Luis Garcia-Lopez, Dan Adkins, 1978   </vt:lpstr>
      <vt:lpstr>Legende doree de Jacques de Voragine,   1480</vt:lpstr>
      <vt:lpstr>Building,  Chris Ware, 2012</vt:lpstr>
      <vt:lpstr>Διαφάνεια 40</vt:lpstr>
      <vt:lpstr>Διαφάνεια 41</vt:lpstr>
      <vt:lpstr>Διαφάνεια 42</vt:lpstr>
      <vt:lpstr>Shintaro Kago, 2004</vt:lpstr>
      <vt:lpstr>Διαφάνεια 44</vt:lpstr>
      <vt:lpstr>Διαφάνεια 45</vt:lpstr>
      <vt:lpstr>Blankets,   Craig Thompson, 2003</vt:lpstr>
      <vt:lpstr>Peanuts,   Shane Houghton Matt Whitlock, Paige Braddock, Vicki Scott,  2012 </vt:lpstr>
      <vt:lpstr>Droits de Louis XI sur le Duche de Bourgogne,   15ος αι.</vt:lpstr>
      <vt:lpstr>Grandes Heures de Rohan, 1430</vt:lpstr>
      <vt:lpstr>Divine Comedy, Dante, 1440</vt:lpstr>
      <vt:lpstr>Διαφάνεια 51</vt:lpstr>
      <vt:lpstr>Le Triomphe de la Mort, 15ος αι.</vt:lpstr>
      <vt:lpstr>Κάπελα Σιστίνα    Μικελάντζελο,  1536</vt:lpstr>
      <vt:lpstr>Κάπελα Σιστίνα (οροφή) Μικελάντζελο - 1536</vt:lpstr>
      <vt:lpstr>Ιστορικό φυλλάδιο   1682</vt:lpstr>
      <vt:lpstr>Διαφάνεια 56</vt:lpstr>
      <vt:lpstr>Franz Joseph von Goez - 1783</vt:lpstr>
      <vt:lpstr>William Hogarth  –  Self Portrait,  1757</vt:lpstr>
      <vt:lpstr>A Harlot’s Progress, William Hogarth - 1742</vt:lpstr>
      <vt:lpstr>William Hogarth   1743</vt:lpstr>
      <vt:lpstr>Διαφάνεια 61</vt:lpstr>
      <vt:lpstr>Διαφάνεια 62</vt:lpstr>
      <vt:lpstr>Balaam and his Ass, Rembrandt, 1626</vt:lpstr>
      <vt:lpstr>Διαφάνεια 64</vt:lpstr>
      <vt:lpstr>Four Stages of Cruelty  William Hogarth   1751</vt:lpstr>
      <vt:lpstr>Fasiculo de Medicina,   Johannes de Ketham,  1495</vt:lpstr>
      <vt:lpstr>Διαφάνεια 67</vt:lpstr>
      <vt:lpstr>Διαφάνεια 68</vt:lpstr>
      <vt:lpstr>William Hogarth - 1754</vt:lpstr>
      <vt:lpstr>William Hogarth   1764</vt:lpstr>
      <vt:lpstr>George Bicham   1742 - 1746</vt:lpstr>
      <vt:lpstr>Διαφάνεια 72</vt:lpstr>
      <vt:lpstr>Thomas Rowlandson  Dr Syntax’s Three Tours   1809</vt:lpstr>
      <vt:lpstr>Thomas Rowlandson - 1809</vt:lpstr>
      <vt:lpstr>Thomas Rowlandson - 1814</vt:lpstr>
      <vt:lpstr>Thomas Rowlandson, 1809</vt:lpstr>
      <vt:lpstr>James Gilray - 1796</vt:lpstr>
      <vt:lpstr>George Cruikshank</vt:lpstr>
      <vt:lpstr>Διαφάνεια 79</vt:lpstr>
      <vt:lpstr>George Cruikshank, 1849</vt:lpstr>
      <vt:lpstr>William Heath - 1830</vt:lpstr>
      <vt:lpstr>Διαφάνεια 82</vt:lpstr>
      <vt:lpstr>Rodolphe Topffer - 1839</vt:lpstr>
      <vt:lpstr>Διαφάνεια 84</vt:lpstr>
      <vt:lpstr>Wilhelm Busch, 1865</vt:lpstr>
      <vt:lpstr>Penny Dreadfuls    1860’s</vt:lpstr>
      <vt:lpstr>Penny Dreadfuls, 1866</vt:lpstr>
      <vt:lpstr>Punch, 1855</vt:lpstr>
      <vt:lpstr>Harper’s Weekly - 1863</vt:lpstr>
      <vt:lpstr>Epinal   1850+</vt:lpstr>
      <vt:lpstr>Epinal   1850+</vt:lpstr>
      <vt:lpstr>Epinal   1850+</vt:lpstr>
      <vt:lpstr>Epinal,  μέσα 19ου αι.</vt:lpstr>
      <vt:lpstr>Thomas Nast - 1867</vt:lpstr>
      <vt:lpstr>Frederick Opper    1883</vt:lpstr>
      <vt:lpstr>Ally Sloper’s Half Holiday, 1892</vt:lpstr>
      <vt:lpstr>To be Continued…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Τμήμα Θεωρίας και Ιστορίας της Τέχνης – ΑΣΚΤ                ΙΣΤΟΡΙΑ    ΤΩΝ ΚΟΜΙΚΣ</dc:title>
  <dc:creator>New</dc:creator>
  <cp:lastModifiedBy>New</cp:lastModifiedBy>
  <cp:revision>26</cp:revision>
  <dcterms:created xsi:type="dcterms:W3CDTF">2015-10-18T19:34:39Z</dcterms:created>
  <dcterms:modified xsi:type="dcterms:W3CDTF">2022-03-03T05:23:45Z</dcterms:modified>
</cp:coreProperties>
</file>