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82" r:id="rId11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presProps" Target="presProps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heme" Target="theme/theme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4C01F-4625-4DAC-A80E-9AECD541F45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34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C6BFB-7118-4978-A9B0-D108210838E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5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B7EED-9EE6-432A-9FA0-EAB9A78D752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32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963A9-3AC7-4BE1-B8F8-FB388C4D302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14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F5F56-5019-452B-96C3-633F47A827C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53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01BD8-36F7-4BA5-B4AC-5B960ED07C5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0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26C84-0831-42AE-9B26-571BD89FCF5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9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49BE6-7CC8-448E-9C1F-ECA98097F14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52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9E3E-6351-424A-A98A-4B9822ABEC6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55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5D610-8FA4-4A67-8519-1FC94CE003D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96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78AA4-BB62-4FDC-8927-F0BCACDB386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57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7F75C-9317-4BA0-9E28-460C32D4A23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58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086EA-0816-4EE9-871B-161845A67DB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81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3155C-DD2F-4BC3-9727-95041090373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95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F714D-1599-403E-BCB8-AACD5BD9B63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1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56AE4-AECF-4819-8F4F-7E301D55ADDA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5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44468-C3FB-41F2-AB21-954B886D020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90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004D7-315F-4AB3-9813-F7133EF560E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9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6B6C6-4799-4866-835C-91593EB89F3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79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B9792-B53E-4AAA-8DC2-546B3C73E1E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6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A5C59-7792-46D5-9586-BC8B6A6DCD5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D8CAA-7C63-4DBB-88B6-C2E55EDF4298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1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A1C45F-2766-4C30-9560-33056306DBE9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1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E4C8FF-BF24-4F68-A42A-C2F7C0ABCCC2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3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3300"/>
            </a:gs>
            <a:gs pos="100000">
              <a:schemeClr val="tx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52736"/>
            <a:ext cx="9144000" cy="3816424"/>
          </a:xfrm>
        </p:spPr>
        <p:txBody>
          <a:bodyPr/>
          <a:lstStyle/>
          <a:p>
            <a:r>
              <a:rPr lang="el-GR" sz="5400" b="1" dirty="0">
                <a:latin typeface="Tahoma" pitchFamily="34" charset="0"/>
              </a:rPr>
              <a:t>ΘΕΩΡΙΑ ΚΑΙ ΑΙΣΘΗΤΙΚΗ ΤΩΝ ΚΟΜΙΚΣ</a:t>
            </a:r>
            <a:r>
              <a:rPr lang="en-US" sz="5400" b="1" dirty="0">
                <a:latin typeface="Tahoma" pitchFamily="34" charset="0"/>
              </a:rPr>
              <a:t/>
            </a:r>
            <a:br>
              <a:rPr lang="en-US" sz="5400" b="1" dirty="0">
                <a:latin typeface="Tahoma" pitchFamily="34" charset="0"/>
              </a:rPr>
            </a:br>
            <a:endParaRPr lang="el-GR" sz="2800" b="1" dirty="0"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77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0432"/>
            <a:ext cx="5760640" cy="677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4650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7586" name="Picture 2" descr="C:\Users\New\Desktop\backup\f dsk\Επιφάνεια εργασίας\ΙΣΤΟΡΙΑ ΤΩΝ ΚΟΜΙΚΣ - ΜΑΘΗΜΑ ΑΣΚΤ\ΜΑΘΗΜΑ 2 ΕΞΑΜΗΝΩΝ\ΜΑΘΗΜΑ 20\7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028"/>
            <a:ext cx="4536504" cy="68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3017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8610" name="Picture 2" descr="C:\Users\New\Desktop\backup\f dsk\Επιφάνεια εργασίας\ΙΣΤΟΡΙΑ ΤΩΝ ΚΟΜΙΚΣ - ΜΑΘΗΜΑ ΑΣΚΤ\ΜΑΘΗΜΑ 2 ΕΞΑΜΗΝΩΝ\ΜΑΘΗΜΑ 20\7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42084"/>
            <a:ext cx="4608512" cy="694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5564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9634" name="Picture 2" descr="C:\Users\New\Desktop\backup\f dsk\Επιφάνεια εργασίας\ΙΣΤΟΡΙΑ ΤΩΝ ΚΟΜΙΚΣ - ΜΑΘΗΜΑ ΑΣΚΤ\ΜΑΘΗΜΑ 2 ΕΞΑΜΗΝΩΝ\ΜΑΘΗΜΑ 20\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40766"/>
            <a:ext cx="4608512" cy="694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927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0658" name="Picture 2" descr="C:\Users\New\Desktop\backup\f dsk\Επιφάνεια εργασίας\ΙΣΤΟΡΙΑ ΤΩΝ ΚΟΜΙΚΣ - ΜΑΘΗΜΑ ΑΣΚΤ\ΜΑΘΗΜΑ 2 ΕΞΑΜΗΝΩΝ\ΜΑΘΗΜΑ 20\7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49175"/>
            <a:ext cx="4608512" cy="695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507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682" name="Picture 2" descr="C:\Users\New\Desktop\backup\f dsk\Επιφάνεια εργασίας\ΙΣΤΟΡΙΑ ΤΩΝ ΚΟΜΙΚΣ - ΜΑΘΗΜΑ ΑΣΚΤ\ΜΑΘΗΜΑ 2 ΕΞΑΜΗΝΩΝ\ΜΑΘΗΜΑ 20\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2440"/>
            <a:ext cx="4608512" cy="690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6506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2706" name="Picture 2" descr="C:\Users\New\Desktop\backup\f dsk\Επιφάνεια εργασίας\ΙΣΤΟΡΙΑ ΤΩΝ ΚΟΜΙΚΣ - ΜΑΘΗΜΑ ΑΣΚΤ\ΜΑΘΗΜΑ 2 ΕΞΑΜΗΝΩΝ\ΜΑΘΗΜΑ 20\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2440"/>
            <a:ext cx="4608512" cy="690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5673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3730" name="Picture 2" descr="C:\Users\New\Desktop\backup\f dsk\Επιφάνεια εργασίας\ΙΣΤΟΡΙΑ ΤΩΝ ΚΟΜΙΚΣ - ΜΑΘΗΜΑ ΑΣΚΤ\ΜΑΘΗΜΑ 2 ΕΞΑΜΗΝΩΝ\ΜΑΘΗΜΑ 20\8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49228"/>
            <a:ext cx="4608512" cy="69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8304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4754" name="Picture 2" descr="C:\Users\New\Desktop\backup\f dsk\Επιφάνεια εργασίας\ΙΣΤΟΡΙΑ ΤΩΝ ΚΟΜΙΚΣ - ΜΑΘΗΜΑ ΑΣΚΤ\ΜΑΘΗΜΑ 2 ΕΞΑΜΗΝΩΝ\ΜΑΘΗΜΑ 20\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5124"/>
            <a:ext cx="4608512" cy="693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7528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5778" name="Picture 2" descr="C:\Users\New\Desktop\backup\f dsk\Επιφάνεια εργασίας\ΙΣΤΟΡΙΑ ΤΩΝ ΚΟΜΙΚΣ - ΜΑΘΗΜΑ ΑΣΚΤ\ΜΑΘΗΜΑ 2 ΕΞΑΜΗΝΩΝ\ΜΑΘΗΜΑ 20\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9640"/>
            <a:ext cx="4608512" cy="690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2765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6802" name="Picture 2" descr="C:\Users\New\Desktop\backup\f dsk\Επιφάνεια εργασίας\ΙΣΤΟΡΙΑ ΤΩΝ ΚΟΜΙΚΣ - ΜΑΘΗΜΑ ΑΣΚΤ\ΜΑΘΗΜΑ 2 ΕΞΑΜΗΝΩΝ\ΜΑΘΗΜΑ 20\8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54869"/>
            <a:ext cx="4608512" cy="696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844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1654"/>
            <a:ext cx="6264696" cy="689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76484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7826" name="Picture 2" descr="C:\Users\New\Desktop\backup\f dsk\Επιφάνεια εργασίας\ΙΣΤΟΡΙΑ ΤΩΝ ΚΟΜΙΚΣ - ΜΑΘΗΜΑ ΑΣΚΤ\ΜΑΘΗΜΑ 2 ΕΞΑΜΗΝΩΝ\ΜΑΘΗΜΑ 20\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9652"/>
            <a:ext cx="4608512" cy="69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7239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8850" name="Picture 2" descr="C:\Users\New\Desktop\backup\f dsk\Επιφάνεια εργασίας\ΙΣΤΟΡΙΑ ΤΩΝ ΚΟΜΙΚΣ - ΜΑΘΗΜΑ ΑΣΚΤ\ΜΑΘΗΜΑ 2 ΕΞΑΜΗΝΩΝ\ΜΑΘΗΜΑ 20\8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6498"/>
            <a:ext cx="4608512" cy="693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9111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9874" name="Picture 2" descr="C:\Users\New\Desktop\backup\f dsk\Επιφάνεια εργασίας\ΙΣΤΟΡΙΑ ΤΩΝ ΚΟΜΙΚΣ - ΜΑΘΗΜΑ ΑΣΚΤ\ΜΑΘΗΜΑ 2 ΕΞΑΜΗΝΩΝ\ΜΑΘΗΜΑ 20\8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16" y="0"/>
            <a:ext cx="4480900" cy="682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7512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0898" name="Picture 2" descr="C:\Users\New\Desktop\backup\f dsk\Επιφάνεια εργασίας\ΙΣΤΟΡΙΑ ΤΩΝ ΚΟΜΙΚΣ - ΜΑΘΗΜΑ ΑΣΚΤ\ΜΑΘΗΜΑ 2 ΕΞΑΜΗΝΩΝ\ΜΑΘΗΜΑ 20\8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606"/>
            <a:ext cx="4608512" cy="684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024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22" name="Picture 2" descr="C:\Users\New\Desktop\backup\f dsk\Επιφάνεια εργασίας\ΙΣΤΟΡΙΑ ΤΩΝ ΚΟΜΙΚΣ - ΜΑΘΗΜΑ ΑΣΚΤ\ΜΑΘΗΜΑ 2 ΕΞΑΜΗΝΩΝ\ΜΑΘΗΜΑ 20\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115"/>
            <a:ext cx="4608512" cy="68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368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2946" name="Picture 2" descr="C:\Users\New\Desktop\backup\f dsk\Επιφάνεια εργασίας\ΙΣΤΟΡΙΑ ΤΩΝ ΚΟΜΙΚΣ - ΜΑΘΗΜΑ ΑΣΚΤ\ΜΑΘΗΜΑ 2 ΕΞΑΜΗΝΩΝ\ΜΑΘΗΜΑ 20\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42048"/>
            <a:ext cx="4608512" cy="694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6601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0"/>
            <a:ext cx="9144000" cy="6715148"/>
          </a:xfrm>
        </p:spPr>
        <p:txBody>
          <a:bodyPr/>
          <a:lstStyle/>
          <a:p>
            <a:endParaRPr lang="el-GR" dirty="0">
              <a:solidFill>
                <a:schemeClr val="bg2"/>
              </a:solidFill>
            </a:endParaRPr>
          </a:p>
          <a:p>
            <a:pPr>
              <a:buNone/>
            </a:pPr>
            <a:endParaRPr lang="el-GR" dirty="0">
              <a:solidFill>
                <a:schemeClr val="bg2"/>
              </a:solidFill>
            </a:endParaRPr>
          </a:p>
          <a:p>
            <a:pPr algn="ctr">
              <a:buNone/>
            </a:pPr>
            <a:r>
              <a:rPr lang="el-GR" b="1" dirty="0">
                <a:solidFill>
                  <a:schemeClr val="bg2"/>
                </a:solidFill>
              </a:rPr>
              <a:t>ΣΑΣ ΕΥΧΑΡΙΣΤΩ ΠΟΛΥ ΓΙΑ </a:t>
            </a:r>
          </a:p>
          <a:p>
            <a:pPr algn="ctr">
              <a:buNone/>
            </a:pPr>
            <a:r>
              <a:rPr lang="el-GR" b="1" dirty="0">
                <a:solidFill>
                  <a:schemeClr val="bg2"/>
                </a:solidFill>
              </a:rPr>
              <a:t>ΟΛΟ ΑΥΤΟ ΤΟ ΕΞΑΜΗΝΟ</a:t>
            </a:r>
          </a:p>
          <a:p>
            <a:pPr algn="ctr"/>
            <a:endParaRPr lang="el-GR" b="1" dirty="0">
              <a:solidFill>
                <a:schemeClr val="bg2"/>
              </a:solidFill>
            </a:endParaRPr>
          </a:p>
          <a:p>
            <a:pPr algn="ctr">
              <a:buNone/>
            </a:pPr>
            <a:r>
              <a:rPr lang="el-GR" b="1" dirty="0">
                <a:solidFill>
                  <a:schemeClr val="bg2"/>
                </a:solidFill>
              </a:rPr>
              <a:t>ΕΥΧΟΜΑΙ ΕΠΙΤΥΧΙΑ ΣΤΙΣ ΕΞΕΤΑΣΕΙΣ ΣΑΣ </a:t>
            </a:r>
          </a:p>
          <a:p>
            <a:pPr algn="ctr">
              <a:buNone/>
            </a:pPr>
            <a:r>
              <a:rPr lang="el-GR" b="1" dirty="0">
                <a:solidFill>
                  <a:schemeClr val="bg2"/>
                </a:solidFill>
              </a:rPr>
              <a:t>ΚΑΙ </a:t>
            </a:r>
            <a:r>
              <a:rPr lang="el-GR" b="1" dirty="0" smtClean="0">
                <a:solidFill>
                  <a:schemeClr val="bg2"/>
                </a:solidFill>
              </a:rPr>
              <a:t>ΚΑΛΗ ΣΥΝΕΧΕΙΑ ΣΤΙΣ ΣΠΟΥΔΕΣ ΣΑΣ!</a:t>
            </a:r>
            <a:r>
              <a:rPr lang="el-GR" sz="6600" b="1" dirty="0" smtClean="0">
                <a:solidFill>
                  <a:schemeClr val="bg2"/>
                </a:solidFill>
              </a:rPr>
              <a:t> </a:t>
            </a:r>
            <a:endParaRPr lang="el-GR" sz="6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8306"/>
            <a:ext cx="5112567" cy="687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563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30604"/>
            <a:ext cx="5616624" cy="690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713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61218"/>
            <a:ext cx="5688632" cy="688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594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54027"/>
            <a:ext cx="5904656" cy="698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439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078"/>
            <a:ext cx="9144000" cy="572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919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948"/>
            <a:ext cx="6696743" cy="683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588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8556"/>
            <a:ext cx="4464495" cy="687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79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458616" cy="1143000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1993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4608512" cy="687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47281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</a:schemeClr>
            </a:gs>
            <a:gs pos="100000">
              <a:srgbClr val="4D4D4D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6B9E-A47E-4FF7-BA75-E19BEC2CCCC4}" type="slidenum">
              <a:rPr lang="el-GR">
                <a:solidFill>
                  <a:srgbClr val="000000"/>
                </a:solidFill>
              </a:rPr>
              <a:pPr/>
              <a:t>2</a:t>
            </a:fld>
            <a:endParaRPr lang="el-GR">
              <a:solidFill>
                <a:srgbClr val="000000"/>
              </a:solidFill>
            </a:endParaRPr>
          </a:p>
        </p:txBody>
      </p:sp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627784" cy="1143000"/>
          </a:xfrm>
        </p:spPr>
        <p:txBody>
          <a:bodyPr/>
          <a:lstStyle/>
          <a:p>
            <a:r>
              <a:rPr lang="el-GR" sz="1600" b="1" dirty="0">
                <a:solidFill>
                  <a:schemeClr val="bg1"/>
                </a:solidFill>
              </a:rPr>
              <a:t>ΙΣΤΟΡΙΚΕΣ ΚΑΙ ΘΕΩΡΗΤΙΚΕΣ ΠΡΟΣΕΓΓΙΣΕΙΣ ΤΩΝ ΚΟΜΙΚΣ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544393"/>
          </a:xfrm>
        </p:spPr>
        <p:txBody>
          <a:bodyPr/>
          <a:lstStyle/>
          <a:p>
            <a:pPr algn="ctr">
              <a:buFontTx/>
              <a:buNone/>
            </a:pPr>
            <a:endParaRPr lang="el-GR" sz="4000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buFontTx/>
              <a:buNone/>
            </a:pPr>
            <a:r>
              <a:rPr lang="el-GR" sz="4000" b="1" dirty="0">
                <a:solidFill>
                  <a:schemeClr val="bg1"/>
                </a:solidFill>
                <a:latin typeface="Comic Sans MS" pitchFamily="66" charset="0"/>
              </a:rPr>
              <a:t>1</a:t>
            </a:r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1</a:t>
            </a:r>
            <a:r>
              <a:rPr lang="el-GR" sz="4000" b="1" dirty="0">
                <a:solidFill>
                  <a:schemeClr val="bg1"/>
                </a:solidFill>
                <a:latin typeface="Comic Sans MS" pitchFamily="66" charset="0"/>
              </a:rPr>
              <a:t>ο Μ</a:t>
            </a:r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A</a:t>
            </a:r>
            <a:r>
              <a:rPr lang="el-GR" sz="4000" b="1" dirty="0">
                <a:solidFill>
                  <a:schemeClr val="bg1"/>
                </a:solidFill>
                <a:latin typeface="Comic Sans MS" pitchFamily="66" charset="0"/>
              </a:rPr>
              <a:t>ΘΗΜΑ</a:t>
            </a:r>
          </a:p>
          <a:p>
            <a:pPr algn="ctr">
              <a:buFontTx/>
              <a:buNone/>
            </a:pPr>
            <a:endParaRPr lang="el-GR" sz="4000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el-GR" sz="1800" b="1" dirty="0">
                <a:solidFill>
                  <a:schemeClr val="bg1"/>
                </a:solidFill>
                <a:latin typeface="Comic Sans MS" pitchFamily="66" charset="0"/>
              </a:rPr>
              <a:t>Από τις φορμαλιστικές θεωρίες των </a:t>
            </a:r>
            <a:r>
              <a:rPr lang="el-GR" sz="1800" b="1" dirty="0" err="1">
                <a:solidFill>
                  <a:schemeClr val="bg1"/>
                </a:solidFill>
                <a:latin typeface="Comic Sans MS" pitchFamily="66" charset="0"/>
              </a:rPr>
              <a:t>Will</a:t>
            </a:r>
            <a:r>
              <a:rPr lang="el-GR" sz="1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l-GR" sz="1800" b="1" dirty="0" err="1">
                <a:solidFill>
                  <a:schemeClr val="bg1"/>
                </a:solidFill>
                <a:latin typeface="Comic Sans MS" pitchFamily="66" charset="0"/>
              </a:rPr>
              <a:t>Eisner</a:t>
            </a:r>
            <a:r>
              <a:rPr lang="el-GR" sz="1800" b="1" dirty="0">
                <a:solidFill>
                  <a:schemeClr val="bg1"/>
                </a:solidFill>
                <a:latin typeface="Comic Sans MS" pitchFamily="66" charset="0"/>
              </a:rPr>
              <a:t> και </a:t>
            </a:r>
            <a:r>
              <a:rPr lang="el-GR" sz="1800" b="1" dirty="0" err="1">
                <a:solidFill>
                  <a:schemeClr val="bg1"/>
                </a:solidFill>
                <a:latin typeface="Comic Sans MS" pitchFamily="66" charset="0"/>
              </a:rPr>
              <a:t>Scott</a:t>
            </a:r>
            <a:r>
              <a:rPr lang="el-GR" sz="1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l-GR" sz="1800" b="1" dirty="0" err="1">
                <a:solidFill>
                  <a:schemeClr val="bg1"/>
                </a:solidFill>
                <a:latin typeface="Comic Sans MS" pitchFamily="66" charset="0"/>
              </a:rPr>
              <a:t>McCloud</a:t>
            </a:r>
            <a:r>
              <a:rPr lang="el-GR" sz="1800" b="1" dirty="0">
                <a:solidFill>
                  <a:schemeClr val="bg1"/>
                </a:solidFill>
                <a:latin typeface="Comic Sans MS" pitchFamily="66" charset="0"/>
              </a:rPr>
              <a:t> στις θεωρίες της αισθητικής</a:t>
            </a:r>
            <a:r>
              <a:rPr lang="en-US" sz="18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pPr marL="0" indent="0">
              <a:buNone/>
            </a:pPr>
            <a:endParaRPr lang="el-GR" sz="1800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el-GR" sz="1800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914400" indent="-914400">
              <a:buFontTx/>
              <a:buAutoNum type="arabicPeriod"/>
            </a:pPr>
            <a:endParaRPr lang="el-GR" sz="1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56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1"/>
            <a:ext cx="4680520" cy="655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524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458616" cy="1143000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2000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4464496" cy="676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6958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4536504" cy="688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7164288" y="274638"/>
            <a:ext cx="1522512" cy="1143000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3627743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/</a:t>
            </a:r>
            <a:r>
              <a:rPr lang="en-US" dirty="0">
                <a:solidFill>
                  <a:schemeClr val="bg1"/>
                </a:solidFill>
              </a:rPr>
              <a:t>www.youtube.com/watch?v=fXYckRgsdjhttp://www.youtube.com/watch?v=fXYckRgsdjII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63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New\Desktop\backup\f dsk\Επιφάνεια εργασίας\ΙΣΤΟΡΙΑ ΤΩΝ ΚΟΜΙΚΣ - ΜΑΘΗΜΑ ΑΣΚΤ\ΜΑΘΗΜΑ 2 ΕΞΑΜΗΝΩΝ\ΜΑΘΗΜΑ 20\s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764"/>
            <a:ext cx="4608512" cy="679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58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New\Desktop\backup\f dsk\Επιφάνεια εργασίας\ΙΣΤΟΡΙΑ ΤΩΝ ΚΟΜΙΚΣ - ΜΑΘΗΜΑ ΑΣΚΤ\ΜΑΘΗΜΑ 2 ΕΞΑΜΗΝΩΝ\ΜΑΘΗΜΑ 20\s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8336"/>
            <a:ext cx="4608512" cy="69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659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New\Desktop\backup\f dsk\Επιφάνεια εργασίας\ΙΣΤΟΡΙΑ ΤΩΝ ΚΟΜΙΚΣ - ΜΑΘΗΜΑ ΑΣΚΤ\ΜΑΘΗΜΑ 2 ΕΞΑΜΗΝΩΝ\ΜΑΘΗΜΑ 20\s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0802"/>
            <a:ext cx="4608512" cy="692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108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New\Desktop\backup\f dsk\Επιφάνεια εργασίας\ΙΣΤΟΡΙΑ ΤΩΝ ΚΟΜΙΚΣ - ΜΑΘΗΜΑ ΑΣΚΤ\ΜΑΘΗΜΑ 2 ΕΞΑΜΗΝΩΝ\ΜΑΘΗΜΑ 20\s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9128"/>
            <a:ext cx="4608512" cy="693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51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New\Desktop\backup\f dsk\Επιφάνεια εργασίας\ΙΣΤΟΡΙΑ ΤΩΝ ΚΟΜΙΚΣ - ΜΑΘΗΜΑ ΑΣΚΤ\ΜΑΘΗΜΑ 2 ΕΞΑΜΗΝΩΝ\ΜΑΘΗΜΑ 20\s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6907"/>
            <a:ext cx="4608512" cy="689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97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New\Desktop\backup\f dsk\Επιφάνεια εργασίας\ΙΣΤΟΡΙΑ ΤΩΝ ΚΟΜΙΚΣ - ΜΑΘΗΜΑ ΑΣΚΤ\ΜΑΘΗΜΑ 2 ΕΞΑΜΗΝΩΝ\ΜΑΘΗΜΑ 20\s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4458"/>
            <a:ext cx="4608512" cy="687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3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1985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87" y="18414"/>
            <a:ext cx="5328592" cy="683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3575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423"/>
            <a:ext cx="4824536" cy="689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74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2168"/>
            <a:ext cx="4608512" cy="692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712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0030"/>
            <a:ext cx="4464496" cy="675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686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560"/>
            <a:ext cx="4608512" cy="683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756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9437"/>
            <a:ext cx="4608512" cy="692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781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49228"/>
            <a:ext cx="4608512" cy="695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071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214"/>
            <a:ext cx="4536504" cy="688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50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7674"/>
            <a:ext cx="4608512" cy="693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237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6450"/>
            <a:ext cx="4608512" cy="69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19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 descr="C:\Users\New\Desktop\backup\f dsk\Επιφάνεια εργασίας\ΙΣΤΟΡΙΑ ΤΩΝ ΚΟΜΙΚΣ - ΜΑΘΗΜΑ ΑΣΚΤ\ΜΑΘΗΜΑ 2 ΕΞΑΜΗΝΩΝ\ΜΑΘΗΜΑ 20\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5017"/>
            <a:ext cx="4608512" cy="69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351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New\Desktop\backup\f dsk\Επιφάνεια εργασίας\ΙΣΤΟΡΙΑ ΤΩΝ ΚΟΜΙΚΣ - ΜΑΘΗΜΑ ΑΣΚΤ\ΜΑΘΗΜΑ 2 ΕΞΑΜΗΝΩΝ\ΜΑΘΗΜΑ 20\a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4" y="-4563888"/>
            <a:ext cx="9122616" cy="134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5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 descr="C:\Users\New\Desktop\backup\f dsk\Επιφάνεια εργασίας\ΙΣΤΟΡΙΑ ΤΩΝ ΚΟΜΙΚΣ - ΜΑΘΗΜΑ ΑΣΚΤ\ΜΑΘΗΜΑ 2 ΕΞΑΜΗΝΩΝ\ΜΑΘΗΜΑ 20\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0030"/>
            <a:ext cx="4536504" cy="686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871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 descr="C:\Users\New\Desktop\backup\f dsk\Επιφάνεια εργασίας\ΙΣΤΟΡΙΑ ΤΩΝ ΚΟΜΙΚΣ - ΜΑΘΗΜΑ ΑΣΚΤ\ΜΑΘΗΜΑ 2 ΕΞΑΜΗΝΩΝ\ΜΑΘΗΜΑ 20\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5485"/>
            <a:ext cx="4608512" cy="689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13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 descr="C:\Users\New\Desktop\backup\f dsk\Επιφάνεια εργασίας\ΙΣΤΟΡΙΑ ΤΩΝ ΚΟΜΙΚΣ - ΜΑΘΗΜΑ ΑΣΚΤ\ΜΑΘΗΜΑ 2 ΕΞΑΜΗΝΩΝ\ΜΑΘΗΜΑ 20\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098"/>
            <a:ext cx="4608512" cy="68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821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 descr="C:\Users\New\Desktop\backup\f dsk\Επιφάνεια εργασίας\ΙΣΤΟΡΙΑ ΤΩΝ ΚΟΜΙΚΣ - ΜΑΘΗΜΑ ΑΣΚΤ\ΜΑΘΗΜΑ 2 ΕΞΑΜΗΝΩΝ\ΜΑΘΗΜΑ 20\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8598"/>
            <a:ext cx="4608512" cy="688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687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2" name="Picture 2" descr="C:\Users\New\Desktop\backup\f dsk\Επιφάνεια εργασίας\ΙΣΤΟΡΙΑ ΤΩΝ ΚΟΜΙΚΣ - ΜΑΘΗΜΑ ΑΣΚΤ\ΜΑΘΗΜΑ 2 ΕΞΑΜΗΝΩΝ\ΜΑΘΗΜΑ 20\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7835"/>
            <a:ext cx="4608512" cy="69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251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 descr="C:\Users\New\Desktop\backup\f dsk\Επιφάνεια εργασίας\ΙΣΤΟΡΙΑ ΤΩΝ ΚΟΜΙΚΣ - ΜΑΘΗΜΑ ΑΣΚΤ\ΜΑΘΗΜΑ 2 ΕΞΑΜΗΝΩΝ\ΜΑΘΗΜΑ 20\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9640"/>
            <a:ext cx="4608512" cy="690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36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0" name="Picture 2" descr="C:\Users\New\Desktop\backup\f dsk\Επιφάνεια εργασίας\ΙΣΤΟΡΙΑ ΤΩΝ ΚΟΜΙΚΣ - ΜΑΘΗΜΑ ΑΣΚΤ\ΜΑΘΗΜΑ 2 ΕΞΑΜΗΝΩΝ\ΜΑΘΗΜΑ 20\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6473"/>
            <a:ext cx="4608512" cy="693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3209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3554" name="Picture 2" descr="C:\Users\New\Desktop\backup\f dsk\Επιφάνεια εργασίας\ΙΣΤΟΡΙΑ ΤΩΝ ΚΟΜΙΚΣ - ΜΑΘΗΜΑ ΑΣΚΤ\ΜΑΘΗΜΑ 2 ΕΞΑΜΗΝΩΝ\ΜΑΘΗΜΑ 20\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49175"/>
            <a:ext cx="4608512" cy="695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619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4578" name="Picture 2" descr="C:\Users\New\Desktop\backup\f dsk\Επιφάνεια εργασίας\ΙΣΤΟΡΙΑ ΤΩΝ ΚΟΜΙΚΣ - ΜΑΘΗΜΑ ΑΣΚΤ\ΜΑΘΗΜΑ 2 ΕΞΑΜΗΝΩΝ\ΜΑΘΗΜΑ 20\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58" y="0"/>
            <a:ext cx="4542466" cy="694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607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C:\Users\New\Desktop\backup\f dsk\Επιφάνεια εργασίας\ΙΣΤΟΡΙΑ ΤΩΝ ΚΟΜΙΚΣ - ΜΑΘΗΜΑ ΑΣΚΤ\ΜΑΘΗΜΑ 2 ΕΞΑΜΗΝΩΝ\ΜΑΘΗΜΑ 20\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423"/>
            <a:ext cx="4752528" cy="68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166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8"/>
            <a:ext cx="7776864" cy="683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528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 descr="C:\Users\New\Desktop\backup\f dsk\Επιφάνεια εργασίας\ΙΣΤΟΡΙΑ ΤΩΝ ΚΟΜΙΚΣ - ΜΑΘΗΜΑ ΑΣΚΤ\ΜΑΘΗΜΑ 2 ΕΞΑΜΗΝΩΝ\ΜΑΘΗΜΑ 20\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089853" cy="63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9941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7650" name="Picture 2" descr="C:\Users\New\Desktop\backup\f dsk\Επιφάνεια εργασίας\ΙΣΤΟΡΙΑ ΤΩΝ ΚΟΜΙΚΣ - ΜΑΘΗΜΑ ΑΣΚΤ\ΜΑΘΗΜΑ 2 ΕΞΑΜΗΝΩΝ\ΜΑΘΗΜΑ 20\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49228"/>
            <a:ext cx="4608512" cy="69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7810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 descr="C:\Users\New\Desktop\backup\f dsk\Επιφάνεια εργασίας\ΙΣΤΟΡΙΑ ΤΩΝ ΚΟΜΙΚΣ - ΜΑΘΗΜΑ ΑΣΚΤ\ΜΑΘΗΜΑ 2 ΕΞΑΜΗΝΩΝ\ΜΑΘΗΜΑ 20\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0583"/>
            <a:ext cx="4464496" cy="686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837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9698" name="Picture 2" descr="C:\Users\New\Desktop\backup\f dsk\Επιφάνεια εργασίας\ΙΣΤΟΡΙΑ ΤΩΝ ΚΟΜΙΚΣ - ΜΑΘΗΜΑ ΑΣΚΤ\ΜΑΘΗΜΑ 2 ΕΞΑΜΗΝΩΝ\ΜΑΘΗΜΑ 20\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0036"/>
            <a:ext cx="4608512" cy="688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321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1986" name="Picture 2" descr="C:\Users\New\Desktop\backup\f dsk\Επιφάνεια εργασίας\ΙΣΤΟΡΙΑ ΤΩΝ ΚΟΜΙΚΣ - ΜΑΘΗΜΑ ΑΣΚΤ\ΜΑΘΗΜΑ 2 ΕΞΑΜΗΝΩΝ\ΜΑΘΗΜΑ 20\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572"/>
            <a:ext cx="4464496" cy="681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4019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22" name="Picture 2" descr="C:\Users\New\Desktop\backup\f dsk\Επιφάνεια εργασίας\ΙΣΤΟΡΙΑ ΤΩΝ ΚΟΜΙΚΣ - ΜΑΘΗΜΑ ΑΣΚΤ\ΜΑΘΗΜΑ 2 ΕΞΑΜΗΝΩΝ\ΜΑΘΗΜΑ 20\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50556"/>
            <a:ext cx="4608512" cy="695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0230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6" name="Picture 2" descr="C:\Users\New\Desktop\backup\f dsk\Επιφάνεια εργασίας\ΙΣΤΟΡΙΑ ΤΩΝ ΚΟΜΙΚΣ - ΜΑΘΗΜΑ ΑΣΚΤ\ΜΑΘΗΜΑ 2 ΕΞΑΜΗΝΩΝ\ΜΑΘΗΜΑ 20\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42084"/>
            <a:ext cx="4608512" cy="694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1476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2770" name="Picture 2" descr="C:\Users\New\Desktop\backup\f dsk\Επιφάνεια εργασίας\ΙΣΤΟΡΙΑ ΤΩΝ ΚΟΜΙΚΣ - ΜΑΘΗΜΑ ΑΣΚΤ\ΜΑΘΗΜΑ 2 ΕΞΑΜΗΝΩΝ\ΜΑΘΗΜΑ 20\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4608512" cy="693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65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3794" name="Picture 2" descr="C:\Users\New\Desktop\backup\f dsk\Επιφάνεια εργασίας\ΙΣΤΟΡΙΑ ΤΩΝ ΚΟΜΙΚΣ - ΜΑΘΗΜΑ ΑΣΚΤ\ΜΑΘΗΜΑ 2 ΕΞΑΜΗΝΩΝ\ΜΑΘΗΜΑ 20\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344"/>
            <a:ext cx="4608512" cy="685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904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4818" name="Picture 2" descr="C:\Users\New\Desktop\backup\f dsk\Επιφάνεια εργασίας\ΙΣΤΟΡΙΑ ΤΩΝ ΚΟΜΙΚΣ - ΜΑΘΗΜΑ ΑΣΚΤ\ΜΑΘΗΜΑ 2 ΕΞΑΜΗΝΩΝ\ΜΑΘΗΜΑ 20\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739"/>
            <a:ext cx="4536504" cy="688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41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4652"/>
            <a:ext cx="9144000" cy="358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4691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5842" name="Picture 2" descr="C:\Users\New\Desktop\backup\f dsk\Επιφάνεια εργασίας\ΙΣΤΟΡΙΑ ΤΩΝ ΚΟΜΙΚΣ - ΜΑΘΗΜΑ ΑΣΚΤ\ΜΑΘΗΜΑ 2 ΕΞΑΜΗΝΩΝ\ΜΑΘΗΜΑ 20\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98"/>
            <a:ext cx="4608512" cy="68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671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6866" name="Picture 2" descr="C:\Users\New\Desktop\backup\f dsk\Επιφάνεια εργασίας\ΙΣΤΟΡΙΑ ΤΩΝ ΚΟΜΙΚΣ - ΜΑΘΗΜΑ ΑΣΚΤ\ΜΑΘΗΜΑ 2 ΕΞΑΜΗΝΩΝ\ΜΑΘΗΜΑ 20\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5612"/>
            <a:ext cx="4608512" cy="687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2181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7890" name="Picture 2" descr="C:\Users\New\Desktop\backup\f dsk\Επιφάνεια εργασίας\ΙΣΤΟΡΙΑ ΤΩΝ ΚΟΜΙΚΣ - ΜΑΘΗΜΑ ΑΣΚΤ\ΜΑΘΗΜΑ 2 ΕΞΑΜΗΝΩΝ\ΜΑΘΗΜΑ 20\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9446"/>
            <a:ext cx="4608512" cy="692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9270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8914" name="Picture 2" descr="C:\Users\New\Desktop\backup\f dsk\Επιφάνεια εργασίας\ΙΣΤΟΡΙΑ ΤΩΝ ΚΟΜΙΚΣ - ΜΑΘΗΜΑ ΑΣΚΤ\ΜΑΘΗΜΑ 2 ΕΞΑΜΗΝΩΝ\ΜΑΘΗΜΑ 20\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098"/>
            <a:ext cx="4608512" cy="68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6309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9938" name="Picture 2" descr="C:\Users\New\Desktop\backup\f dsk\Επιφάνεια εργασίας\ΙΣΤΟΡΙΑ ΤΩΝ ΚΟΜΙΚΣ - ΜΑΘΗΜΑ ΑΣΚΤ\ΜΑΘΗΜΑ 2 ΕΞΑΜΗΝΩΝ\ΜΑΘΗΜΑ 20\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482"/>
            <a:ext cx="4608512" cy="68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0461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62" name="Picture 2" descr="C:\Users\New\Desktop\backup\f dsk\Επιφάνεια εργασίας\ΙΣΤΟΡΙΑ ΤΩΝ ΚΟΜΙΚΣ - ΜΑΘΗΜΑ ΑΣΚΤ\ΜΑΘΗΜΑ 2 ΕΞΑΜΗΝΩΝ\ΜΑΘΗΜΑ 20\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8562"/>
            <a:ext cx="4608512" cy="688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7307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3010" name="Picture 2" descr="C:\Users\New\Desktop\backup\f dsk\Επιφάνεια εργασίας\ΙΣΤΟΡΙΑ ΤΩΝ ΚΟΜΙΚΣ - ΜΑΘΗΜΑ ΑΣΚΤ\ΜΑΘΗΜΑ 2 ΕΞΑΜΗΝΩΝ\ΜΑΘΗΜΑ 20\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5251"/>
            <a:ext cx="4608512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5945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4034" name="Picture 2" descr="C:\Users\New\Desktop\backup\f dsk\Επιφάνεια εργασίας\ΙΣΤΟΡΙΑ ΤΩΝ ΚΟΜΙΚΣ - ΜΑΘΗΜΑ ΑΣΚΤ\ΜΑΘΗΜΑ 2 ΕΞΑΜΗΝΩΝ\ΜΑΘΗΜΑ 20\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3856"/>
            <a:ext cx="4608512" cy="691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9854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5058" name="Picture 2" descr="C:\Users\New\Desktop\backup\f dsk\Επιφάνεια εργασίας\ΙΣΤΟΡΙΑ ΤΩΝ ΚΟΜΙΚΣ - ΜΑΘΗΜΑ ΑΣΚΤ\ΜΑΘΗΜΑ 2 ΕΞΑΜΗΝΩΝ\ΜΑΘΗΜΑ 20\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574"/>
            <a:ext cx="4536504" cy="68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8478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6082" name="Picture 2" descr="C:\Users\New\Desktop\backup\f dsk\Επιφάνεια εργασίας\ΙΣΤΟΡΙΑ ΤΩΝ ΚΟΜΙΚΣ - ΜΑΘΗΜΑ ΑΣΚΤ\ΜΑΘΗΜΑ 2 ΕΞΑΜΗΝΩΝ\ΜΑΘΗΜΑ 20\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5656"/>
            <a:ext cx="4608512" cy="687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357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19"/>
            <a:ext cx="6336704" cy="689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0501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7106" name="Picture 2" descr="C:\Users\New\Desktop\backup\f dsk\Επιφάνεια εργασίας\ΙΣΤΟΡΙΑ ΤΩΝ ΚΟΜΙΚΣ - ΜΑΘΗΜΑ ΑΣΚΤ\ΜΑΘΗΜΑ 2 ΕΞΑΜΗΝΩΝ\ΜΑΘΗΜΑ 20\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210205" cy="675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8477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8130" name="Picture 2" descr="C:\Users\New\Desktop\backup\f dsk\Επιφάνεια εργασίας\ΙΣΤΟΡΙΑ ΤΩΝ ΚΟΜΙΚΣ - ΜΑΘΗΜΑ ΑΣΚΤ\ΜΑΘΗΜΑ 2 ΕΞΑΜΗΝΩΝ\ΜΑΘΗΜΑ 20\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50502"/>
            <a:ext cx="4608512" cy="695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5064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9154" name="Picture 2" descr="C:\Users\New\Desktop\backup\f dsk\Επιφάνεια εργασίας\ΙΣΤΟΡΙΑ ΤΩΝ ΚΟΜΙΚΣ - ΜΑΘΗΜΑ ΑΣΚΤ\ΜΑΘΗΜΑ 2 ΕΞΑΜΗΝΩΝ\ΜΑΘΗΜΑ 20\5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51"/>
            <a:ext cx="4536504" cy="691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052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0178" name="Picture 2" descr="C:\Users\New\Desktop\backup\f dsk\Επιφάνεια εργασίας\ΙΣΤΟΡΙΑ ΤΩΝ ΚΟΜΙΚΣ - ΜΑΘΗΜΑ ΑΣΚΤ\ΜΑΘΗΜΑ 2 ΕΞΑΜΗΝΩΝ\ΜΑΘΗΜΑ 20\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9437"/>
            <a:ext cx="4608512" cy="692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796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02" name="Picture 2" descr="C:\Users\New\Desktop\backup\f dsk\Επιφάνεια εργασίας\ΙΣΤΟΡΙΑ ΤΩΝ ΚΟΜΙΚΣ - ΜΑΘΗΜΑ ΑΣΚΤ\ΜΑΘΗΜΑ 2 ΕΞΑΜΗΝΩΝ\ΜΑΘΗΜΑ 20\6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1056"/>
            <a:ext cx="4608512" cy="69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1123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2226" name="Picture 2" descr="C:\Users\New\Desktop\backup\f dsk\Επιφάνεια εργασίας\ΙΣΤΟΡΙΑ ΤΩΝ ΚΟΜΙΚΣ - ΜΑΘΗΜΑ ΑΣΚΤ\ΜΑΘΗΜΑ 2 ΕΞΑΜΗΝΩΝ\ΜΑΘΗΜΑ 20\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1065"/>
            <a:ext cx="4608512" cy="69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8647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3250" name="Picture 2" descr="C:\Users\New\Desktop\backup\f dsk\Επιφάνεια εργασίας\ΙΣΤΟΡΙΑ ΤΩΝ ΚΟΜΙΚΣ - ΜΑΘΗΜΑ ΑΣΚΤ\ΜΑΘΗΜΑ 2 ΕΞΑΜΗΝΩΝ\ΜΑΘΗΜΑ 20\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54" y="0"/>
            <a:ext cx="4498362" cy="680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299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4274" name="Picture 2" descr="C:\Users\New\Desktop\backup\f dsk\Επιφάνεια εργασίας\ΙΣΤΟΡΙΑ ΤΩΝ ΚΟΜΙΚΣ - ΜΑΘΗΜΑ ΑΣΚΤ\ΜΑΘΗΜΑ 2 ΕΞΑΜΗΝΩΝ\ΜΑΘΗΜΑ 20\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9652"/>
            <a:ext cx="4608512" cy="69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8844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5298" name="Picture 2" descr="C:\Users\New\Desktop\backup\f dsk\Επιφάνεια εργασίας\ΙΣΤΟΡΙΑ ΤΩΝ ΚΟΜΙΚΣ - ΜΑΘΗΜΑ ΑΣΚΤ\ΜΑΘΗΜΑ 2 ΕΞΑΜΗΝΩΝ\ΜΑΘΗΜΑ 20\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16"/>
            <a:ext cx="4464496" cy="683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263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6322" name="Picture 2" descr="C:\Users\New\Desktop\backup\f dsk\Επιφάνεια εργασίας\ΙΣΤΟΡΙΑ ΤΩΝ ΚΟΜΙΚΣ - ΜΑΘΗΜΑ ΑΣΚΤ\ΜΑΘΗΜΑ 2 ΕΞΑΜΗΝΩΝ\ΜΑΘΗΜΑ 20\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74"/>
            <a:ext cx="4608512" cy="6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621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10"/>
            <a:ext cx="5112567" cy="684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0064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7346" name="Picture 2" descr="C:\Users\New\Desktop\backup\f dsk\Επιφάνεια εργασίας\ΙΣΤΟΡΙΑ ΤΩΝ ΚΟΜΙΚΣ - ΜΑΘΗΜΑ ΑΣΚΤ\ΜΑΘΗΜΑ 2 ΕΞΑΜΗΝΩΝ\ΜΑΘΗΜΑ 20\6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08" y="0"/>
            <a:ext cx="4476808" cy="682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780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8370" name="Picture 2" descr="C:\Users\New\Desktop\backup\f dsk\Επιφάνεια εργασίας\ΙΣΤΟΡΙΑ ΤΩΝ ΚΟΜΙΚΣ - ΜΑΘΗΜΑ ΑΣΚΤ\ΜΑΘΗΜΑ 2 ΕΞΑΜΗΝΩΝ\ΜΑΘΗΜΑ 20\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028"/>
            <a:ext cx="4536504" cy="68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4015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9394" name="Picture 2" descr="C:\Users\New\Desktop\backup\f dsk\Επιφάνεια εργασίας\ΙΣΤΟΡΙΑ ΤΩΝ ΚΟΜΙΚΣ - ΜΑΘΗΜΑ ΑΣΚΤ\ΜΑΘΗΜΑ 2 ΕΞΑΜΗΝΩΝ\ΜΑΘΗΜΑ 20\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6992"/>
            <a:ext cx="4536504" cy="68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3028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0418" name="Picture 2" descr="C:\Users\New\Desktop\backup\f dsk\Επιφάνεια εργασίας\ΙΣΤΟΡΙΑ ΤΩΝ ΚΟΜΙΚΣ - ΜΑΘΗΜΑ ΑΣΚΤ\ΜΑΘΗΜΑ 2 ΕΞΑΜΗΝΩΝ\ΜΑΘΗΜΑ 20\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8598"/>
            <a:ext cx="4608512" cy="688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1846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42" name="Picture 2" descr="C:\Users\New\Desktop\backup\f dsk\Επιφάνεια εργασίας\ΙΣΤΟΡΙΑ ΤΩΝ ΚΟΜΙΚΣ - ΜΑΘΗΜΑ ΑΣΚΤ\ΜΑΘΗΜΑ 2 ΕΞΑΜΗΝΩΝ\ΜΑΘΗΜΑ 20\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6450"/>
            <a:ext cx="4608512" cy="693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8630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 descr="C:\Users\New\Desktop\backup\f dsk\Επιφάνεια εργασίας\ΙΣΤΟΡΙΑ ΤΩΝ ΚΟΜΙΚΣ - ΜΑΘΗΜΑ ΑΣΚΤ\ΜΑΘΗΜΑ 2 ΕΞΑΜΗΝΩΝ\ΜΑΘΗΜΑ 20\asa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637"/>
            <a:ext cx="4464496" cy="67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0311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New\Desktop\backup\f dsk\Επιφάνεια εργασίας\ΙΣΤΟΡΙΑ ΤΩΝ ΚΟΜΙΚΣ - ΜΑΘΗΜΑ ΑΣΚΤ\ΜΑΘΗΜΑ 2 ΕΞΑΜΗΝΩΝ\ΜΑΘΗΜΑ 20\asas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9450"/>
            <a:ext cx="4464496" cy="673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772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New\Desktop\backup\f dsk\Επιφάνεια εργασίας\ΙΣΤΟΡΙΑ ΤΩΝ ΚΟΜΙΚΣ - ΜΑΘΗΜΑ ΑΣΚΤ\ΜΑΘΗΜΑ 2 ΕΞΑΜΗΝΩΝ\ΜΑΘΗΜΑ 20\xssc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3649"/>
            <a:ext cx="4608512" cy="692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1510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New\Desktop\backup\f dsk\Επιφάνεια εργασίας\ΙΣΤΟΡΙΑ ΤΩΝ ΚΟΜΙΚΣ - ΜΑΘΗΜΑ ΑΣΚΤ\ΜΑΘΗΜΑ 2 ΕΞΑΜΗΝΩΝ\ΜΑΘΗΜΑ 20\xsxsx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2288"/>
            <a:ext cx="4608512" cy="69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0055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New\Desktop\backup\f dsk\Επιφάνεια εργασίας\ΙΣΤΟΡΙΑ ΤΩΝ ΚΟΜΙΚΣ - ΜΑΘΗΜΑ ΑΣΚΤ\ΜΑΘΗΜΑ 2 ΕΞΑΜΗΝΩΝ\ΜΑΘΗΜΑ 20\xx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3854"/>
            <a:ext cx="4608512" cy="691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100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39121"/>
            <a:ext cx="5760640" cy="693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7986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New\Desktop\backup\f dsk\Επιφάνεια εργασίας\ΙΣΤΟΡΙΑ ΤΩΝ ΚΟΜΙΚΣ - ΜΑΘΗΜΑ ΑΣΚΤ\ΜΑΘΗΜΑ 2 ΕΞΑΜΗΝΩΝ\ΜΑΘΗΜΑ 20\xx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50502"/>
            <a:ext cx="4608512" cy="695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5012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New\Desktop\backup\f dsk\Επιφάνεια εργασίας\ΙΣΤΟΡΙΑ ΤΩΝ ΚΟΜΙΚΣ - ΜΑΘΗΜΑ ΑΣΚΤ\ΜΑΘΗΜΑ 2 ΕΞΑΜΗΝΩΝ\ΜΑΘΗΜΑ 20\xx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36"/>
            <a:ext cx="4536504" cy="689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1108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C:\Users\New\Desktop\backup\f dsk\Επιφάνεια εργασίας\ΙΣΤΟΡΙΑ ΤΩΝ ΚΟΜΙΚΣ - ΜΑΘΗΜΑ ΑΣΚΤ\ΜΑΘΗΜΑ 2 ΕΞΑΜΗΝΩΝ\ΜΑΘΗΜΑ 20\xx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739"/>
            <a:ext cx="4464496" cy="677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8723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New\Desktop\backup\f dsk\Επιφάνεια εργασίας\ΙΣΤΟΡΙΑ ΤΩΝ ΚΟΜΙΚΣ - ΜΑΘΗΜΑ ΑΣΚΤ\ΜΑΘΗΜΑ 2 ΕΞΑΜΗΝΩΝ\ΜΑΘΗΜΑ 20\xxj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279"/>
            <a:ext cx="4608512" cy="685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0073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 descr="C:\Users\New\Desktop\backup\f dsk\Επιφάνεια εργασίας\ΙΣΤΟΡΙΑ ΤΩΝ ΚΟΜΙΚΣ - ΜΑΘΗΜΑ ΑΣΚΤ\ΜΑΘΗΜΑ 2 ΕΞΑΜΗΝΩΝ\ΜΑΘΗΜΑ 20\xx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66152"/>
            <a:ext cx="4536504" cy="687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6411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2466" name="Picture 2" descr="C:\Users\New\Desktop\backup\f dsk\Επιφάνεια εργασίας\ΙΣΤΟΡΙΑ ΤΩΝ ΚΟΜΙΚΣ - ΜΑΘΗΜΑ ΑΣΚΤ\ΜΑΘΗΜΑ 2 ΕΞΑΜΗΝΩΝ\ΜΑΘΗΜΑ 20\7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115"/>
            <a:ext cx="4608512" cy="68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9707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3490" name="Picture 2" descr="C:\Users\New\Desktop\backup\f dsk\Επιφάνεια εργασίας\ΙΣΤΟΡΙΑ ΤΩΝ ΚΟΜΙΚΣ - ΜΑΘΗΜΑ ΑΣΚΤ\ΜΑΘΗΜΑ 2 ΕΞΑΜΗΝΩΝ\ΜΑΘΗΜΑ 20\7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235"/>
            <a:ext cx="4608512" cy="683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047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4514" name="Picture 2" descr="C:\Users\New\Desktop\backup\f dsk\Επιφάνεια εργασίας\ΙΣΤΟΡΙΑ ΤΩΝ ΚΟΜΙΚΣ - ΜΑΘΗΜΑ ΑΣΚΤ\ΜΑΘΗΜΑ 2 ΕΞΑΜΗΝΩΝ\ΜΑΘΗΜΑ 20\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8057"/>
            <a:ext cx="4608512" cy="69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0737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5538" name="Picture 2" descr="C:\Users\New\Desktop\backup\f dsk\Επιφάνεια εργασίας\ΙΣΤΟΡΙΑ ΤΩΝ ΚΟΜΙΚΣ - ΜΑΘΗΜΑ ΑΣΚΤ\ΜΑΘΗΜΑ 2 ΕΞΑΜΗΝΩΝ\ΜΑΘΗΜΑ 20\7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48704"/>
            <a:ext cx="4680520" cy="687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145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6562" name="Picture 2" descr="C:\Users\New\Desktop\backup\f dsk\Επιφάνεια εργασίας\ΙΣΤΟΡΙΑ ΤΩΝ ΚΟΜΙΚΣ - ΜΑΘΗΜΑ ΑΣΚΤ\ΜΑΘΗΜΑ 2 ΕΞΑΜΗΝΩΝ\ΜΑΘΗΜΑ 20\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49175"/>
            <a:ext cx="4608512" cy="695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698704"/>
      </p:ext>
    </p:extLst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61</Words>
  <Application>Microsoft Office PowerPoint</Application>
  <PresentationFormat>Προβολή στην οθόνη (4:3)</PresentationFormat>
  <Paragraphs>21</Paragraphs>
  <Slides>116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116</vt:i4>
      </vt:variant>
    </vt:vector>
  </HeadingPairs>
  <TitlesOfParts>
    <vt:vector size="122" baseType="lpstr">
      <vt:lpstr>Arial</vt:lpstr>
      <vt:lpstr>Comic Sans MS</vt:lpstr>
      <vt:lpstr>Rockwell</vt:lpstr>
      <vt:lpstr>Tahoma</vt:lpstr>
      <vt:lpstr>Προεπιλεγμένη σχεδίαση</vt:lpstr>
      <vt:lpstr>Default Design</vt:lpstr>
      <vt:lpstr>ΘΕΩΡΙΑ ΚΑΙ ΑΙΣΘΗΤΙΚΗ ΤΩΝ ΚΟΜΙΚΣ </vt:lpstr>
      <vt:lpstr>ΙΣΤΟΡΙΚΕΣ ΚΑΙ ΘΕΩΡΗΤΙΚΕΣ ΠΡΟΣΕΓΓΙΣΕΙΣ ΤΩΝ ΚΟΜΙΚΣ</vt:lpstr>
      <vt:lpstr>1985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1993</vt:lpstr>
      <vt:lpstr>Παρουσίαση του PowerPoint</vt:lpstr>
      <vt:lpstr>2000</vt:lpstr>
      <vt:lpstr>2006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ΘΕΩΡΙΑ ΚΑΙ ΑΙΣΘΗΤΙΚΗ ΤΩΝ ΚΟΜΙΚΣ</dc:title>
  <dc:creator>New</dc:creator>
  <cp:lastModifiedBy>User</cp:lastModifiedBy>
  <cp:revision>6</cp:revision>
  <dcterms:created xsi:type="dcterms:W3CDTF">2021-06-03T06:29:34Z</dcterms:created>
  <dcterms:modified xsi:type="dcterms:W3CDTF">2023-01-18T07:10:59Z</dcterms:modified>
</cp:coreProperties>
</file>