
<file path=[Content_Types].xml><?xml version="1.0" encoding="utf-8"?>
<Types xmlns="http://schemas.openxmlformats.org/package/2006/content-types">
  <Override PartName="/ppt/slides/slide47.xml" ContentType="application/vnd.openxmlformats-officedocument.presentationml.slide+xml"/>
  <Override PartName="/ppt/slides/slide58.xml" ContentType="application/vnd.openxmlformats-officedocument.presentationml.slide+xml"/>
  <Override PartName="/ppt/slides/slide94.xml" ContentType="application/vnd.openxmlformats-officedocument.presentationml.slide+xml"/>
  <Override PartName="/ppt/slides/slide142.xml" ContentType="application/vnd.openxmlformats-officedocument.presentationml.slide+xml"/>
  <Override PartName="/ppt/slides/slide36.xml" ContentType="application/vnd.openxmlformats-officedocument.presentationml.slide+xml"/>
  <Override PartName="/ppt/slides/slide83.xml" ContentType="application/vnd.openxmlformats-officedocument.presentationml.slide+xml"/>
  <Override PartName="/ppt/slides/slide120.xml" ContentType="application/vnd.openxmlformats-officedocument.presentationml.slide+xml"/>
  <Override PartName="/ppt/slides/slide131.xml" ContentType="application/vnd.openxmlformats-officedocument.presentationml.slide+xml"/>
  <Override PartName="/ppt/slides/slide218.xml" ContentType="application/vnd.openxmlformats-officedocument.presentationml.slide+xml"/>
  <Override PartName="/ppt/slides/slide25.xml" ContentType="application/vnd.openxmlformats-officedocument.presentationml.slide+xml"/>
  <Override PartName="/ppt/slides/slide72.xml" ContentType="application/vnd.openxmlformats-officedocument.presentationml.slide+xml"/>
  <Override PartName="/ppt/slides/slide207.xml" ContentType="application/vnd.openxmlformats-officedocument.presentationml.slide+xml"/>
  <Override PartName="/ppt/slideLayouts/slideLayout2.xml" ContentType="application/vnd.openxmlformats-officedocument.presentationml.slideLayout+xml"/>
  <Default Extension="xml" ContentType="application/xml"/>
  <Override PartName="/ppt/slides/slide14.xml" ContentType="application/vnd.openxmlformats-officedocument.presentationml.slide+xml"/>
  <Override PartName="/ppt/slides/slide50.xml" ContentType="application/vnd.openxmlformats-officedocument.presentationml.slide+xml"/>
  <Override PartName="/ppt/slides/slide61.xml" ContentType="application/vnd.openxmlformats-officedocument.presentationml.slide+xml"/>
  <Override PartName="/ppt/slideLayouts/slideLayout13.xml" ContentType="application/vnd.openxmlformats-officedocument.presentationml.slideLayout+xml"/>
  <Override PartName="/ppt/slides/slide169.xml" ContentType="application/vnd.openxmlformats-officedocument.presentationml.slide+xml"/>
  <Override PartName="/ppt/slides/slide221.xml" ContentType="application/vnd.openxmlformats-officedocument.presentationml.slide+xml"/>
  <Override PartName="/ppt/tableStyles.xml" ContentType="application/vnd.openxmlformats-officedocument.presentationml.tableStyles+xml"/>
  <Override PartName="/ppt/slides/slide147.xml" ContentType="application/vnd.openxmlformats-officedocument.presentationml.slide+xml"/>
  <Override PartName="/ppt/slides/slide158.xml" ContentType="application/vnd.openxmlformats-officedocument.presentationml.slide+xml"/>
  <Override PartName="/ppt/slides/slide194.xml" ContentType="application/vnd.openxmlformats-officedocument.presentationml.slide+xml"/>
  <Override PartName="/ppt/slides/slide210.xml" ContentType="application/vnd.openxmlformats-officedocument.presentationml.slide+xml"/>
  <Override PartName="/ppt/slides/slide99.xml" ContentType="application/vnd.openxmlformats-officedocument.presentationml.slide+xml"/>
  <Override PartName="/ppt/slides/slide136.xml" ContentType="application/vnd.openxmlformats-officedocument.presentationml.slide+xml"/>
  <Override PartName="/ppt/slides/slide183.xml" ContentType="application/vnd.openxmlformats-officedocument.presentationml.slide+xml"/>
  <Override PartName="/ppt/slides/slide77.xml" ContentType="application/vnd.openxmlformats-officedocument.presentationml.slide+xml"/>
  <Override PartName="/ppt/slides/slide88.xml" ContentType="application/vnd.openxmlformats-officedocument.presentationml.slide+xml"/>
  <Override PartName="/ppt/slides/slide125.xml" ContentType="application/vnd.openxmlformats-officedocument.presentationml.slide+xml"/>
  <Override PartName="/ppt/slides/slide172.xml" ContentType="application/vnd.openxmlformats-officedocument.presentationml.slide+xml"/>
  <Override PartName="/ppt/slides/slide5.xml" ContentType="application/vnd.openxmlformats-officedocument.presentationml.slide+xml"/>
  <Override PartName="/ppt/slides/slide19.xml" ContentType="application/vnd.openxmlformats-officedocument.presentationml.slide+xml"/>
  <Override PartName="/ppt/slides/slide66.xml" ContentType="application/vnd.openxmlformats-officedocument.presentationml.slide+xml"/>
  <Override PartName="/ppt/slides/slide103.xml" ContentType="application/vnd.openxmlformats-officedocument.presentationml.slide+xml"/>
  <Override PartName="/ppt/slides/slide114.xml" ContentType="application/vnd.openxmlformats-officedocument.presentationml.slide+xml"/>
  <Override PartName="/ppt/slides/slide150.xml" ContentType="application/vnd.openxmlformats-officedocument.presentationml.slide+xml"/>
  <Override PartName="/ppt/slides/slide161.xml" ContentType="application/vnd.openxmlformats-officedocument.presentationml.slide+xml"/>
  <Override PartName="/ppt/slideLayouts/slideLayout7.xml" ContentType="application/vnd.openxmlformats-officedocument.presentationml.slideLayout+xml"/>
  <Default Extension="png" ContentType="image/png"/>
  <Override PartName="/ppt/slides/slide55.xml" ContentType="application/vnd.openxmlformats-officedocument.presentationml.slide+xml"/>
  <Override PartName="/ppt/slideLayouts/slideLayout18.xml" ContentType="application/vnd.openxmlformats-officedocument.presentationml.slideLayout+xml"/>
  <Override PartName="/ppt/theme/theme2.xml" ContentType="application/vnd.openxmlformats-officedocument.theme+xml"/>
  <Override PartName="/ppt/slides/slide33.xml" ContentType="application/vnd.openxmlformats-officedocument.presentationml.slide+xml"/>
  <Override PartName="/ppt/slides/slide44.xml" ContentType="application/vnd.openxmlformats-officedocument.presentationml.slide+xml"/>
  <Override PartName="/ppt/slides/slide80.xml" ContentType="application/vnd.openxmlformats-officedocument.presentationml.slide+xml"/>
  <Override PartName="/ppt/slides/slide91.xml" ContentType="application/vnd.openxmlformats-officedocument.presentationml.slide+xml"/>
  <Override PartName="/ppt/slides/slide215.xml" ContentType="application/vnd.openxmlformats-officedocument.presentationml.slide+xml"/>
  <Override PartName="/ppt/presentation.xml" ContentType="application/vnd.openxmlformats-officedocument.presentationml.presentation.main+xml"/>
  <Override PartName="/ppt/slides/slide22.xml" ContentType="application/vnd.openxmlformats-officedocument.presentationml.slide+xml"/>
  <Override PartName="/ppt/slides/slide199.xml" ContentType="application/vnd.openxmlformats-officedocument.presentationml.slide+xml"/>
  <Override PartName="/ppt/slides/slide204.xml" ContentType="application/vnd.openxmlformats-officedocument.presentationml.slide+xml"/>
  <Override PartName="/docProps/app.xml" ContentType="application/vnd.openxmlformats-officedocument.extended-properties+xml"/>
  <Override PartName="/ppt/slides/slide11.xml" ContentType="application/vnd.openxmlformats-officedocument.presentationml.slide+xml"/>
  <Override PartName="/ppt/slides/slide40.xml" ContentType="application/vnd.openxmlformats-officedocument.presentationml.slide+xml"/>
  <Override PartName="/ppt/slides/slide159.xml" ContentType="application/vnd.openxmlformats-officedocument.presentationml.slide+xml"/>
  <Override PartName="/ppt/slides/slide188.xml" ContentType="application/vnd.openxmlformats-officedocument.presentationml.slide+xml"/>
  <Override PartName="/ppt/slides/slide211.xml" ContentType="application/vnd.openxmlformats-officedocument.presentationml.slide+xml"/>
  <Override PartName="/ppt/slides/slide222.xml" ContentType="application/vnd.openxmlformats-officedocument.presentationml.slide+xml"/>
  <Override PartName="/ppt/slideLayouts/slideLayout21.xml" ContentType="application/vnd.openxmlformats-officedocument.presentationml.slideLayout+xml"/>
  <Override PartName="/ppt/slides/slide119.xml" ContentType="application/vnd.openxmlformats-officedocument.presentationml.slide+xml"/>
  <Override PartName="/ppt/slides/slide148.xml" ContentType="application/vnd.openxmlformats-officedocument.presentationml.slide+xml"/>
  <Override PartName="/ppt/slides/slide166.xml" ContentType="application/vnd.openxmlformats-officedocument.presentationml.slide+xml"/>
  <Override PartName="/ppt/slides/slide177.xml" ContentType="application/vnd.openxmlformats-officedocument.presentationml.slide+xml"/>
  <Override PartName="/ppt/slides/slide195.xml" ContentType="application/vnd.openxmlformats-officedocument.presentationml.slide+xml"/>
  <Override PartName="/ppt/slides/slide200.xml" ContentType="application/vnd.openxmlformats-officedocument.presentationml.slide+xml"/>
  <Override PartName="/ppt/slideLayouts/slideLayout10.xml" ContentType="application/vnd.openxmlformats-officedocument.presentationml.slideLayout+xml"/>
  <Default Extension="gif" ContentType="image/gif"/>
  <Override PartName="/ppt/slides/slide89.xml" ContentType="application/vnd.openxmlformats-officedocument.presentationml.slide+xml"/>
  <Override PartName="/ppt/slides/slide108.xml" ContentType="application/vnd.openxmlformats-officedocument.presentationml.slide+xml"/>
  <Override PartName="/ppt/slides/slide126.xml" ContentType="application/vnd.openxmlformats-officedocument.presentationml.slide+xml"/>
  <Override PartName="/ppt/slides/slide137.xml" ContentType="application/vnd.openxmlformats-officedocument.presentationml.slide+xml"/>
  <Override PartName="/ppt/slides/slide155.xml" ContentType="application/vnd.openxmlformats-officedocument.presentationml.slide+xml"/>
  <Override PartName="/ppt/slides/slide173.xml" ContentType="application/vnd.openxmlformats-officedocument.presentationml.slide+xml"/>
  <Override PartName="/ppt/slides/slide184.xml" ContentType="application/vnd.openxmlformats-officedocument.presentationml.slide+xml"/>
  <Override PartName="/ppt/slides/slide49.xml" ContentType="application/vnd.openxmlformats-officedocument.presentationml.slide+xml"/>
  <Override PartName="/ppt/slides/slide78.xml" ContentType="application/vnd.openxmlformats-officedocument.presentationml.slide+xml"/>
  <Override PartName="/ppt/slides/slide96.xml" ContentType="application/vnd.openxmlformats-officedocument.presentationml.slide+xml"/>
  <Override PartName="/ppt/slides/slide115.xml" ContentType="application/vnd.openxmlformats-officedocument.presentationml.slide+xml"/>
  <Override PartName="/ppt/slides/slide144.xml" ContentType="application/vnd.openxmlformats-officedocument.presentationml.slide+xml"/>
  <Override PartName="/ppt/slides/slide162.xml" ContentType="application/vnd.openxmlformats-officedocument.presentationml.slide+xml"/>
  <Override PartName="/ppt/slides/slide191.xml" ContentType="application/vnd.openxmlformats-officedocument.presentationml.slide+xml"/>
  <Override PartName="/docProps/core.xml" ContentType="application/vnd.openxmlformats-package.core-properties+xml"/>
  <Override PartName="/ppt/slides/slide6.xml" ContentType="application/vnd.openxmlformats-officedocument.presentationml.slide+xml"/>
  <Override PartName="/ppt/slides/slide38.xml" ContentType="application/vnd.openxmlformats-officedocument.presentationml.slide+xml"/>
  <Override PartName="/ppt/slides/slide56.xml" ContentType="application/vnd.openxmlformats-officedocument.presentationml.slide+xml"/>
  <Override PartName="/ppt/slides/slide67.xml" ContentType="application/vnd.openxmlformats-officedocument.presentationml.slide+xml"/>
  <Override PartName="/ppt/slides/slide85.xml" ContentType="application/vnd.openxmlformats-officedocument.presentationml.slide+xml"/>
  <Override PartName="/ppt/slides/slide104.xml" ContentType="application/vnd.openxmlformats-officedocument.presentationml.slide+xml"/>
  <Override PartName="/ppt/slides/slide122.xml" ContentType="application/vnd.openxmlformats-officedocument.presentationml.slide+xml"/>
  <Override PartName="/ppt/slides/slide133.xml" ContentType="application/vnd.openxmlformats-officedocument.presentationml.slide+xml"/>
  <Override PartName="/ppt/slides/slide151.xml" ContentType="application/vnd.openxmlformats-officedocument.presentationml.slide+xml"/>
  <Override PartName="/ppt/slides/slide180.xml" ContentType="application/vnd.openxmlformats-officedocument.presentationml.slide+xml"/>
  <Override PartName="/ppt/slideLayouts/slideLayout8.xml" ContentType="application/vnd.openxmlformats-officedocument.presentationml.slideLayout+xml"/>
  <Override PartName="/ppt/slideLayouts/slideLayout19.xml" ContentType="application/vnd.openxmlformats-officedocument.presentationml.slideLayout+xml"/>
  <Override PartName="/ppt/slideMasters/slideMaster1.xml" ContentType="application/vnd.openxmlformats-officedocument.presentationml.slideMaster+xml"/>
  <Override PartName="/ppt/slides/slide27.xml" ContentType="application/vnd.openxmlformats-officedocument.presentationml.slide+xml"/>
  <Override PartName="/ppt/slides/slide45.xml" ContentType="application/vnd.openxmlformats-officedocument.presentationml.slide+xml"/>
  <Override PartName="/ppt/slides/slide74.xml" ContentType="application/vnd.openxmlformats-officedocument.presentationml.slide+xml"/>
  <Override PartName="/ppt/slides/slide92.xml" ContentType="application/vnd.openxmlformats-officedocument.presentationml.slide+xml"/>
  <Override PartName="/ppt/slides/slide111.xml" ContentType="application/vnd.openxmlformats-officedocument.presentationml.slide+xml"/>
  <Override PartName="/ppt/slides/slide140.xml" ContentType="application/vnd.openxmlformats-officedocument.presentationml.slide+xml"/>
  <Override PartName="/ppt/slides/slide209.xml" ContentType="application/vnd.openxmlformats-officedocument.presentationml.slide+xml"/>
  <Override PartName="/ppt/slideLayouts/slideLayout4.xml" ContentType="application/vnd.openxmlformats-officedocument.presentationml.slideLayout+xml"/>
  <Override PartName="/ppt/slides/slide2.xml" ContentType="application/vnd.openxmlformats-officedocument.presentationml.slide+xml"/>
  <Override PartName="/ppt/slides/slide16.xml" ContentType="application/vnd.openxmlformats-officedocument.presentationml.slide+xml"/>
  <Override PartName="/ppt/slides/slide34.xml" ContentType="application/vnd.openxmlformats-officedocument.presentationml.slide+xml"/>
  <Override PartName="/ppt/slides/slide52.xml" ContentType="application/vnd.openxmlformats-officedocument.presentationml.slide+xml"/>
  <Override PartName="/ppt/slides/slide63.xml" ContentType="application/vnd.openxmlformats-officedocument.presentationml.slide+xml"/>
  <Override PartName="/ppt/slides/slide81.xml" ContentType="application/vnd.openxmlformats-officedocument.presentationml.slide+xml"/>
  <Override PartName="/ppt/slides/slide100.xml" ContentType="application/vnd.openxmlformats-officedocument.presentationml.slide+xml"/>
  <Override PartName="/ppt/slides/slide216.xml" ContentType="application/vnd.openxmlformats-officedocument.presentationml.slide+xml"/>
  <Override PartName="/ppt/slideLayouts/slideLayout15.xml" ContentType="application/vnd.openxmlformats-officedocument.presentationml.slideLayout+xml"/>
  <Default Extension="rels" ContentType="application/vnd.openxmlformats-package.relationships+xml"/>
  <Override PartName="/ppt/slides/slide23.xml" ContentType="application/vnd.openxmlformats-officedocument.presentationml.slide+xml"/>
  <Override PartName="/ppt/slides/slide41.xml" ContentType="application/vnd.openxmlformats-officedocument.presentationml.slide+xml"/>
  <Override PartName="/ppt/slides/slide70.xml" ContentType="application/vnd.openxmlformats-officedocument.presentationml.slide+xml"/>
  <Override PartName="/ppt/slides/slide189.xml" ContentType="application/vnd.openxmlformats-officedocument.presentationml.slide+xml"/>
  <Override PartName="/ppt/slides/slide205.xml" ContentType="application/vnd.openxmlformats-officedocument.presentationml.slide+xml"/>
  <Override PartName="/ppt/slides/slide223.xml" ContentType="application/vnd.openxmlformats-officedocument.presentationml.slide+xml"/>
  <Override PartName="/ppt/slideLayouts/slideLayout22.xml" ContentType="application/vnd.openxmlformats-officedocument.presentationml.slideLayout+xml"/>
  <Override PartName="/ppt/slides/slide12.xml" ContentType="application/vnd.openxmlformats-officedocument.presentationml.slide+xml"/>
  <Override PartName="/ppt/slides/slide30.xml" ContentType="application/vnd.openxmlformats-officedocument.presentationml.slide+xml"/>
  <Override PartName="/ppt/slides/slide149.xml" ContentType="application/vnd.openxmlformats-officedocument.presentationml.slide+xml"/>
  <Override PartName="/ppt/slides/slide178.xml" ContentType="application/vnd.openxmlformats-officedocument.presentationml.slide+xml"/>
  <Override PartName="/ppt/slides/slide196.xml" ContentType="application/vnd.openxmlformats-officedocument.presentationml.slide+xml"/>
  <Override PartName="/ppt/slides/slide212.xml" ContentType="application/vnd.openxmlformats-officedocument.presentationml.slide+xml"/>
  <Override PartName="/ppt/slideLayouts/slideLayout11.xml" ContentType="application/vnd.openxmlformats-officedocument.presentationml.slideLayout+xml"/>
  <Override PartName="/ppt/slides/slide138.xml" ContentType="application/vnd.openxmlformats-officedocument.presentationml.slide+xml"/>
  <Override PartName="/ppt/slides/slide167.xml" ContentType="application/vnd.openxmlformats-officedocument.presentationml.slide+xml"/>
  <Override PartName="/ppt/slides/slide185.xml" ContentType="application/vnd.openxmlformats-officedocument.presentationml.slide+xml"/>
  <Override PartName="/ppt/slides/slide201.xml" ContentType="application/vnd.openxmlformats-officedocument.presentationml.slide+xml"/>
  <Override PartName="/ppt/slides/slide79.xml" ContentType="application/vnd.openxmlformats-officedocument.presentationml.slide+xml"/>
  <Override PartName="/ppt/slides/slide109.xml" ContentType="application/vnd.openxmlformats-officedocument.presentationml.slide+xml"/>
  <Override PartName="/ppt/slides/slide127.xml" ContentType="application/vnd.openxmlformats-officedocument.presentationml.slide+xml"/>
  <Override PartName="/ppt/slides/slide145.xml" ContentType="application/vnd.openxmlformats-officedocument.presentationml.slide+xml"/>
  <Override PartName="/ppt/slides/slide156.xml" ContentType="application/vnd.openxmlformats-officedocument.presentationml.slide+xml"/>
  <Override PartName="/ppt/slides/slide174.xml" ContentType="application/vnd.openxmlformats-officedocument.presentationml.slide+xml"/>
  <Override PartName="/ppt/slides/slide192.xml" ContentType="application/vnd.openxmlformats-officedocument.presentationml.slide+xml"/>
  <Override PartName="/ppt/slides/slide7.xml" ContentType="application/vnd.openxmlformats-officedocument.presentationml.slide+xml"/>
  <Override PartName="/ppt/slides/slide68.xml" ContentType="application/vnd.openxmlformats-officedocument.presentationml.slide+xml"/>
  <Override PartName="/ppt/slides/slide97.xml" ContentType="application/vnd.openxmlformats-officedocument.presentationml.slide+xml"/>
  <Override PartName="/ppt/slides/slide116.xml" ContentType="application/vnd.openxmlformats-officedocument.presentationml.slide+xml"/>
  <Override PartName="/ppt/slides/slide134.xml" ContentType="application/vnd.openxmlformats-officedocument.presentationml.slide+xml"/>
  <Override PartName="/ppt/slides/slide163.xml" ContentType="application/vnd.openxmlformats-officedocument.presentationml.slide+xml"/>
  <Override PartName="/ppt/slides/slide181.xml" ContentType="application/vnd.openxmlformats-officedocument.presentationml.slide+xml"/>
  <Override PartName="/ppt/slideLayouts/slideLayout9.xml" ContentType="application/vnd.openxmlformats-officedocument.presentationml.slideLayout+xml"/>
  <Override PartName="/ppt/slideMasters/slideMaster2.xml" ContentType="application/vnd.openxmlformats-officedocument.presentationml.slideMaster+xml"/>
  <Override PartName="/ppt/slides/slide28.xml" ContentType="application/vnd.openxmlformats-officedocument.presentationml.slide+xml"/>
  <Override PartName="/ppt/slides/slide39.xml" ContentType="application/vnd.openxmlformats-officedocument.presentationml.slide+xml"/>
  <Override PartName="/ppt/slides/slide57.xml" ContentType="application/vnd.openxmlformats-officedocument.presentationml.slide+xml"/>
  <Override PartName="/ppt/slides/slide75.xml" ContentType="application/vnd.openxmlformats-officedocument.presentationml.slide+xml"/>
  <Override PartName="/ppt/slides/slide86.xml" ContentType="application/vnd.openxmlformats-officedocument.presentationml.slide+xml"/>
  <Override PartName="/ppt/slides/slide105.xml" ContentType="application/vnd.openxmlformats-officedocument.presentationml.slide+xml"/>
  <Override PartName="/ppt/slides/slide123.xml" ContentType="application/vnd.openxmlformats-officedocument.presentationml.slide+xml"/>
  <Override PartName="/ppt/slides/slide141.xml" ContentType="application/vnd.openxmlformats-officedocument.presentationml.slide+xml"/>
  <Override PartName="/ppt/slides/slide152.xml" ContentType="application/vnd.openxmlformats-officedocument.presentationml.slide+xml"/>
  <Override PartName="/ppt/slides/slide170.xml" ContentType="application/vnd.openxmlformats-officedocument.presentationml.slide+xml"/>
  <Override PartName="/ppt/slides/slide3.xml" ContentType="application/vnd.openxmlformats-officedocument.presentationml.slide+xml"/>
  <Override PartName="/ppt/slides/slide17.xml" ContentType="application/vnd.openxmlformats-officedocument.presentationml.slide+xml"/>
  <Override PartName="/ppt/slides/slide46.xml" ContentType="application/vnd.openxmlformats-officedocument.presentationml.slide+xml"/>
  <Override PartName="/ppt/slides/slide64.xml" ContentType="application/vnd.openxmlformats-officedocument.presentationml.slide+xml"/>
  <Override PartName="/ppt/slides/slide93.xml" ContentType="application/vnd.openxmlformats-officedocument.presentationml.slide+xml"/>
  <Override PartName="/ppt/slides/slide101.xml" ContentType="application/vnd.openxmlformats-officedocument.presentationml.slide+xml"/>
  <Override PartName="/ppt/slides/slide112.xml" ContentType="application/vnd.openxmlformats-officedocument.presentationml.slide+xml"/>
  <Override PartName="/ppt/slides/slide130.xml" ContentType="application/vnd.openxmlformats-officedocument.presentationml.slide+xml"/>
  <Override PartName="/ppt/slides/slide217.xml" ContentType="application/vnd.openxmlformats-officedocument.presentationml.slide+xml"/>
  <Override PartName="/ppt/slideLayouts/slideLayout5.xml" ContentType="application/vnd.openxmlformats-officedocument.presentationml.slideLayout+xml"/>
  <Override PartName="/ppt/slides/slide24.xml" ContentType="application/vnd.openxmlformats-officedocument.presentationml.slide+xml"/>
  <Override PartName="/ppt/slides/slide35.xml" ContentType="application/vnd.openxmlformats-officedocument.presentationml.slide+xml"/>
  <Override PartName="/ppt/slides/slide53.xml" ContentType="application/vnd.openxmlformats-officedocument.presentationml.slide+xml"/>
  <Override PartName="/ppt/slides/slide71.xml" ContentType="application/vnd.openxmlformats-officedocument.presentationml.slide+xml"/>
  <Override PartName="/ppt/slides/slide82.xml" ContentType="application/vnd.openxmlformats-officedocument.presentationml.slide+xml"/>
  <Override PartName="/ppt/slides/slide206.xml" ContentType="application/vnd.openxmlformats-officedocument.presentationml.slide+xml"/>
  <Override PartName="/ppt/slideLayouts/slideLayout16.xml" ContentType="application/vnd.openxmlformats-officedocument.presentationml.slideLayout+xml"/>
  <Default Extension="jpeg" ContentType="image/jpeg"/>
  <Override PartName="/ppt/slides/slide13.xml" ContentType="application/vnd.openxmlformats-officedocument.presentationml.slide+xml"/>
  <Override PartName="/ppt/slides/slide31.xml" ContentType="application/vnd.openxmlformats-officedocument.presentationml.slide+xml"/>
  <Override PartName="/ppt/slides/slide42.xml" ContentType="application/vnd.openxmlformats-officedocument.presentationml.slide+xml"/>
  <Override PartName="/ppt/slides/slide60.xml" ContentType="application/vnd.openxmlformats-officedocument.presentationml.slide+xml"/>
  <Override PartName="/ppt/slides/slide213.xml" ContentType="application/vnd.openxmlformats-officedocument.presentationml.slide+xml"/>
  <Override PartName="/ppt/slideLayouts/slideLayout1.xml" ContentType="application/vnd.openxmlformats-officedocument.presentationml.slideLayout+xml"/>
  <Override PartName="/ppt/slides/slide20.xml" ContentType="application/vnd.openxmlformats-officedocument.presentationml.slide+xml"/>
  <Override PartName="/ppt/slides/slide168.xml" ContentType="application/vnd.openxmlformats-officedocument.presentationml.slide+xml"/>
  <Override PartName="/ppt/slides/slide179.xml" ContentType="application/vnd.openxmlformats-officedocument.presentationml.slide+xml"/>
  <Override PartName="/ppt/slides/slide197.xml" ContentType="application/vnd.openxmlformats-officedocument.presentationml.slide+xml"/>
  <Override PartName="/ppt/slides/slide202.xml" ContentType="application/vnd.openxmlformats-officedocument.presentationml.slide+xml"/>
  <Override PartName="/ppt/slideLayouts/slideLayout12.xml" ContentType="application/vnd.openxmlformats-officedocument.presentationml.slideLayout+xml"/>
  <Override PartName="/ppt/slides/slide139.xml" ContentType="application/vnd.openxmlformats-officedocument.presentationml.slide+xml"/>
  <Override PartName="/ppt/slides/slide157.xml" ContentType="application/vnd.openxmlformats-officedocument.presentationml.slide+xml"/>
  <Override PartName="/ppt/slides/slide186.xml" ContentType="application/vnd.openxmlformats-officedocument.presentationml.slide+xml"/>
  <Override PartName="/ppt/slides/slide220.xml" ContentType="application/vnd.openxmlformats-officedocument.presentationml.slide+xml"/>
  <Override PartName="/ppt/slides/slide98.xml" ContentType="application/vnd.openxmlformats-officedocument.presentationml.slide+xml"/>
  <Override PartName="/ppt/slides/slide117.xml" ContentType="application/vnd.openxmlformats-officedocument.presentationml.slide+xml"/>
  <Override PartName="/ppt/slides/slide128.xml" ContentType="application/vnd.openxmlformats-officedocument.presentationml.slide+xml"/>
  <Override PartName="/ppt/slides/slide146.xml" ContentType="application/vnd.openxmlformats-officedocument.presentationml.slide+xml"/>
  <Override PartName="/ppt/slides/slide164.xml" ContentType="application/vnd.openxmlformats-officedocument.presentationml.slide+xml"/>
  <Override PartName="/ppt/slides/slide175.xml" ContentType="application/vnd.openxmlformats-officedocument.presentationml.slide+xml"/>
  <Override PartName="/ppt/slides/slide193.xml" ContentType="application/vnd.openxmlformats-officedocument.presentationml.slide+xml"/>
  <Override PartName="/ppt/slides/slide8.xml" ContentType="application/vnd.openxmlformats-officedocument.presentationml.slide+xml"/>
  <Override PartName="/ppt/slides/slide69.xml" ContentType="application/vnd.openxmlformats-officedocument.presentationml.slide+xml"/>
  <Override PartName="/ppt/slides/slide87.xml" ContentType="application/vnd.openxmlformats-officedocument.presentationml.slide+xml"/>
  <Override PartName="/ppt/slides/slide106.xml" ContentType="application/vnd.openxmlformats-officedocument.presentationml.slide+xml"/>
  <Override PartName="/ppt/slides/slide124.xml" ContentType="application/vnd.openxmlformats-officedocument.presentationml.slide+xml"/>
  <Override PartName="/ppt/slides/slide135.xml" ContentType="application/vnd.openxmlformats-officedocument.presentationml.slide+xml"/>
  <Override PartName="/ppt/slides/slide153.xml" ContentType="application/vnd.openxmlformats-officedocument.presentationml.slide+xml"/>
  <Override PartName="/ppt/slides/slide171.xml" ContentType="application/vnd.openxmlformats-officedocument.presentationml.slide+xml"/>
  <Override PartName="/ppt/slides/slide182.xml" ContentType="application/vnd.openxmlformats-officedocument.presentationml.slide+xml"/>
  <Override PartName="/ppt/slides/slide29.xml" ContentType="application/vnd.openxmlformats-officedocument.presentationml.slide+xml"/>
  <Override PartName="/ppt/slides/slide76.xml" ContentType="application/vnd.openxmlformats-officedocument.presentationml.slide+xml"/>
  <Override PartName="/ppt/slides/slide113.xml" ContentType="application/vnd.openxmlformats-officedocument.presentationml.slide+xml"/>
  <Override PartName="/ppt/slides/slide160.xml" ContentType="application/vnd.openxmlformats-officedocument.presentationml.slide+xml"/>
  <Override PartName="/ppt/slides/slide4.xml" ContentType="application/vnd.openxmlformats-officedocument.presentationml.slide+xml"/>
  <Override PartName="/ppt/slides/slide18.xml" ContentType="application/vnd.openxmlformats-officedocument.presentationml.slide+xml"/>
  <Override PartName="/ppt/slides/slide54.xml" ContentType="application/vnd.openxmlformats-officedocument.presentationml.slide+xml"/>
  <Override PartName="/ppt/slides/slide65.xml" ContentType="application/vnd.openxmlformats-officedocument.presentationml.slide+xml"/>
  <Override PartName="/ppt/slides/slide102.xml" ContentType="application/vnd.openxmlformats-officedocument.presentationml.slide+xml"/>
  <Override PartName="/ppt/slideLayouts/slideLayout6.xml" ContentType="application/vnd.openxmlformats-officedocument.presentationml.slideLayout+xml"/>
  <Override PartName="/ppt/slideLayouts/slideLayout17.xml" ContentType="application/vnd.openxmlformats-officedocument.presentationml.slideLayout+xml"/>
  <Override PartName="/ppt/slides/slide43.xml" ContentType="application/vnd.openxmlformats-officedocument.presentationml.slide+xml"/>
  <Override PartName="/ppt/slides/slide90.xml" ContentType="application/vnd.openxmlformats-officedocument.presentationml.slide+xml"/>
  <Override PartName="/ppt/theme/theme1.xml" ContentType="application/vnd.openxmlformats-officedocument.theme+xml"/>
  <Override PartName="/ppt/slides/slide32.xml" ContentType="application/vnd.openxmlformats-officedocument.presentationml.slide+xml"/>
  <Override PartName="/ppt/slides/slide214.xml" ContentType="application/vnd.openxmlformats-officedocument.presentationml.slide+xml"/>
  <Override PartName="/ppt/slides/slide10.xml" ContentType="application/vnd.openxmlformats-officedocument.presentationml.slide+xml"/>
  <Override PartName="/ppt/slides/slide21.xml" ContentType="application/vnd.openxmlformats-officedocument.presentationml.slide+xml"/>
  <Override PartName="/ppt/slides/slide187.xml" ContentType="application/vnd.openxmlformats-officedocument.presentationml.slide+xml"/>
  <Override PartName="/ppt/slides/slide198.xml" ContentType="application/vnd.openxmlformats-officedocument.presentationml.slide+xml"/>
  <Override PartName="/ppt/slides/slide203.xml" ContentType="application/vnd.openxmlformats-officedocument.presentationml.slide+xml"/>
  <Override PartName="/ppt/slideLayouts/slideLayout20.xml" ContentType="application/vnd.openxmlformats-officedocument.presentationml.slideLayout+xml"/>
  <Override PartName="/ppt/slides/slide129.xml" ContentType="application/vnd.openxmlformats-officedocument.presentationml.slide+xml"/>
  <Override PartName="/ppt/slides/slide176.xml" ContentType="application/vnd.openxmlformats-officedocument.presentationml.slide+xml"/>
  <Override PartName="/ppt/slides/slide118.xml" ContentType="application/vnd.openxmlformats-officedocument.presentationml.slide+xml"/>
  <Override PartName="/ppt/slides/slide165.xml" ContentType="application/vnd.openxmlformats-officedocument.presentationml.slide+xml"/>
  <Override PartName="/ppt/slides/slide9.xml" ContentType="application/vnd.openxmlformats-officedocument.presentationml.slide+xml"/>
  <Override PartName="/ppt/slides/slide59.xml" ContentType="application/vnd.openxmlformats-officedocument.presentationml.slide+xml"/>
  <Override PartName="/ppt/slides/slide107.xml" ContentType="application/vnd.openxmlformats-officedocument.presentationml.slide+xml"/>
  <Override PartName="/ppt/slides/slide143.xml" ContentType="application/vnd.openxmlformats-officedocument.presentationml.slide+xml"/>
  <Override PartName="/ppt/slides/slide154.xml" ContentType="application/vnd.openxmlformats-officedocument.presentationml.slide+xml"/>
  <Override PartName="/ppt/slides/slide190.xml" ContentType="application/vnd.openxmlformats-officedocument.presentationml.slide+xml"/>
  <Override PartName="/ppt/viewProps.xml" ContentType="application/vnd.openxmlformats-officedocument.presentationml.viewProps+xml"/>
  <Override PartName="/ppt/slides/slide48.xml" ContentType="application/vnd.openxmlformats-officedocument.presentationml.slide+xml"/>
  <Override PartName="/ppt/slides/slide95.xml" ContentType="application/vnd.openxmlformats-officedocument.presentationml.slide+xml"/>
  <Override PartName="/ppt/slides/slide132.xml" ContentType="application/vnd.openxmlformats-officedocument.presentationml.slide+xml"/>
  <Override PartName="/ppt/slides/slide26.xml" ContentType="application/vnd.openxmlformats-officedocument.presentationml.slide+xml"/>
  <Override PartName="/ppt/slides/slide37.xml" ContentType="application/vnd.openxmlformats-officedocument.presentationml.slide+xml"/>
  <Override PartName="/ppt/slides/slide73.xml" ContentType="application/vnd.openxmlformats-officedocument.presentationml.slide+xml"/>
  <Override PartName="/ppt/slides/slide84.xml" ContentType="application/vnd.openxmlformats-officedocument.presentationml.slide+xml"/>
  <Override PartName="/ppt/slides/slide121.xml" ContentType="application/vnd.openxmlformats-officedocument.presentationml.slide+xml"/>
  <Override PartName="/ppt/slides/slide208.xml" ContentType="application/vnd.openxmlformats-officedocument.presentationml.slide+xml"/>
  <Override PartName="/ppt/slides/slide219.xml" ContentType="application/vnd.openxmlformats-officedocument.presentationml.slide+xml"/>
  <Override PartName="/ppt/presProps.xml" ContentType="application/vnd.openxmlformats-officedocument.presentationml.presProps+xml"/>
  <Override PartName="/ppt/slides/slide1.xml" ContentType="application/vnd.openxmlformats-officedocument.presentationml.slide+xml"/>
  <Override PartName="/ppt/slides/slide15.xml" ContentType="application/vnd.openxmlformats-officedocument.presentationml.slide+xml"/>
  <Override PartName="/ppt/slides/slide62.xml" ContentType="application/vnd.openxmlformats-officedocument.presentationml.slide+xml"/>
  <Override PartName="/ppt/slides/slide110.xml" ContentType="application/vnd.openxmlformats-officedocument.presentationml.slide+xml"/>
  <Override PartName="/ppt/slideLayouts/slideLayout3.xml" ContentType="application/vnd.openxmlformats-officedocument.presentationml.slideLayout+xml"/>
  <Override PartName="/ppt/slides/slide51.xml" ContentType="application/vnd.openxmlformats-officedocument.presentationml.slide+xml"/>
  <Override PartName="/ppt/slideLayouts/slideLayout14.xml" ContentType="application/vnd.openxmlformats-officedocument.presentationml.slideLayout+xml"/>
</Types>
</file>

<file path=_rels/.rels><?xml version="1.0" encoding="UTF-8" standalone="yes"?>
<Relationships xmlns="http://schemas.openxmlformats.org/package/2006/relationships"><Relationship Id="rId3" Type="http://schemas.openxmlformats.org/package/2006/relationships/metadata/core-properties" Target="docProps/core.xml"/><Relationship Id="rId2" Type="http://schemas.openxmlformats.org/package/2006/relationships/metadata/thumbnail" Target="docProps/thumbnail.jpeg"/><Relationship Id="rId1" Type="http://schemas.openxmlformats.org/officeDocument/2006/relationships/officeDocument" Target="ppt/presentation.xml"/><Relationship Id="rId4" Type="http://schemas.openxmlformats.org/officeDocument/2006/relationships/extended-properties" Target="docProps/app.xml"/></Relationships>
</file>

<file path=ppt/presentation.xml><?xml version="1.0" encoding="utf-8"?>
<p:presentation xmlns:a="http://schemas.openxmlformats.org/drawingml/2006/main" xmlns:r="http://schemas.openxmlformats.org/officeDocument/2006/relationships" xmlns:p="http://schemas.openxmlformats.org/presentationml/2006/main" saveSubsetFonts="1">
  <p:sldMasterIdLst>
    <p:sldMasterId id="2147483660" r:id="rId1"/>
    <p:sldMasterId id="2147483672" r:id="rId2"/>
  </p:sldMasterIdLst>
  <p:sldIdLst>
    <p:sldId id="258" r:id="rId3"/>
    <p:sldId id="259" r:id="rId4"/>
    <p:sldId id="260" r:id="rId5"/>
    <p:sldId id="261" r:id="rId6"/>
    <p:sldId id="262" r:id="rId7"/>
    <p:sldId id="263" r:id="rId8"/>
    <p:sldId id="264" r:id="rId9"/>
    <p:sldId id="265" r:id="rId10"/>
    <p:sldId id="266" r:id="rId11"/>
    <p:sldId id="268" r:id="rId12"/>
    <p:sldId id="269" r:id="rId13"/>
    <p:sldId id="270" r:id="rId14"/>
    <p:sldId id="271" r:id="rId15"/>
    <p:sldId id="272" r:id="rId16"/>
    <p:sldId id="273" r:id="rId17"/>
    <p:sldId id="274" r:id="rId18"/>
    <p:sldId id="275" r:id="rId19"/>
    <p:sldId id="276" r:id="rId20"/>
    <p:sldId id="277" r:id="rId21"/>
    <p:sldId id="278" r:id="rId22"/>
    <p:sldId id="279" r:id="rId23"/>
    <p:sldId id="280" r:id="rId24"/>
    <p:sldId id="281" r:id="rId25"/>
    <p:sldId id="282" r:id="rId26"/>
    <p:sldId id="283" r:id="rId27"/>
    <p:sldId id="284" r:id="rId28"/>
    <p:sldId id="285" r:id="rId29"/>
    <p:sldId id="286" r:id="rId30"/>
    <p:sldId id="287" r:id="rId31"/>
    <p:sldId id="288" r:id="rId32"/>
    <p:sldId id="289" r:id="rId33"/>
    <p:sldId id="290" r:id="rId34"/>
    <p:sldId id="291" r:id="rId35"/>
    <p:sldId id="292" r:id="rId36"/>
    <p:sldId id="293" r:id="rId37"/>
    <p:sldId id="294" r:id="rId38"/>
    <p:sldId id="295" r:id="rId39"/>
    <p:sldId id="296" r:id="rId40"/>
    <p:sldId id="297" r:id="rId41"/>
    <p:sldId id="298" r:id="rId42"/>
    <p:sldId id="299" r:id="rId43"/>
    <p:sldId id="300" r:id="rId44"/>
    <p:sldId id="301" r:id="rId45"/>
    <p:sldId id="302" r:id="rId46"/>
    <p:sldId id="303" r:id="rId47"/>
    <p:sldId id="304" r:id="rId48"/>
    <p:sldId id="305" r:id="rId49"/>
    <p:sldId id="306" r:id="rId50"/>
    <p:sldId id="307" r:id="rId51"/>
    <p:sldId id="308" r:id="rId52"/>
    <p:sldId id="309" r:id="rId53"/>
    <p:sldId id="310" r:id="rId54"/>
    <p:sldId id="311" r:id="rId55"/>
    <p:sldId id="312" r:id="rId56"/>
    <p:sldId id="313" r:id="rId57"/>
    <p:sldId id="314" r:id="rId58"/>
    <p:sldId id="315" r:id="rId59"/>
    <p:sldId id="316" r:id="rId60"/>
    <p:sldId id="317" r:id="rId61"/>
    <p:sldId id="318" r:id="rId62"/>
    <p:sldId id="319" r:id="rId63"/>
    <p:sldId id="320" r:id="rId64"/>
    <p:sldId id="321" r:id="rId65"/>
    <p:sldId id="322" r:id="rId66"/>
    <p:sldId id="323" r:id="rId67"/>
    <p:sldId id="324" r:id="rId68"/>
    <p:sldId id="325" r:id="rId69"/>
    <p:sldId id="326" r:id="rId70"/>
    <p:sldId id="327" r:id="rId71"/>
    <p:sldId id="328" r:id="rId72"/>
    <p:sldId id="329" r:id="rId73"/>
    <p:sldId id="330" r:id="rId74"/>
    <p:sldId id="331" r:id="rId75"/>
    <p:sldId id="332" r:id="rId76"/>
    <p:sldId id="333" r:id="rId77"/>
    <p:sldId id="334" r:id="rId78"/>
    <p:sldId id="335" r:id="rId79"/>
    <p:sldId id="336" r:id="rId80"/>
    <p:sldId id="337" r:id="rId81"/>
    <p:sldId id="338" r:id="rId82"/>
    <p:sldId id="339" r:id="rId83"/>
    <p:sldId id="340" r:id="rId84"/>
    <p:sldId id="341" r:id="rId85"/>
    <p:sldId id="342" r:id="rId86"/>
    <p:sldId id="343" r:id="rId87"/>
    <p:sldId id="344" r:id="rId88"/>
    <p:sldId id="345" r:id="rId89"/>
    <p:sldId id="346" r:id="rId90"/>
    <p:sldId id="347" r:id="rId91"/>
    <p:sldId id="348" r:id="rId92"/>
    <p:sldId id="349" r:id="rId93"/>
    <p:sldId id="350" r:id="rId94"/>
    <p:sldId id="351" r:id="rId95"/>
    <p:sldId id="352" r:id="rId96"/>
    <p:sldId id="353" r:id="rId97"/>
    <p:sldId id="354" r:id="rId98"/>
    <p:sldId id="355" r:id="rId99"/>
    <p:sldId id="356" r:id="rId100"/>
    <p:sldId id="357" r:id="rId101"/>
    <p:sldId id="358" r:id="rId102"/>
    <p:sldId id="359" r:id="rId103"/>
    <p:sldId id="360" r:id="rId104"/>
    <p:sldId id="361" r:id="rId105"/>
    <p:sldId id="362" r:id="rId106"/>
    <p:sldId id="363" r:id="rId107"/>
    <p:sldId id="364" r:id="rId108"/>
    <p:sldId id="365" r:id="rId109"/>
    <p:sldId id="366" r:id="rId110"/>
    <p:sldId id="367" r:id="rId111"/>
    <p:sldId id="368" r:id="rId112"/>
    <p:sldId id="369" r:id="rId113"/>
    <p:sldId id="370" r:id="rId114"/>
    <p:sldId id="371" r:id="rId115"/>
    <p:sldId id="372" r:id="rId116"/>
    <p:sldId id="373" r:id="rId117"/>
    <p:sldId id="374" r:id="rId118"/>
    <p:sldId id="375" r:id="rId119"/>
    <p:sldId id="376" r:id="rId120"/>
    <p:sldId id="377" r:id="rId121"/>
    <p:sldId id="378" r:id="rId122"/>
    <p:sldId id="379" r:id="rId123"/>
    <p:sldId id="380" r:id="rId124"/>
    <p:sldId id="381" r:id="rId125"/>
    <p:sldId id="382" r:id="rId126"/>
    <p:sldId id="383" r:id="rId127"/>
    <p:sldId id="384" r:id="rId128"/>
    <p:sldId id="385" r:id="rId129"/>
    <p:sldId id="386" r:id="rId130"/>
    <p:sldId id="387" r:id="rId131"/>
    <p:sldId id="388" r:id="rId132"/>
    <p:sldId id="389" r:id="rId133"/>
    <p:sldId id="392" r:id="rId134"/>
    <p:sldId id="393" r:id="rId135"/>
    <p:sldId id="394" r:id="rId136"/>
    <p:sldId id="395" r:id="rId137"/>
    <p:sldId id="397" r:id="rId138"/>
    <p:sldId id="399" r:id="rId139"/>
    <p:sldId id="400" r:id="rId140"/>
    <p:sldId id="401" r:id="rId141"/>
    <p:sldId id="402" r:id="rId142"/>
    <p:sldId id="403" r:id="rId143"/>
    <p:sldId id="404" r:id="rId144"/>
    <p:sldId id="405" r:id="rId145"/>
    <p:sldId id="406" r:id="rId146"/>
    <p:sldId id="407" r:id="rId147"/>
    <p:sldId id="408" r:id="rId148"/>
    <p:sldId id="409" r:id="rId149"/>
    <p:sldId id="411" r:id="rId150"/>
    <p:sldId id="412" r:id="rId151"/>
    <p:sldId id="413" r:id="rId152"/>
    <p:sldId id="414" r:id="rId153"/>
    <p:sldId id="415" r:id="rId154"/>
    <p:sldId id="417" r:id="rId155"/>
    <p:sldId id="418" r:id="rId156"/>
    <p:sldId id="419" r:id="rId157"/>
    <p:sldId id="420" r:id="rId158"/>
    <p:sldId id="421" r:id="rId159"/>
    <p:sldId id="422" r:id="rId160"/>
    <p:sldId id="423" r:id="rId161"/>
    <p:sldId id="425" r:id="rId162"/>
    <p:sldId id="428" r:id="rId163"/>
    <p:sldId id="429" r:id="rId164"/>
    <p:sldId id="430" r:id="rId165"/>
    <p:sldId id="431" r:id="rId166"/>
    <p:sldId id="432" r:id="rId167"/>
    <p:sldId id="434" r:id="rId168"/>
    <p:sldId id="438" r:id="rId169"/>
    <p:sldId id="440" r:id="rId170"/>
    <p:sldId id="441" r:id="rId171"/>
    <p:sldId id="444" r:id="rId172"/>
    <p:sldId id="445" r:id="rId173"/>
    <p:sldId id="446" r:id="rId174"/>
    <p:sldId id="447" r:id="rId175"/>
    <p:sldId id="448" r:id="rId176"/>
    <p:sldId id="449" r:id="rId177"/>
    <p:sldId id="450" r:id="rId178"/>
    <p:sldId id="451" r:id="rId179"/>
    <p:sldId id="452" r:id="rId180"/>
    <p:sldId id="453" r:id="rId181"/>
    <p:sldId id="454" r:id="rId182"/>
    <p:sldId id="455" r:id="rId183"/>
    <p:sldId id="456" r:id="rId184"/>
    <p:sldId id="457" r:id="rId185"/>
    <p:sldId id="458" r:id="rId186"/>
    <p:sldId id="459" r:id="rId187"/>
    <p:sldId id="460" r:id="rId188"/>
    <p:sldId id="461" r:id="rId189"/>
    <p:sldId id="463" r:id="rId190"/>
    <p:sldId id="464" r:id="rId191"/>
    <p:sldId id="465" r:id="rId192"/>
    <p:sldId id="466" r:id="rId193"/>
    <p:sldId id="467" r:id="rId194"/>
    <p:sldId id="468" r:id="rId195"/>
    <p:sldId id="469" r:id="rId196"/>
    <p:sldId id="470" r:id="rId197"/>
    <p:sldId id="471" r:id="rId198"/>
    <p:sldId id="472" r:id="rId199"/>
    <p:sldId id="473" r:id="rId200"/>
    <p:sldId id="474" r:id="rId201"/>
    <p:sldId id="475" r:id="rId202"/>
    <p:sldId id="476" r:id="rId203"/>
    <p:sldId id="477" r:id="rId204"/>
    <p:sldId id="478" r:id="rId205"/>
    <p:sldId id="479" r:id="rId206"/>
    <p:sldId id="480" r:id="rId207"/>
    <p:sldId id="481" r:id="rId208"/>
    <p:sldId id="482" r:id="rId209"/>
    <p:sldId id="483" r:id="rId210"/>
    <p:sldId id="484" r:id="rId211"/>
    <p:sldId id="485" r:id="rId212"/>
    <p:sldId id="486" r:id="rId213"/>
    <p:sldId id="487" r:id="rId214"/>
    <p:sldId id="488" r:id="rId215"/>
    <p:sldId id="489" r:id="rId216"/>
    <p:sldId id="490" r:id="rId217"/>
    <p:sldId id="491" r:id="rId218"/>
    <p:sldId id="492" r:id="rId219"/>
    <p:sldId id="493" r:id="rId220"/>
    <p:sldId id="494" r:id="rId221"/>
    <p:sldId id="495" r:id="rId222"/>
    <p:sldId id="496" r:id="rId223"/>
    <p:sldId id="497" r:id="rId224"/>
    <p:sldId id="498" r:id="rId225"/>
  </p:sldIdLst>
  <p:sldSz cx="9144000" cy="6858000" type="screen4x3"/>
  <p:notesSz cx="6858000" cy="9144000"/>
  <p:defaultTextStyle>
    <a:defPPr>
      <a:defRPr lang="el-GR"/>
    </a:defPPr>
    <a:lvl1pPr marL="0" algn="l" defTabSz="914400" rtl="0" eaLnBrk="1" latinLnBrk="0" hangingPunct="1">
      <a:defRPr sz="1800" kern="1200">
        <a:solidFill>
          <a:schemeClr val="tx1"/>
        </a:solidFill>
        <a:latin typeface="+mn-lt"/>
        <a:ea typeface="+mn-ea"/>
        <a:cs typeface="+mn-cs"/>
      </a:defRPr>
    </a:lvl1pPr>
    <a:lvl2pPr marL="457200" algn="l" defTabSz="914400" rtl="0" eaLnBrk="1" latinLnBrk="0" hangingPunct="1">
      <a:defRPr sz="1800" kern="1200">
        <a:solidFill>
          <a:schemeClr val="tx1"/>
        </a:solidFill>
        <a:latin typeface="+mn-lt"/>
        <a:ea typeface="+mn-ea"/>
        <a:cs typeface="+mn-cs"/>
      </a:defRPr>
    </a:lvl2pPr>
    <a:lvl3pPr marL="914400" algn="l" defTabSz="914400" rtl="0" eaLnBrk="1" latinLnBrk="0" hangingPunct="1">
      <a:defRPr sz="1800" kern="1200">
        <a:solidFill>
          <a:schemeClr val="tx1"/>
        </a:solidFill>
        <a:latin typeface="+mn-lt"/>
        <a:ea typeface="+mn-ea"/>
        <a:cs typeface="+mn-cs"/>
      </a:defRPr>
    </a:lvl3pPr>
    <a:lvl4pPr marL="1371600" algn="l" defTabSz="914400" rtl="0" eaLnBrk="1" latinLnBrk="0" hangingPunct="1">
      <a:defRPr sz="1800" kern="1200">
        <a:solidFill>
          <a:schemeClr val="tx1"/>
        </a:solidFill>
        <a:latin typeface="+mn-lt"/>
        <a:ea typeface="+mn-ea"/>
        <a:cs typeface="+mn-cs"/>
      </a:defRPr>
    </a:lvl4pPr>
    <a:lvl5pPr marL="1828800" algn="l" defTabSz="914400" rtl="0" eaLnBrk="1" latinLnBrk="0" hangingPunct="1">
      <a:defRPr sz="1800" kern="1200">
        <a:solidFill>
          <a:schemeClr val="tx1"/>
        </a:solidFill>
        <a:latin typeface="+mn-lt"/>
        <a:ea typeface="+mn-ea"/>
        <a:cs typeface="+mn-cs"/>
      </a:defRPr>
    </a:lvl5pPr>
    <a:lvl6pPr marL="2286000" algn="l" defTabSz="914400" rtl="0" eaLnBrk="1" latinLnBrk="0" hangingPunct="1">
      <a:defRPr sz="1800" kern="1200">
        <a:solidFill>
          <a:schemeClr val="tx1"/>
        </a:solidFill>
        <a:latin typeface="+mn-lt"/>
        <a:ea typeface="+mn-ea"/>
        <a:cs typeface="+mn-cs"/>
      </a:defRPr>
    </a:lvl6pPr>
    <a:lvl7pPr marL="2743200" algn="l" defTabSz="914400" rtl="0" eaLnBrk="1" latinLnBrk="0" hangingPunct="1">
      <a:defRPr sz="1800" kern="1200">
        <a:solidFill>
          <a:schemeClr val="tx1"/>
        </a:solidFill>
        <a:latin typeface="+mn-lt"/>
        <a:ea typeface="+mn-ea"/>
        <a:cs typeface="+mn-cs"/>
      </a:defRPr>
    </a:lvl7pPr>
    <a:lvl8pPr marL="3200400" algn="l" defTabSz="914400" rtl="0" eaLnBrk="1" latinLnBrk="0" hangingPunct="1">
      <a:defRPr sz="1800" kern="1200">
        <a:solidFill>
          <a:schemeClr val="tx1"/>
        </a:solidFill>
        <a:latin typeface="+mn-lt"/>
        <a:ea typeface="+mn-ea"/>
        <a:cs typeface="+mn-cs"/>
      </a:defRPr>
    </a:lvl8pPr>
    <a:lvl9pPr marL="3657600" algn="l" defTabSz="914400" rtl="0" eaLnBrk="1" latinLnBrk="0" hangingPunct="1">
      <a:defRPr sz="1800" kern="1200">
        <a:solidFill>
          <a:schemeClr val="tx1"/>
        </a:solidFill>
        <a:latin typeface="+mn-lt"/>
        <a:ea typeface="+mn-ea"/>
        <a:cs typeface="+mn-cs"/>
      </a:defRPr>
    </a:lvl9pPr>
  </p:defaultTextStyle>
</p:presentation>
</file>

<file path=ppt/presProps.xml><?xml version="1.0" encoding="utf-8"?>
<p:presentationPr xmlns:a="http://schemas.openxmlformats.org/drawingml/2006/main" xmlns:r="http://schemas.openxmlformats.org/officeDocument/2006/relationships" xmlns:p="http://schemas.openxmlformats.org/presentationml/2006/main">
  <p:extLst>
    <p:ext uri="{E76CE94A-603C-4142-B9EB-6D1370010A27}">
      <p14:discardImageEditData xmlns:p14="http://schemas.microsoft.com/office/powerpoint/2010/main" xmlns="" val="0"/>
    </p:ext>
    <p:ext uri="{D31A062A-798A-4329-ABDD-BBA856620510}">
      <p14:defaultImageDpi xmlns:p14="http://schemas.microsoft.com/office/powerpoint/2010/main" xmlns="" val="220"/>
    </p:ext>
  </p:extLst>
</p:presentationPr>
</file>

<file path=ppt/tableStyles.xml><?xml version="1.0" encoding="utf-8"?>
<a:tblStyleLst xmlns:a="http://schemas.openxmlformats.org/drawingml/2006/main" def="{5C22544A-7EE6-4342-B048-85BDC9FD1C3A}"/>
</file>

<file path=ppt/viewProps.xml><?xml version="1.0" encoding="utf-8"?>
<p:viewPr xmlns:a="http://schemas.openxmlformats.org/drawingml/2006/main" xmlns:r="http://schemas.openxmlformats.org/officeDocument/2006/relationships" xmlns:p="http://schemas.openxmlformats.org/presentationml/2006/main" lastView="sldThumbnailView">
  <p:normalViewPr showOutlineIcons="0">
    <p:restoredLeft sz="15620"/>
    <p:restoredTop sz="94660"/>
  </p:normalViewPr>
  <p:slideViewPr>
    <p:cSldViewPr>
      <p:cViewPr varScale="1">
        <p:scale>
          <a:sx n="84" d="100"/>
          <a:sy n="84" d="100"/>
        </p:scale>
        <p:origin x="-1392" y="-62"/>
      </p:cViewPr>
      <p:guideLst>
        <p:guide orient="horz" pos="2160"/>
        <p:guide pos="2880"/>
      </p:guideLst>
    </p:cSldViewPr>
  </p:slideViewPr>
  <p:notesTextViewPr>
    <p:cViewPr>
      <p:scale>
        <a:sx n="1" d="1"/>
        <a:sy n="1" d="1"/>
      </p:scale>
      <p:origin x="0" y="0"/>
    </p:cViewPr>
  </p:notesTextViewPr>
  <p:gridSpacing cx="73736200" cy="73736200"/>
</p:viewPr>
</file>

<file path=ppt/_rels/presentation.xml.rels><?xml version="1.0" encoding="UTF-8" standalone="yes"?>
<Relationships xmlns="http://schemas.openxmlformats.org/package/2006/relationships"><Relationship Id="rId117" Type="http://schemas.openxmlformats.org/officeDocument/2006/relationships/slide" Target="slides/slide115.xml"/><Relationship Id="rId21" Type="http://schemas.openxmlformats.org/officeDocument/2006/relationships/slide" Target="slides/slide19.xml"/><Relationship Id="rId42" Type="http://schemas.openxmlformats.org/officeDocument/2006/relationships/slide" Target="slides/slide40.xml"/><Relationship Id="rId63" Type="http://schemas.openxmlformats.org/officeDocument/2006/relationships/slide" Target="slides/slide61.xml"/><Relationship Id="rId84" Type="http://schemas.openxmlformats.org/officeDocument/2006/relationships/slide" Target="slides/slide82.xml"/><Relationship Id="rId138" Type="http://schemas.openxmlformats.org/officeDocument/2006/relationships/slide" Target="slides/slide136.xml"/><Relationship Id="rId159" Type="http://schemas.openxmlformats.org/officeDocument/2006/relationships/slide" Target="slides/slide157.xml"/><Relationship Id="rId170" Type="http://schemas.openxmlformats.org/officeDocument/2006/relationships/slide" Target="slides/slide168.xml"/><Relationship Id="rId191" Type="http://schemas.openxmlformats.org/officeDocument/2006/relationships/slide" Target="slides/slide189.xml"/><Relationship Id="rId205" Type="http://schemas.openxmlformats.org/officeDocument/2006/relationships/slide" Target="slides/slide203.xml"/><Relationship Id="rId226" Type="http://schemas.openxmlformats.org/officeDocument/2006/relationships/presProps" Target="presProps.xml"/><Relationship Id="rId107" Type="http://schemas.openxmlformats.org/officeDocument/2006/relationships/slide" Target="slides/slide105.xml"/><Relationship Id="rId11" Type="http://schemas.openxmlformats.org/officeDocument/2006/relationships/slide" Target="slides/slide9.xml"/><Relationship Id="rId32" Type="http://schemas.openxmlformats.org/officeDocument/2006/relationships/slide" Target="slides/slide30.xml"/><Relationship Id="rId53" Type="http://schemas.openxmlformats.org/officeDocument/2006/relationships/slide" Target="slides/slide51.xml"/><Relationship Id="rId74" Type="http://schemas.openxmlformats.org/officeDocument/2006/relationships/slide" Target="slides/slide72.xml"/><Relationship Id="rId128" Type="http://schemas.openxmlformats.org/officeDocument/2006/relationships/slide" Target="slides/slide126.xml"/><Relationship Id="rId149" Type="http://schemas.openxmlformats.org/officeDocument/2006/relationships/slide" Target="slides/slide147.xml"/><Relationship Id="rId5" Type="http://schemas.openxmlformats.org/officeDocument/2006/relationships/slide" Target="slides/slide3.xml"/><Relationship Id="rId95" Type="http://schemas.openxmlformats.org/officeDocument/2006/relationships/slide" Target="slides/slide93.xml"/><Relationship Id="rId160" Type="http://schemas.openxmlformats.org/officeDocument/2006/relationships/slide" Target="slides/slide158.xml"/><Relationship Id="rId181" Type="http://schemas.openxmlformats.org/officeDocument/2006/relationships/slide" Target="slides/slide179.xml"/><Relationship Id="rId216" Type="http://schemas.openxmlformats.org/officeDocument/2006/relationships/slide" Target="slides/slide214.xml"/><Relationship Id="rId22" Type="http://schemas.openxmlformats.org/officeDocument/2006/relationships/slide" Target="slides/slide20.xml"/><Relationship Id="rId27" Type="http://schemas.openxmlformats.org/officeDocument/2006/relationships/slide" Target="slides/slide25.xml"/><Relationship Id="rId43" Type="http://schemas.openxmlformats.org/officeDocument/2006/relationships/slide" Target="slides/slide41.xml"/><Relationship Id="rId48" Type="http://schemas.openxmlformats.org/officeDocument/2006/relationships/slide" Target="slides/slide46.xml"/><Relationship Id="rId64" Type="http://schemas.openxmlformats.org/officeDocument/2006/relationships/slide" Target="slides/slide62.xml"/><Relationship Id="rId69" Type="http://schemas.openxmlformats.org/officeDocument/2006/relationships/slide" Target="slides/slide67.xml"/><Relationship Id="rId113" Type="http://schemas.openxmlformats.org/officeDocument/2006/relationships/slide" Target="slides/slide111.xml"/><Relationship Id="rId118" Type="http://schemas.openxmlformats.org/officeDocument/2006/relationships/slide" Target="slides/slide116.xml"/><Relationship Id="rId134" Type="http://schemas.openxmlformats.org/officeDocument/2006/relationships/slide" Target="slides/slide132.xml"/><Relationship Id="rId139" Type="http://schemas.openxmlformats.org/officeDocument/2006/relationships/slide" Target="slides/slide137.xml"/><Relationship Id="rId80" Type="http://schemas.openxmlformats.org/officeDocument/2006/relationships/slide" Target="slides/slide78.xml"/><Relationship Id="rId85" Type="http://schemas.openxmlformats.org/officeDocument/2006/relationships/slide" Target="slides/slide83.xml"/><Relationship Id="rId150" Type="http://schemas.openxmlformats.org/officeDocument/2006/relationships/slide" Target="slides/slide148.xml"/><Relationship Id="rId155" Type="http://schemas.openxmlformats.org/officeDocument/2006/relationships/slide" Target="slides/slide153.xml"/><Relationship Id="rId171" Type="http://schemas.openxmlformats.org/officeDocument/2006/relationships/slide" Target="slides/slide169.xml"/><Relationship Id="rId176" Type="http://schemas.openxmlformats.org/officeDocument/2006/relationships/slide" Target="slides/slide174.xml"/><Relationship Id="rId192" Type="http://schemas.openxmlformats.org/officeDocument/2006/relationships/slide" Target="slides/slide190.xml"/><Relationship Id="rId197" Type="http://schemas.openxmlformats.org/officeDocument/2006/relationships/slide" Target="slides/slide195.xml"/><Relationship Id="rId206" Type="http://schemas.openxmlformats.org/officeDocument/2006/relationships/slide" Target="slides/slide204.xml"/><Relationship Id="rId227" Type="http://schemas.openxmlformats.org/officeDocument/2006/relationships/viewProps" Target="viewProps.xml"/><Relationship Id="rId201" Type="http://schemas.openxmlformats.org/officeDocument/2006/relationships/slide" Target="slides/slide199.xml"/><Relationship Id="rId222" Type="http://schemas.openxmlformats.org/officeDocument/2006/relationships/slide" Target="slides/slide220.xml"/><Relationship Id="rId12" Type="http://schemas.openxmlformats.org/officeDocument/2006/relationships/slide" Target="slides/slide10.xml"/><Relationship Id="rId17" Type="http://schemas.openxmlformats.org/officeDocument/2006/relationships/slide" Target="slides/slide15.xml"/><Relationship Id="rId33" Type="http://schemas.openxmlformats.org/officeDocument/2006/relationships/slide" Target="slides/slide31.xml"/><Relationship Id="rId38" Type="http://schemas.openxmlformats.org/officeDocument/2006/relationships/slide" Target="slides/slide36.xml"/><Relationship Id="rId59" Type="http://schemas.openxmlformats.org/officeDocument/2006/relationships/slide" Target="slides/slide57.xml"/><Relationship Id="rId103" Type="http://schemas.openxmlformats.org/officeDocument/2006/relationships/slide" Target="slides/slide101.xml"/><Relationship Id="rId108" Type="http://schemas.openxmlformats.org/officeDocument/2006/relationships/slide" Target="slides/slide106.xml"/><Relationship Id="rId124" Type="http://schemas.openxmlformats.org/officeDocument/2006/relationships/slide" Target="slides/slide122.xml"/><Relationship Id="rId129" Type="http://schemas.openxmlformats.org/officeDocument/2006/relationships/slide" Target="slides/slide127.xml"/><Relationship Id="rId54" Type="http://schemas.openxmlformats.org/officeDocument/2006/relationships/slide" Target="slides/slide52.xml"/><Relationship Id="rId70" Type="http://schemas.openxmlformats.org/officeDocument/2006/relationships/slide" Target="slides/slide68.xml"/><Relationship Id="rId75" Type="http://schemas.openxmlformats.org/officeDocument/2006/relationships/slide" Target="slides/slide73.xml"/><Relationship Id="rId91" Type="http://schemas.openxmlformats.org/officeDocument/2006/relationships/slide" Target="slides/slide89.xml"/><Relationship Id="rId96" Type="http://schemas.openxmlformats.org/officeDocument/2006/relationships/slide" Target="slides/slide94.xml"/><Relationship Id="rId140" Type="http://schemas.openxmlformats.org/officeDocument/2006/relationships/slide" Target="slides/slide138.xml"/><Relationship Id="rId145" Type="http://schemas.openxmlformats.org/officeDocument/2006/relationships/slide" Target="slides/slide143.xml"/><Relationship Id="rId161" Type="http://schemas.openxmlformats.org/officeDocument/2006/relationships/slide" Target="slides/slide159.xml"/><Relationship Id="rId166" Type="http://schemas.openxmlformats.org/officeDocument/2006/relationships/slide" Target="slides/slide164.xml"/><Relationship Id="rId182" Type="http://schemas.openxmlformats.org/officeDocument/2006/relationships/slide" Target="slides/slide180.xml"/><Relationship Id="rId187" Type="http://schemas.openxmlformats.org/officeDocument/2006/relationships/slide" Target="slides/slide185.xml"/><Relationship Id="rId217" Type="http://schemas.openxmlformats.org/officeDocument/2006/relationships/slide" Target="slides/slide215.xml"/><Relationship Id="rId1" Type="http://schemas.openxmlformats.org/officeDocument/2006/relationships/slideMaster" Target="slideMasters/slideMaster1.xml"/><Relationship Id="rId6" Type="http://schemas.openxmlformats.org/officeDocument/2006/relationships/slide" Target="slides/slide4.xml"/><Relationship Id="rId212" Type="http://schemas.openxmlformats.org/officeDocument/2006/relationships/slide" Target="slides/slide210.xml"/><Relationship Id="rId23" Type="http://schemas.openxmlformats.org/officeDocument/2006/relationships/slide" Target="slides/slide21.xml"/><Relationship Id="rId28" Type="http://schemas.openxmlformats.org/officeDocument/2006/relationships/slide" Target="slides/slide26.xml"/><Relationship Id="rId49" Type="http://schemas.openxmlformats.org/officeDocument/2006/relationships/slide" Target="slides/slide47.xml"/><Relationship Id="rId114" Type="http://schemas.openxmlformats.org/officeDocument/2006/relationships/slide" Target="slides/slide112.xml"/><Relationship Id="rId119" Type="http://schemas.openxmlformats.org/officeDocument/2006/relationships/slide" Target="slides/slide117.xml"/><Relationship Id="rId44" Type="http://schemas.openxmlformats.org/officeDocument/2006/relationships/slide" Target="slides/slide42.xml"/><Relationship Id="rId60" Type="http://schemas.openxmlformats.org/officeDocument/2006/relationships/slide" Target="slides/slide58.xml"/><Relationship Id="rId65" Type="http://schemas.openxmlformats.org/officeDocument/2006/relationships/slide" Target="slides/slide63.xml"/><Relationship Id="rId81" Type="http://schemas.openxmlformats.org/officeDocument/2006/relationships/slide" Target="slides/slide79.xml"/><Relationship Id="rId86" Type="http://schemas.openxmlformats.org/officeDocument/2006/relationships/slide" Target="slides/slide84.xml"/><Relationship Id="rId130" Type="http://schemas.openxmlformats.org/officeDocument/2006/relationships/slide" Target="slides/slide128.xml"/><Relationship Id="rId135" Type="http://schemas.openxmlformats.org/officeDocument/2006/relationships/slide" Target="slides/slide133.xml"/><Relationship Id="rId151" Type="http://schemas.openxmlformats.org/officeDocument/2006/relationships/slide" Target="slides/slide149.xml"/><Relationship Id="rId156" Type="http://schemas.openxmlformats.org/officeDocument/2006/relationships/slide" Target="slides/slide154.xml"/><Relationship Id="rId177" Type="http://schemas.openxmlformats.org/officeDocument/2006/relationships/slide" Target="slides/slide175.xml"/><Relationship Id="rId198" Type="http://schemas.openxmlformats.org/officeDocument/2006/relationships/slide" Target="slides/slide196.xml"/><Relationship Id="rId172" Type="http://schemas.openxmlformats.org/officeDocument/2006/relationships/slide" Target="slides/slide170.xml"/><Relationship Id="rId193" Type="http://schemas.openxmlformats.org/officeDocument/2006/relationships/slide" Target="slides/slide191.xml"/><Relationship Id="rId202" Type="http://schemas.openxmlformats.org/officeDocument/2006/relationships/slide" Target="slides/slide200.xml"/><Relationship Id="rId207" Type="http://schemas.openxmlformats.org/officeDocument/2006/relationships/slide" Target="slides/slide205.xml"/><Relationship Id="rId223" Type="http://schemas.openxmlformats.org/officeDocument/2006/relationships/slide" Target="slides/slide221.xml"/><Relationship Id="rId228" Type="http://schemas.openxmlformats.org/officeDocument/2006/relationships/theme" Target="theme/theme1.xml"/><Relationship Id="rId13" Type="http://schemas.openxmlformats.org/officeDocument/2006/relationships/slide" Target="slides/slide11.xml"/><Relationship Id="rId18" Type="http://schemas.openxmlformats.org/officeDocument/2006/relationships/slide" Target="slides/slide16.xml"/><Relationship Id="rId39" Type="http://schemas.openxmlformats.org/officeDocument/2006/relationships/slide" Target="slides/slide37.xml"/><Relationship Id="rId109" Type="http://schemas.openxmlformats.org/officeDocument/2006/relationships/slide" Target="slides/slide107.xml"/><Relationship Id="rId34" Type="http://schemas.openxmlformats.org/officeDocument/2006/relationships/slide" Target="slides/slide32.xml"/><Relationship Id="rId50" Type="http://schemas.openxmlformats.org/officeDocument/2006/relationships/slide" Target="slides/slide48.xml"/><Relationship Id="rId55" Type="http://schemas.openxmlformats.org/officeDocument/2006/relationships/slide" Target="slides/slide53.xml"/><Relationship Id="rId76" Type="http://schemas.openxmlformats.org/officeDocument/2006/relationships/slide" Target="slides/slide74.xml"/><Relationship Id="rId97" Type="http://schemas.openxmlformats.org/officeDocument/2006/relationships/slide" Target="slides/slide95.xml"/><Relationship Id="rId104" Type="http://schemas.openxmlformats.org/officeDocument/2006/relationships/slide" Target="slides/slide102.xml"/><Relationship Id="rId120" Type="http://schemas.openxmlformats.org/officeDocument/2006/relationships/slide" Target="slides/slide118.xml"/><Relationship Id="rId125" Type="http://schemas.openxmlformats.org/officeDocument/2006/relationships/slide" Target="slides/slide123.xml"/><Relationship Id="rId141" Type="http://schemas.openxmlformats.org/officeDocument/2006/relationships/slide" Target="slides/slide139.xml"/><Relationship Id="rId146" Type="http://schemas.openxmlformats.org/officeDocument/2006/relationships/slide" Target="slides/slide144.xml"/><Relationship Id="rId167" Type="http://schemas.openxmlformats.org/officeDocument/2006/relationships/slide" Target="slides/slide165.xml"/><Relationship Id="rId188" Type="http://schemas.openxmlformats.org/officeDocument/2006/relationships/slide" Target="slides/slide186.xml"/><Relationship Id="rId7" Type="http://schemas.openxmlformats.org/officeDocument/2006/relationships/slide" Target="slides/slide5.xml"/><Relationship Id="rId71" Type="http://schemas.openxmlformats.org/officeDocument/2006/relationships/slide" Target="slides/slide69.xml"/><Relationship Id="rId92" Type="http://schemas.openxmlformats.org/officeDocument/2006/relationships/slide" Target="slides/slide90.xml"/><Relationship Id="rId162" Type="http://schemas.openxmlformats.org/officeDocument/2006/relationships/slide" Target="slides/slide160.xml"/><Relationship Id="rId183" Type="http://schemas.openxmlformats.org/officeDocument/2006/relationships/slide" Target="slides/slide181.xml"/><Relationship Id="rId213" Type="http://schemas.openxmlformats.org/officeDocument/2006/relationships/slide" Target="slides/slide211.xml"/><Relationship Id="rId218" Type="http://schemas.openxmlformats.org/officeDocument/2006/relationships/slide" Target="slides/slide216.xml"/><Relationship Id="rId2" Type="http://schemas.openxmlformats.org/officeDocument/2006/relationships/slideMaster" Target="slideMasters/slideMaster2.xml"/><Relationship Id="rId29" Type="http://schemas.openxmlformats.org/officeDocument/2006/relationships/slide" Target="slides/slide27.xml"/><Relationship Id="rId24" Type="http://schemas.openxmlformats.org/officeDocument/2006/relationships/slide" Target="slides/slide22.xml"/><Relationship Id="rId40" Type="http://schemas.openxmlformats.org/officeDocument/2006/relationships/slide" Target="slides/slide38.xml"/><Relationship Id="rId45" Type="http://schemas.openxmlformats.org/officeDocument/2006/relationships/slide" Target="slides/slide43.xml"/><Relationship Id="rId66" Type="http://schemas.openxmlformats.org/officeDocument/2006/relationships/slide" Target="slides/slide64.xml"/><Relationship Id="rId87" Type="http://schemas.openxmlformats.org/officeDocument/2006/relationships/slide" Target="slides/slide85.xml"/><Relationship Id="rId110" Type="http://schemas.openxmlformats.org/officeDocument/2006/relationships/slide" Target="slides/slide108.xml"/><Relationship Id="rId115" Type="http://schemas.openxmlformats.org/officeDocument/2006/relationships/slide" Target="slides/slide113.xml"/><Relationship Id="rId131" Type="http://schemas.openxmlformats.org/officeDocument/2006/relationships/slide" Target="slides/slide129.xml"/><Relationship Id="rId136" Type="http://schemas.openxmlformats.org/officeDocument/2006/relationships/slide" Target="slides/slide134.xml"/><Relationship Id="rId157" Type="http://schemas.openxmlformats.org/officeDocument/2006/relationships/slide" Target="slides/slide155.xml"/><Relationship Id="rId178" Type="http://schemas.openxmlformats.org/officeDocument/2006/relationships/slide" Target="slides/slide176.xml"/><Relationship Id="rId61" Type="http://schemas.openxmlformats.org/officeDocument/2006/relationships/slide" Target="slides/slide59.xml"/><Relationship Id="rId82" Type="http://schemas.openxmlformats.org/officeDocument/2006/relationships/slide" Target="slides/slide80.xml"/><Relationship Id="rId152" Type="http://schemas.openxmlformats.org/officeDocument/2006/relationships/slide" Target="slides/slide150.xml"/><Relationship Id="rId173" Type="http://schemas.openxmlformats.org/officeDocument/2006/relationships/slide" Target="slides/slide171.xml"/><Relationship Id="rId194" Type="http://schemas.openxmlformats.org/officeDocument/2006/relationships/slide" Target="slides/slide192.xml"/><Relationship Id="rId199" Type="http://schemas.openxmlformats.org/officeDocument/2006/relationships/slide" Target="slides/slide197.xml"/><Relationship Id="rId203" Type="http://schemas.openxmlformats.org/officeDocument/2006/relationships/slide" Target="slides/slide201.xml"/><Relationship Id="rId208" Type="http://schemas.openxmlformats.org/officeDocument/2006/relationships/slide" Target="slides/slide206.xml"/><Relationship Id="rId229" Type="http://schemas.openxmlformats.org/officeDocument/2006/relationships/tableStyles" Target="tableStyles.xml"/><Relationship Id="rId19" Type="http://schemas.openxmlformats.org/officeDocument/2006/relationships/slide" Target="slides/slide17.xml"/><Relationship Id="rId224" Type="http://schemas.openxmlformats.org/officeDocument/2006/relationships/slide" Target="slides/slide222.xml"/><Relationship Id="rId14" Type="http://schemas.openxmlformats.org/officeDocument/2006/relationships/slide" Target="slides/slide12.xml"/><Relationship Id="rId30" Type="http://schemas.openxmlformats.org/officeDocument/2006/relationships/slide" Target="slides/slide28.xml"/><Relationship Id="rId35" Type="http://schemas.openxmlformats.org/officeDocument/2006/relationships/slide" Target="slides/slide33.xml"/><Relationship Id="rId56" Type="http://schemas.openxmlformats.org/officeDocument/2006/relationships/slide" Target="slides/slide54.xml"/><Relationship Id="rId77" Type="http://schemas.openxmlformats.org/officeDocument/2006/relationships/slide" Target="slides/slide75.xml"/><Relationship Id="rId100" Type="http://schemas.openxmlformats.org/officeDocument/2006/relationships/slide" Target="slides/slide98.xml"/><Relationship Id="rId105" Type="http://schemas.openxmlformats.org/officeDocument/2006/relationships/slide" Target="slides/slide103.xml"/><Relationship Id="rId126" Type="http://schemas.openxmlformats.org/officeDocument/2006/relationships/slide" Target="slides/slide124.xml"/><Relationship Id="rId147" Type="http://schemas.openxmlformats.org/officeDocument/2006/relationships/slide" Target="slides/slide145.xml"/><Relationship Id="rId168" Type="http://schemas.openxmlformats.org/officeDocument/2006/relationships/slide" Target="slides/slide166.xml"/><Relationship Id="rId8" Type="http://schemas.openxmlformats.org/officeDocument/2006/relationships/slide" Target="slides/slide6.xml"/><Relationship Id="rId51" Type="http://schemas.openxmlformats.org/officeDocument/2006/relationships/slide" Target="slides/slide49.xml"/><Relationship Id="rId72" Type="http://schemas.openxmlformats.org/officeDocument/2006/relationships/slide" Target="slides/slide70.xml"/><Relationship Id="rId93" Type="http://schemas.openxmlformats.org/officeDocument/2006/relationships/slide" Target="slides/slide91.xml"/><Relationship Id="rId98" Type="http://schemas.openxmlformats.org/officeDocument/2006/relationships/slide" Target="slides/slide96.xml"/><Relationship Id="rId121" Type="http://schemas.openxmlformats.org/officeDocument/2006/relationships/slide" Target="slides/slide119.xml"/><Relationship Id="rId142" Type="http://schemas.openxmlformats.org/officeDocument/2006/relationships/slide" Target="slides/slide140.xml"/><Relationship Id="rId163" Type="http://schemas.openxmlformats.org/officeDocument/2006/relationships/slide" Target="slides/slide161.xml"/><Relationship Id="rId184" Type="http://schemas.openxmlformats.org/officeDocument/2006/relationships/slide" Target="slides/slide182.xml"/><Relationship Id="rId189" Type="http://schemas.openxmlformats.org/officeDocument/2006/relationships/slide" Target="slides/slide187.xml"/><Relationship Id="rId219" Type="http://schemas.openxmlformats.org/officeDocument/2006/relationships/slide" Target="slides/slide217.xml"/><Relationship Id="rId3" Type="http://schemas.openxmlformats.org/officeDocument/2006/relationships/slide" Target="slides/slide1.xml"/><Relationship Id="rId214" Type="http://schemas.openxmlformats.org/officeDocument/2006/relationships/slide" Target="slides/slide212.xml"/><Relationship Id="rId25" Type="http://schemas.openxmlformats.org/officeDocument/2006/relationships/slide" Target="slides/slide23.xml"/><Relationship Id="rId46" Type="http://schemas.openxmlformats.org/officeDocument/2006/relationships/slide" Target="slides/slide44.xml"/><Relationship Id="rId67" Type="http://schemas.openxmlformats.org/officeDocument/2006/relationships/slide" Target="slides/slide65.xml"/><Relationship Id="rId116" Type="http://schemas.openxmlformats.org/officeDocument/2006/relationships/slide" Target="slides/slide114.xml"/><Relationship Id="rId137" Type="http://schemas.openxmlformats.org/officeDocument/2006/relationships/slide" Target="slides/slide135.xml"/><Relationship Id="rId158" Type="http://schemas.openxmlformats.org/officeDocument/2006/relationships/slide" Target="slides/slide156.xml"/><Relationship Id="rId20" Type="http://schemas.openxmlformats.org/officeDocument/2006/relationships/slide" Target="slides/slide18.xml"/><Relationship Id="rId41" Type="http://schemas.openxmlformats.org/officeDocument/2006/relationships/slide" Target="slides/slide39.xml"/><Relationship Id="rId62" Type="http://schemas.openxmlformats.org/officeDocument/2006/relationships/slide" Target="slides/slide60.xml"/><Relationship Id="rId83" Type="http://schemas.openxmlformats.org/officeDocument/2006/relationships/slide" Target="slides/slide81.xml"/><Relationship Id="rId88" Type="http://schemas.openxmlformats.org/officeDocument/2006/relationships/slide" Target="slides/slide86.xml"/><Relationship Id="rId111" Type="http://schemas.openxmlformats.org/officeDocument/2006/relationships/slide" Target="slides/slide109.xml"/><Relationship Id="rId132" Type="http://schemas.openxmlformats.org/officeDocument/2006/relationships/slide" Target="slides/slide130.xml"/><Relationship Id="rId153" Type="http://schemas.openxmlformats.org/officeDocument/2006/relationships/slide" Target="slides/slide151.xml"/><Relationship Id="rId174" Type="http://schemas.openxmlformats.org/officeDocument/2006/relationships/slide" Target="slides/slide172.xml"/><Relationship Id="rId179" Type="http://schemas.openxmlformats.org/officeDocument/2006/relationships/slide" Target="slides/slide177.xml"/><Relationship Id="rId195" Type="http://schemas.openxmlformats.org/officeDocument/2006/relationships/slide" Target="slides/slide193.xml"/><Relationship Id="rId209" Type="http://schemas.openxmlformats.org/officeDocument/2006/relationships/slide" Target="slides/slide207.xml"/><Relationship Id="rId190" Type="http://schemas.openxmlformats.org/officeDocument/2006/relationships/slide" Target="slides/slide188.xml"/><Relationship Id="rId204" Type="http://schemas.openxmlformats.org/officeDocument/2006/relationships/slide" Target="slides/slide202.xml"/><Relationship Id="rId220" Type="http://schemas.openxmlformats.org/officeDocument/2006/relationships/slide" Target="slides/slide218.xml"/><Relationship Id="rId225" Type="http://schemas.openxmlformats.org/officeDocument/2006/relationships/slide" Target="slides/slide223.xml"/><Relationship Id="rId15" Type="http://schemas.openxmlformats.org/officeDocument/2006/relationships/slide" Target="slides/slide13.xml"/><Relationship Id="rId36" Type="http://schemas.openxmlformats.org/officeDocument/2006/relationships/slide" Target="slides/slide34.xml"/><Relationship Id="rId57" Type="http://schemas.openxmlformats.org/officeDocument/2006/relationships/slide" Target="slides/slide55.xml"/><Relationship Id="rId106" Type="http://schemas.openxmlformats.org/officeDocument/2006/relationships/slide" Target="slides/slide104.xml"/><Relationship Id="rId127" Type="http://schemas.openxmlformats.org/officeDocument/2006/relationships/slide" Target="slides/slide125.xml"/><Relationship Id="rId10" Type="http://schemas.openxmlformats.org/officeDocument/2006/relationships/slide" Target="slides/slide8.xml"/><Relationship Id="rId31" Type="http://schemas.openxmlformats.org/officeDocument/2006/relationships/slide" Target="slides/slide29.xml"/><Relationship Id="rId52" Type="http://schemas.openxmlformats.org/officeDocument/2006/relationships/slide" Target="slides/slide50.xml"/><Relationship Id="rId73" Type="http://schemas.openxmlformats.org/officeDocument/2006/relationships/slide" Target="slides/slide71.xml"/><Relationship Id="rId78" Type="http://schemas.openxmlformats.org/officeDocument/2006/relationships/slide" Target="slides/slide76.xml"/><Relationship Id="rId94" Type="http://schemas.openxmlformats.org/officeDocument/2006/relationships/slide" Target="slides/slide92.xml"/><Relationship Id="rId99" Type="http://schemas.openxmlformats.org/officeDocument/2006/relationships/slide" Target="slides/slide97.xml"/><Relationship Id="rId101" Type="http://schemas.openxmlformats.org/officeDocument/2006/relationships/slide" Target="slides/slide99.xml"/><Relationship Id="rId122" Type="http://schemas.openxmlformats.org/officeDocument/2006/relationships/slide" Target="slides/slide120.xml"/><Relationship Id="rId143" Type="http://schemas.openxmlformats.org/officeDocument/2006/relationships/slide" Target="slides/slide141.xml"/><Relationship Id="rId148" Type="http://schemas.openxmlformats.org/officeDocument/2006/relationships/slide" Target="slides/slide146.xml"/><Relationship Id="rId164" Type="http://schemas.openxmlformats.org/officeDocument/2006/relationships/slide" Target="slides/slide162.xml"/><Relationship Id="rId169" Type="http://schemas.openxmlformats.org/officeDocument/2006/relationships/slide" Target="slides/slide167.xml"/><Relationship Id="rId185" Type="http://schemas.openxmlformats.org/officeDocument/2006/relationships/slide" Target="slides/slide183.xml"/><Relationship Id="rId4" Type="http://schemas.openxmlformats.org/officeDocument/2006/relationships/slide" Target="slides/slide2.xml"/><Relationship Id="rId9" Type="http://schemas.openxmlformats.org/officeDocument/2006/relationships/slide" Target="slides/slide7.xml"/><Relationship Id="rId180" Type="http://schemas.openxmlformats.org/officeDocument/2006/relationships/slide" Target="slides/slide178.xml"/><Relationship Id="rId210" Type="http://schemas.openxmlformats.org/officeDocument/2006/relationships/slide" Target="slides/slide208.xml"/><Relationship Id="rId215" Type="http://schemas.openxmlformats.org/officeDocument/2006/relationships/slide" Target="slides/slide213.xml"/><Relationship Id="rId26" Type="http://schemas.openxmlformats.org/officeDocument/2006/relationships/slide" Target="slides/slide24.xml"/><Relationship Id="rId47" Type="http://schemas.openxmlformats.org/officeDocument/2006/relationships/slide" Target="slides/slide45.xml"/><Relationship Id="rId68" Type="http://schemas.openxmlformats.org/officeDocument/2006/relationships/slide" Target="slides/slide66.xml"/><Relationship Id="rId89" Type="http://schemas.openxmlformats.org/officeDocument/2006/relationships/slide" Target="slides/slide87.xml"/><Relationship Id="rId112" Type="http://schemas.openxmlformats.org/officeDocument/2006/relationships/slide" Target="slides/slide110.xml"/><Relationship Id="rId133" Type="http://schemas.openxmlformats.org/officeDocument/2006/relationships/slide" Target="slides/slide131.xml"/><Relationship Id="rId154" Type="http://schemas.openxmlformats.org/officeDocument/2006/relationships/slide" Target="slides/slide152.xml"/><Relationship Id="rId175" Type="http://schemas.openxmlformats.org/officeDocument/2006/relationships/slide" Target="slides/slide173.xml"/><Relationship Id="rId196" Type="http://schemas.openxmlformats.org/officeDocument/2006/relationships/slide" Target="slides/slide194.xml"/><Relationship Id="rId200" Type="http://schemas.openxmlformats.org/officeDocument/2006/relationships/slide" Target="slides/slide198.xml"/><Relationship Id="rId16" Type="http://schemas.openxmlformats.org/officeDocument/2006/relationships/slide" Target="slides/slide14.xml"/><Relationship Id="rId221" Type="http://schemas.openxmlformats.org/officeDocument/2006/relationships/slide" Target="slides/slide219.xml"/><Relationship Id="rId37" Type="http://schemas.openxmlformats.org/officeDocument/2006/relationships/slide" Target="slides/slide35.xml"/><Relationship Id="rId58" Type="http://schemas.openxmlformats.org/officeDocument/2006/relationships/slide" Target="slides/slide56.xml"/><Relationship Id="rId79" Type="http://schemas.openxmlformats.org/officeDocument/2006/relationships/slide" Target="slides/slide77.xml"/><Relationship Id="rId102" Type="http://schemas.openxmlformats.org/officeDocument/2006/relationships/slide" Target="slides/slide100.xml"/><Relationship Id="rId123" Type="http://schemas.openxmlformats.org/officeDocument/2006/relationships/slide" Target="slides/slide121.xml"/><Relationship Id="rId144" Type="http://schemas.openxmlformats.org/officeDocument/2006/relationships/slide" Target="slides/slide142.xml"/><Relationship Id="rId90" Type="http://schemas.openxmlformats.org/officeDocument/2006/relationships/slide" Target="slides/slide88.xml"/><Relationship Id="rId165" Type="http://schemas.openxmlformats.org/officeDocument/2006/relationships/slide" Target="slides/slide163.xml"/><Relationship Id="rId186" Type="http://schemas.openxmlformats.org/officeDocument/2006/relationships/slide" Target="slides/slide184.xml"/><Relationship Id="rId211" Type="http://schemas.openxmlformats.org/officeDocument/2006/relationships/slide" Target="slides/slide209.xml"/></Relationships>
</file>

<file path=ppt/slideLayouts/_rels/slideLayout1.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2.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3.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4.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5.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6.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7.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8.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9.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10.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11.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12.xml.rels><?xml version="1.0" encoding="UTF-8" standalone="yes"?>
<Relationships xmlns="http://schemas.openxmlformats.org/package/2006/relationships"><Relationship Id="rId1" Type="http://schemas.openxmlformats.org/officeDocument/2006/relationships/slideMaster" Target="../slideMasters/slideMaster2.xml"/></Relationships>
</file>

<file path=ppt/slideLayouts/_rels/slideLayout13.xml.rels><?xml version="1.0" encoding="UTF-8" standalone="yes"?>
<Relationships xmlns="http://schemas.openxmlformats.org/package/2006/relationships"><Relationship Id="rId1" Type="http://schemas.openxmlformats.org/officeDocument/2006/relationships/slideMaster" Target="../slideMasters/slideMaster2.xml"/></Relationships>
</file>

<file path=ppt/slideLayouts/_rels/slideLayout14.xml.rels><?xml version="1.0" encoding="UTF-8" standalone="yes"?>
<Relationships xmlns="http://schemas.openxmlformats.org/package/2006/relationships"><Relationship Id="rId1" Type="http://schemas.openxmlformats.org/officeDocument/2006/relationships/slideMaster" Target="../slideMasters/slideMaster2.xml"/></Relationships>
</file>

<file path=ppt/slideLayouts/_rels/slideLayout15.xml.rels><?xml version="1.0" encoding="UTF-8" standalone="yes"?>
<Relationships xmlns="http://schemas.openxmlformats.org/package/2006/relationships"><Relationship Id="rId1" Type="http://schemas.openxmlformats.org/officeDocument/2006/relationships/slideMaster" Target="../slideMasters/slideMaster2.xml"/></Relationships>
</file>

<file path=ppt/slideLayouts/_rels/slideLayout16.xml.rels><?xml version="1.0" encoding="UTF-8" standalone="yes"?>
<Relationships xmlns="http://schemas.openxmlformats.org/package/2006/relationships"><Relationship Id="rId1" Type="http://schemas.openxmlformats.org/officeDocument/2006/relationships/slideMaster" Target="../slideMasters/slideMaster2.xml"/></Relationships>
</file>

<file path=ppt/slideLayouts/_rels/slideLayout17.xml.rels><?xml version="1.0" encoding="UTF-8" standalone="yes"?>
<Relationships xmlns="http://schemas.openxmlformats.org/package/2006/relationships"><Relationship Id="rId1" Type="http://schemas.openxmlformats.org/officeDocument/2006/relationships/slideMaster" Target="../slideMasters/slideMaster2.xml"/></Relationships>
</file>

<file path=ppt/slideLayouts/_rels/slideLayout18.xml.rels><?xml version="1.0" encoding="UTF-8" standalone="yes"?>
<Relationships xmlns="http://schemas.openxmlformats.org/package/2006/relationships"><Relationship Id="rId1" Type="http://schemas.openxmlformats.org/officeDocument/2006/relationships/slideMaster" Target="../slideMasters/slideMaster2.xml"/></Relationships>
</file>

<file path=ppt/slideLayouts/_rels/slideLayout19.xml.rels><?xml version="1.0" encoding="UTF-8" standalone="yes"?>
<Relationships xmlns="http://schemas.openxmlformats.org/package/2006/relationships"><Relationship Id="rId1" Type="http://schemas.openxmlformats.org/officeDocument/2006/relationships/slideMaster" Target="../slideMasters/slideMaster2.xml"/></Relationships>
</file>

<file path=ppt/slideLayouts/_rels/slideLayout20.xml.rels><?xml version="1.0" encoding="UTF-8" standalone="yes"?>
<Relationships xmlns="http://schemas.openxmlformats.org/package/2006/relationships"><Relationship Id="rId1" Type="http://schemas.openxmlformats.org/officeDocument/2006/relationships/slideMaster" Target="../slideMasters/slideMaster2.xml"/></Relationships>
</file>

<file path=ppt/slideLayouts/_rels/slideLayout21.xml.rels><?xml version="1.0" encoding="UTF-8" standalone="yes"?>
<Relationships xmlns="http://schemas.openxmlformats.org/package/2006/relationships"><Relationship Id="rId1" Type="http://schemas.openxmlformats.org/officeDocument/2006/relationships/slideMaster" Target="../slideMasters/slideMaster2.xml"/></Relationships>
</file>

<file path=ppt/slideLayouts/_rels/slideLayout22.xml.rels><?xml version="1.0" encoding="UTF-8" standalone="yes"?>
<Relationships xmlns="http://schemas.openxmlformats.org/package/2006/relationships"><Relationship Id="rId1" Type="http://schemas.openxmlformats.org/officeDocument/2006/relationships/slideMaster" Target="../slideMasters/slideMaster2.xml"/></Relationships>
</file>

<file path=ppt/slideLayouts/slideLayout1.xml><?xml version="1.0" encoding="utf-8"?>
<p:sldLayout xmlns:a="http://schemas.openxmlformats.org/drawingml/2006/main" xmlns:r="http://schemas.openxmlformats.org/officeDocument/2006/relationships" xmlns:p="http://schemas.openxmlformats.org/presentationml/2006/main" type="title" preserve="1">
  <p:cSld name="Διαφάνεια τίτλου">
    <p:spTree>
      <p:nvGrpSpPr>
        <p:cNvPr id="1" name=""/>
        <p:cNvGrpSpPr/>
        <p:nvPr/>
      </p:nvGrpSpPr>
      <p:grpSpPr>
        <a:xfrm>
          <a:off x="0" y="0"/>
          <a:ext cx="0" cy="0"/>
          <a:chOff x="0" y="0"/>
          <a:chExt cx="0" cy="0"/>
        </a:xfrm>
      </p:grpSpPr>
      <p:sp>
        <p:nvSpPr>
          <p:cNvPr id="2" name="1 - Τίτλος"/>
          <p:cNvSpPr>
            <a:spLocks noGrp="1"/>
          </p:cNvSpPr>
          <p:nvPr>
            <p:ph type="ctrTitle"/>
          </p:nvPr>
        </p:nvSpPr>
        <p:spPr>
          <a:xfrm>
            <a:off x="685800" y="2130425"/>
            <a:ext cx="7772400" cy="1470025"/>
          </a:xfrm>
        </p:spPr>
        <p:txBody>
          <a:bodyPr/>
          <a:lstStyle/>
          <a:p>
            <a:r>
              <a:rPr lang="el-GR" smtClean="0"/>
              <a:t>Kλικ για επεξεργασία του τίτλου</a:t>
            </a:r>
            <a:endParaRPr lang="el-GR"/>
          </a:p>
        </p:txBody>
      </p:sp>
      <p:sp>
        <p:nvSpPr>
          <p:cNvPr id="3" name="2 - Υπότιτλος"/>
          <p:cNvSpPr>
            <a:spLocks noGrp="1"/>
          </p:cNvSpPr>
          <p:nvPr>
            <p:ph type="subTitle" idx="1"/>
          </p:nvPr>
        </p:nvSpPr>
        <p:spPr>
          <a:xfrm>
            <a:off x="1371600" y="3886200"/>
            <a:ext cx="6400800" cy="1752600"/>
          </a:xfrm>
        </p:spPr>
        <p:txBody>
          <a:bodyPr/>
          <a:lstStyle>
            <a:lvl1pPr marL="0" indent="0" algn="ctr">
              <a:buNone/>
              <a:defRPr/>
            </a:lvl1pPr>
            <a:lvl2pPr marL="457200" indent="0" algn="ctr">
              <a:buNone/>
              <a:defRPr/>
            </a:lvl2pPr>
            <a:lvl3pPr marL="914400" indent="0" algn="ctr">
              <a:buNone/>
              <a:defRPr/>
            </a:lvl3pPr>
            <a:lvl4pPr marL="1371600" indent="0" algn="ctr">
              <a:buNone/>
              <a:defRPr/>
            </a:lvl4pPr>
            <a:lvl5pPr marL="1828800" indent="0" algn="ctr">
              <a:buNone/>
              <a:defRPr/>
            </a:lvl5pPr>
            <a:lvl6pPr marL="2286000" indent="0" algn="ctr">
              <a:buNone/>
              <a:defRPr/>
            </a:lvl6pPr>
            <a:lvl7pPr marL="2743200" indent="0" algn="ctr">
              <a:buNone/>
              <a:defRPr/>
            </a:lvl7pPr>
            <a:lvl8pPr marL="3200400" indent="0" algn="ctr">
              <a:buNone/>
              <a:defRPr/>
            </a:lvl8pPr>
            <a:lvl9pPr marL="3657600" indent="0" algn="ctr">
              <a:buNone/>
              <a:defRPr/>
            </a:lvl9pPr>
          </a:lstStyle>
          <a:p>
            <a:r>
              <a:rPr lang="el-GR" smtClean="0"/>
              <a:t>Κάντε κλικ για να επεξεργαστείτε τον υπότιτλο του υποδείγματος</a:t>
            </a:r>
            <a:endParaRPr lang="el-GR"/>
          </a:p>
        </p:txBody>
      </p:sp>
      <p:sp>
        <p:nvSpPr>
          <p:cNvPr id="4" name="3 - Θέση ημερομηνίας"/>
          <p:cNvSpPr>
            <a:spLocks noGrp="1"/>
          </p:cNvSpPr>
          <p:nvPr>
            <p:ph type="dt" sz="half" idx="10"/>
          </p:nvPr>
        </p:nvSpPr>
        <p:spPr/>
        <p:txBody>
          <a:bodyPr/>
          <a:lstStyle>
            <a:lvl1pPr>
              <a:defRPr/>
            </a:lvl1pPr>
          </a:lstStyle>
          <a:p>
            <a:endParaRPr lang="el-GR">
              <a:solidFill>
                <a:srgbClr val="000000"/>
              </a:solidFill>
            </a:endParaRPr>
          </a:p>
        </p:txBody>
      </p:sp>
      <p:sp>
        <p:nvSpPr>
          <p:cNvPr id="5" name="4 - Θέση υποσέλιδου"/>
          <p:cNvSpPr>
            <a:spLocks noGrp="1"/>
          </p:cNvSpPr>
          <p:nvPr>
            <p:ph type="ftr" sz="quarter" idx="11"/>
          </p:nvPr>
        </p:nvSpPr>
        <p:spPr/>
        <p:txBody>
          <a:bodyPr/>
          <a:lstStyle>
            <a:lvl1pPr>
              <a:defRPr/>
            </a:lvl1pPr>
          </a:lstStyle>
          <a:p>
            <a:endParaRPr lang="el-GR">
              <a:solidFill>
                <a:srgbClr val="000000"/>
              </a:solidFill>
            </a:endParaRPr>
          </a:p>
        </p:txBody>
      </p:sp>
      <p:sp>
        <p:nvSpPr>
          <p:cNvPr id="6" name="5 - Θέση αριθμού διαφάνειας"/>
          <p:cNvSpPr>
            <a:spLocks noGrp="1"/>
          </p:cNvSpPr>
          <p:nvPr>
            <p:ph type="sldNum" sz="quarter" idx="12"/>
          </p:nvPr>
        </p:nvSpPr>
        <p:spPr/>
        <p:txBody>
          <a:bodyPr/>
          <a:lstStyle>
            <a:lvl1pPr>
              <a:defRPr/>
            </a:lvl1pPr>
          </a:lstStyle>
          <a:p>
            <a:fld id="{EB6A8E29-8F76-44A9-8526-A9F902679456}" type="slidenum">
              <a:rPr lang="el-GR">
                <a:solidFill>
                  <a:srgbClr val="000000"/>
                </a:solidFill>
              </a:rPr>
              <a:pPr/>
              <a:t>‹#›</a:t>
            </a:fld>
            <a:endParaRPr lang="el-GR">
              <a:solidFill>
                <a:srgbClr val="000000"/>
              </a:solidFill>
            </a:endParaRPr>
          </a:p>
        </p:txBody>
      </p:sp>
    </p:spTree>
    <p:extLst>
      <p:ext uri="{BB962C8B-B14F-4D97-AF65-F5344CB8AC3E}">
        <p14:creationId xmlns:p14="http://schemas.microsoft.com/office/powerpoint/2010/main" xmlns="" val="1920806501"/>
      </p:ext>
    </p:extLst>
  </p:cSld>
  <p:clrMapOvr>
    <a:masterClrMapping/>
  </p:clrMapOvr>
</p:sldLayout>
</file>

<file path=ppt/slideLayouts/slideLayout2.xml><?xml version="1.0" encoding="utf-8"?>
<p:sldLayout xmlns:a="http://schemas.openxmlformats.org/drawingml/2006/main" xmlns:r="http://schemas.openxmlformats.org/officeDocument/2006/relationships" xmlns:p="http://schemas.openxmlformats.org/presentationml/2006/main" type="obj" preserve="1">
  <p:cSld name="Τίτλος και Αντικείμενο">
    <p:spTree>
      <p:nvGrpSpPr>
        <p:cNvPr id="1" name=""/>
        <p:cNvGrpSpPr/>
        <p:nvPr/>
      </p:nvGrpSpPr>
      <p:grpSpPr>
        <a:xfrm>
          <a:off x="0" y="0"/>
          <a:ext cx="0" cy="0"/>
          <a:chOff x="0" y="0"/>
          <a:chExt cx="0" cy="0"/>
        </a:xfrm>
      </p:grpSpPr>
      <p:sp>
        <p:nvSpPr>
          <p:cNvPr id="2" name="1 - Τίτλος"/>
          <p:cNvSpPr>
            <a:spLocks noGrp="1"/>
          </p:cNvSpPr>
          <p:nvPr>
            <p:ph type="title"/>
          </p:nvPr>
        </p:nvSpPr>
        <p:spPr/>
        <p:txBody>
          <a:bodyPr/>
          <a:lstStyle/>
          <a:p>
            <a:r>
              <a:rPr lang="el-GR" smtClean="0"/>
              <a:t>Kλικ για επεξεργασία του τίτλου</a:t>
            </a:r>
            <a:endParaRPr lang="el-GR"/>
          </a:p>
        </p:txBody>
      </p:sp>
      <p:sp>
        <p:nvSpPr>
          <p:cNvPr id="3" name="2 - Θέση περιεχομένου"/>
          <p:cNvSpPr>
            <a:spLocks noGrp="1"/>
          </p:cNvSpPr>
          <p:nvPr>
            <p:ph idx="1"/>
          </p:nvPr>
        </p:nvSpPr>
        <p:spPr/>
        <p:txBody>
          <a:bodyPr/>
          <a:lstStyle/>
          <a:p>
            <a:pPr lvl="0"/>
            <a:r>
              <a:rPr lang="el-GR" smtClean="0"/>
              <a:t>Kλικ για επεξεργασία των στυλ του υποδείγματος</a:t>
            </a:r>
          </a:p>
          <a:p>
            <a:pPr lvl="1"/>
            <a:r>
              <a:rPr lang="el-GR" smtClean="0"/>
              <a:t>Δεύτερου επιπέδου</a:t>
            </a:r>
          </a:p>
          <a:p>
            <a:pPr lvl="2"/>
            <a:r>
              <a:rPr lang="el-GR" smtClean="0"/>
              <a:t>Τρίτου επιπέδου</a:t>
            </a:r>
          </a:p>
          <a:p>
            <a:pPr lvl="3"/>
            <a:r>
              <a:rPr lang="el-GR" smtClean="0"/>
              <a:t>Τέταρτου επιπέδου</a:t>
            </a:r>
          </a:p>
          <a:p>
            <a:pPr lvl="4"/>
            <a:r>
              <a:rPr lang="el-GR" smtClean="0"/>
              <a:t>Πέμπτου επιπέδου</a:t>
            </a:r>
            <a:endParaRPr lang="el-GR"/>
          </a:p>
        </p:txBody>
      </p:sp>
      <p:sp>
        <p:nvSpPr>
          <p:cNvPr id="4" name="3 - Θέση ημερομηνίας"/>
          <p:cNvSpPr>
            <a:spLocks noGrp="1"/>
          </p:cNvSpPr>
          <p:nvPr>
            <p:ph type="dt" sz="half" idx="10"/>
          </p:nvPr>
        </p:nvSpPr>
        <p:spPr/>
        <p:txBody>
          <a:bodyPr/>
          <a:lstStyle>
            <a:lvl1pPr>
              <a:defRPr/>
            </a:lvl1pPr>
          </a:lstStyle>
          <a:p>
            <a:endParaRPr lang="el-GR">
              <a:solidFill>
                <a:srgbClr val="000000"/>
              </a:solidFill>
            </a:endParaRPr>
          </a:p>
        </p:txBody>
      </p:sp>
      <p:sp>
        <p:nvSpPr>
          <p:cNvPr id="5" name="4 - Θέση υποσέλιδου"/>
          <p:cNvSpPr>
            <a:spLocks noGrp="1"/>
          </p:cNvSpPr>
          <p:nvPr>
            <p:ph type="ftr" sz="quarter" idx="11"/>
          </p:nvPr>
        </p:nvSpPr>
        <p:spPr/>
        <p:txBody>
          <a:bodyPr/>
          <a:lstStyle>
            <a:lvl1pPr>
              <a:defRPr/>
            </a:lvl1pPr>
          </a:lstStyle>
          <a:p>
            <a:endParaRPr lang="el-GR">
              <a:solidFill>
                <a:srgbClr val="000000"/>
              </a:solidFill>
            </a:endParaRPr>
          </a:p>
        </p:txBody>
      </p:sp>
      <p:sp>
        <p:nvSpPr>
          <p:cNvPr id="6" name="5 - Θέση αριθμού διαφάνειας"/>
          <p:cNvSpPr>
            <a:spLocks noGrp="1"/>
          </p:cNvSpPr>
          <p:nvPr>
            <p:ph type="sldNum" sz="quarter" idx="12"/>
          </p:nvPr>
        </p:nvSpPr>
        <p:spPr/>
        <p:txBody>
          <a:bodyPr/>
          <a:lstStyle>
            <a:lvl1pPr>
              <a:defRPr/>
            </a:lvl1pPr>
          </a:lstStyle>
          <a:p>
            <a:fld id="{D6E30C98-A4E5-48D6-8C03-B549D4B79164}" type="slidenum">
              <a:rPr lang="el-GR">
                <a:solidFill>
                  <a:srgbClr val="000000"/>
                </a:solidFill>
              </a:rPr>
              <a:pPr/>
              <a:t>‹#›</a:t>
            </a:fld>
            <a:endParaRPr lang="el-GR">
              <a:solidFill>
                <a:srgbClr val="000000"/>
              </a:solidFill>
            </a:endParaRPr>
          </a:p>
        </p:txBody>
      </p:sp>
    </p:spTree>
    <p:extLst>
      <p:ext uri="{BB962C8B-B14F-4D97-AF65-F5344CB8AC3E}">
        <p14:creationId xmlns:p14="http://schemas.microsoft.com/office/powerpoint/2010/main" xmlns="" val="1114196890"/>
      </p:ext>
    </p:extLst>
  </p:cSld>
  <p:clrMapOvr>
    <a:masterClrMapping/>
  </p:clrMapOvr>
</p:sldLayout>
</file>

<file path=ppt/slideLayouts/slideLayout3.xml><?xml version="1.0" encoding="utf-8"?>
<p:sldLayout xmlns:a="http://schemas.openxmlformats.org/drawingml/2006/main" xmlns:r="http://schemas.openxmlformats.org/officeDocument/2006/relationships" xmlns:p="http://schemas.openxmlformats.org/presentationml/2006/main" type="secHead" preserve="1">
  <p:cSld name="Κεφαλίδα ενότητας">
    <p:spTree>
      <p:nvGrpSpPr>
        <p:cNvPr id="1" name=""/>
        <p:cNvGrpSpPr/>
        <p:nvPr/>
      </p:nvGrpSpPr>
      <p:grpSpPr>
        <a:xfrm>
          <a:off x="0" y="0"/>
          <a:ext cx="0" cy="0"/>
          <a:chOff x="0" y="0"/>
          <a:chExt cx="0" cy="0"/>
        </a:xfrm>
      </p:grpSpPr>
      <p:sp>
        <p:nvSpPr>
          <p:cNvPr id="2" name="1 - Τίτλος"/>
          <p:cNvSpPr>
            <a:spLocks noGrp="1"/>
          </p:cNvSpPr>
          <p:nvPr>
            <p:ph type="title"/>
          </p:nvPr>
        </p:nvSpPr>
        <p:spPr>
          <a:xfrm>
            <a:off x="722313" y="4406900"/>
            <a:ext cx="7772400" cy="1362075"/>
          </a:xfrm>
        </p:spPr>
        <p:txBody>
          <a:bodyPr anchor="t"/>
          <a:lstStyle>
            <a:lvl1pPr algn="l">
              <a:defRPr sz="4000" b="1" cap="all"/>
            </a:lvl1pPr>
          </a:lstStyle>
          <a:p>
            <a:r>
              <a:rPr lang="el-GR" smtClean="0"/>
              <a:t>Kλικ για επεξεργασία του τίτλου</a:t>
            </a:r>
            <a:endParaRPr lang="el-GR"/>
          </a:p>
        </p:txBody>
      </p:sp>
      <p:sp>
        <p:nvSpPr>
          <p:cNvPr id="3" name="2 - Θέση κειμένου"/>
          <p:cNvSpPr>
            <a:spLocks noGrp="1"/>
          </p:cNvSpPr>
          <p:nvPr>
            <p:ph type="body" idx="1"/>
          </p:nvPr>
        </p:nvSpPr>
        <p:spPr>
          <a:xfrm>
            <a:off x="722313" y="2906713"/>
            <a:ext cx="7772400" cy="1500187"/>
          </a:xfrm>
        </p:spPr>
        <p:txBody>
          <a:bodyPr anchor="b"/>
          <a:lstStyle>
            <a:lvl1pPr marL="0" indent="0">
              <a:buNone/>
              <a:defRPr sz="2000"/>
            </a:lvl1pPr>
            <a:lvl2pPr marL="457200" indent="0">
              <a:buNone/>
              <a:defRPr sz="1800"/>
            </a:lvl2pPr>
            <a:lvl3pPr marL="914400" indent="0">
              <a:buNone/>
              <a:defRPr sz="1600"/>
            </a:lvl3pPr>
            <a:lvl4pPr marL="1371600" indent="0">
              <a:buNone/>
              <a:defRPr sz="1400"/>
            </a:lvl4pPr>
            <a:lvl5pPr marL="1828800" indent="0">
              <a:buNone/>
              <a:defRPr sz="1400"/>
            </a:lvl5pPr>
            <a:lvl6pPr marL="2286000" indent="0">
              <a:buNone/>
              <a:defRPr sz="1400"/>
            </a:lvl6pPr>
            <a:lvl7pPr marL="2743200" indent="0">
              <a:buNone/>
              <a:defRPr sz="1400"/>
            </a:lvl7pPr>
            <a:lvl8pPr marL="3200400" indent="0">
              <a:buNone/>
              <a:defRPr sz="1400"/>
            </a:lvl8pPr>
            <a:lvl9pPr marL="3657600" indent="0">
              <a:buNone/>
              <a:defRPr sz="1400"/>
            </a:lvl9pPr>
          </a:lstStyle>
          <a:p>
            <a:pPr lvl="0"/>
            <a:r>
              <a:rPr lang="el-GR" smtClean="0"/>
              <a:t>Kλικ για επεξεργασία των στυλ του υποδείγματος</a:t>
            </a:r>
          </a:p>
        </p:txBody>
      </p:sp>
      <p:sp>
        <p:nvSpPr>
          <p:cNvPr id="4" name="3 - Θέση ημερομηνίας"/>
          <p:cNvSpPr>
            <a:spLocks noGrp="1"/>
          </p:cNvSpPr>
          <p:nvPr>
            <p:ph type="dt" sz="half" idx="10"/>
          </p:nvPr>
        </p:nvSpPr>
        <p:spPr/>
        <p:txBody>
          <a:bodyPr/>
          <a:lstStyle>
            <a:lvl1pPr>
              <a:defRPr/>
            </a:lvl1pPr>
          </a:lstStyle>
          <a:p>
            <a:endParaRPr lang="el-GR">
              <a:solidFill>
                <a:srgbClr val="000000"/>
              </a:solidFill>
            </a:endParaRPr>
          </a:p>
        </p:txBody>
      </p:sp>
      <p:sp>
        <p:nvSpPr>
          <p:cNvPr id="5" name="4 - Θέση υποσέλιδου"/>
          <p:cNvSpPr>
            <a:spLocks noGrp="1"/>
          </p:cNvSpPr>
          <p:nvPr>
            <p:ph type="ftr" sz="quarter" idx="11"/>
          </p:nvPr>
        </p:nvSpPr>
        <p:spPr/>
        <p:txBody>
          <a:bodyPr/>
          <a:lstStyle>
            <a:lvl1pPr>
              <a:defRPr/>
            </a:lvl1pPr>
          </a:lstStyle>
          <a:p>
            <a:endParaRPr lang="el-GR">
              <a:solidFill>
                <a:srgbClr val="000000"/>
              </a:solidFill>
            </a:endParaRPr>
          </a:p>
        </p:txBody>
      </p:sp>
      <p:sp>
        <p:nvSpPr>
          <p:cNvPr id="6" name="5 - Θέση αριθμού διαφάνειας"/>
          <p:cNvSpPr>
            <a:spLocks noGrp="1"/>
          </p:cNvSpPr>
          <p:nvPr>
            <p:ph type="sldNum" sz="quarter" idx="12"/>
          </p:nvPr>
        </p:nvSpPr>
        <p:spPr/>
        <p:txBody>
          <a:bodyPr/>
          <a:lstStyle>
            <a:lvl1pPr>
              <a:defRPr/>
            </a:lvl1pPr>
          </a:lstStyle>
          <a:p>
            <a:fld id="{64F68E72-BEA8-48C0-9481-1C2DC690196F}" type="slidenum">
              <a:rPr lang="el-GR">
                <a:solidFill>
                  <a:srgbClr val="000000"/>
                </a:solidFill>
              </a:rPr>
              <a:pPr/>
              <a:t>‹#›</a:t>
            </a:fld>
            <a:endParaRPr lang="el-GR">
              <a:solidFill>
                <a:srgbClr val="000000"/>
              </a:solidFill>
            </a:endParaRPr>
          </a:p>
        </p:txBody>
      </p:sp>
    </p:spTree>
    <p:extLst>
      <p:ext uri="{BB962C8B-B14F-4D97-AF65-F5344CB8AC3E}">
        <p14:creationId xmlns:p14="http://schemas.microsoft.com/office/powerpoint/2010/main" xmlns="" val="1404622287"/>
      </p:ext>
    </p:extLst>
  </p:cSld>
  <p:clrMapOvr>
    <a:masterClrMapping/>
  </p:clrMapOvr>
</p:sldLayout>
</file>

<file path=ppt/slideLayouts/slideLayout4.xml><?xml version="1.0" encoding="utf-8"?>
<p:sldLayout xmlns:a="http://schemas.openxmlformats.org/drawingml/2006/main" xmlns:r="http://schemas.openxmlformats.org/officeDocument/2006/relationships" xmlns:p="http://schemas.openxmlformats.org/presentationml/2006/main" type="twoObj" preserve="1">
  <p:cSld name="Δύο περιεχόμενα">
    <p:spTree>
      <p:nvGrpSpPr>
        <p:cNvPr id="1" name=""/>
        <p:cNvGrpSpPr/>
        <p:nvPr/>
      </p:nvGrpSpPr>
      <p:grpSpPr>
        <a:xfrm>
          <a:off x="0" y="0"/>
          <a:ext cx="0" cy="0"/>
          <a:chOff x="0" y="0"/>
          <a:chExt cx="0" cy="0"/>
        </a:xfrm>
      </p:grpSpPr>
      <p:sp>
        <p:nvSpPr>
          <p:cNvPr id="2" name="1 - Τίτλος"/>
          <p:cNvSpPr>
            <a:spLocks noGrp="1"/>
          </p:cNvSpPr>
          <p:nvPr>
            <p:ph type="title"/>
          </p:nvPr>
        </p:nvSpPr>
        <p:spPr/>
        <p:txBody>
          <a:bodyPr/>
          <a:lstStyle/>
          <a:p>
            <a:r>
              <a:rPr lang="el-GR" smtClean="0"/>
              <a:t>Kλικ για επεξεργασία του τίτλου</a:t>
            </a:r>
            <a:endParaRPr lang="el-GR"/>
          </a:p>
        </p:txBody>
      </p:sp>
      <p:sp>
        <p:nvSpPr>
          <p:cNvPr id="3" name="2 - Θέση περιεχομένου"/>
          <p:cNvSpPr>
            <a:spLocks noGrp="1"/>
          </p:cNvSpPr>
          <p:nvPr>
            <p:ph sz="half" idx="1"/>
          </p:nvPr>
        </p:nvSpPr>
        <p:spPr>
          <a:xfrm>
            <a:off x="457200" y="1600200"/>
            <a:ext cx="4038600" cy="4525963"/>
          </a:xfrm>
        </p:spPr>
        <p:txBody>
          <a:bodyPr/>
          <a:lstStyle>
            <a:lvl1pPr>
              <a:defRPr sz="2800"/>
            </a:lvl1pPr>
            <a:lvl2pPr>
              <a:defRPr sz="2400"/>
            </a:lvl2pPr>
            <a:lvl3pPr>
              <a:defRPr sz="2000"/>
            </a:lvl3pPr>
            <a:lvl4pPr>
              <a:defRPr sz="1800"/>
            </a:lvl4pPr>
            <a:lvl5pPr>
              <a:defRPr sz="1800"/>
            </a:lvl5pPr>
            <a:lvl6pPr>
              <a:defRPr sz="1800"/>
            </a:lvl6pPr>
            <a:lvl7pPr>
              <a:defRPr sz="1800"/>
            </a:lvl7pPr>
            <a:lvl8pPr>
              <a:defRPr sz="1800"/>
            </a:lvl8pPr>
            <a:lvl9pPr>
              <a:defRPr sz="1800"/>
            </a:lvl9pPr>
          </a:lstStyle>
          <a:p>
            <a:pPr lvl="0"/>
            <a:r>
              <a:rPr lang="el-GR" smtClean="0"/>
              <a:t>Kλικ για επεξεργασία των στυλ του υποδείγματος</a:t>
            </a:r>
          </a:p>
          <a:p>
            <a:pPr lvl="1"/>
            <a:r>
              <a:rPr lang="el-GR" smtClean="0"/>
              <a:t>Δεύτερου επιπέδου</a:t>
            </a:r>
          </a:p>
          <a:p>
            <a:pPr lvl="2"/>
            <a:r>
              <a:rPr lang="el-GR" smtClean="0"/>
              <a:t>Τρίτου επιπέδου</a:t>
            </a:r>
          </a:p>
          <a:p>
            <a:pPr lvl="3"/>
            <a:r>
              <a:rPr lang="el-GR" smtClean="0"/>
              <a:t>Τέταρτου επιπέδου</a:t>
            </a:r>
          </a:p>
          <a:p>
            <a:pPr lvl="4"/>
            <a:r>
              <a:rPr lang="el-GR" smtClean="0"/>
              <a:t>Πέμπτου επιπέδου</a:t>
            </a:r>
            <a:endParaRPr lang="el-GR"/>
          </a:p>
        </p:txBody>
      </p:sp>
      <p:sp>
        <p:nvSpPr>
          <p:cNvPr id="4" name="3 - Θέση περιεχομένου"/>
          <p:cNvSpPr>
            <a:spLocks noGrp="1"/>
          </p:cNvSpPr>
          <p:nvPr>
            <p:ph sz="half" idx="2"/>
          </p:nvPr>
        </p:nvSpPr>
        <p:spPr>
          <a:xfrm>
            <a:off x="4648200" y="1600200"/>
            <a:ext cx="4038600" cy="4525963"/>
          </a:xfrm>
        </p:spPr>
        <p:txBody>
          <a:bodyPr/>
          <a:lstStyle>
            <a:lvl1pPr>
              <a:defRPr sz="2800"/>
            </a:lvl1pPr>
            <a:lvl2pPr>
              <a:defRPr sz="2400"/>
            </a:lvl2pPr>
            <a:lvl3pPr>
              <a:defRPr sz="2000"/>
            </a:lvl3pPr>
            <a:lvl4pPr>
              <a:defRPr sz="1800"/>
            </a:lvl4pPr>
            <a:lvl5pPr>
              <a:defRPr sz="1800"/>
            </a:lvl5pPr>
            <a:lvl6pPr>
              <a:defRPr sz="1800"/>
            </a:lvl6pPr>
            <a:lvl7pPr>
              <a:defRPr sz="1800"/>
            </a:lvl7pPr>
            <a:lvl8pPr>
              <a:defRPr sz="1800"/>
            </a:lvl8pPr>
            <a:lvl9pPr>
              <a:defRPr sz="1800"/>
            </a:lvl9pPr>
          </a:lstStyle>
          <a:p>
            <a:pPr lvl="0"/>
            <a:r>
              <a:rPr lang="el-GR" smtClean="0"/>
              <a:t>Kλικ για επεξεργασία των στυλ του υποδείγματος</a:t>
            </a:r>
          </a:p>
          <a:p>
            <a:pPr lvl="1"/>
            <a:r>
              <a:rPr lang="el-GR" smtClean="0"/>
              <a:t>Δεύτερου επιπέδου</a:t>
            </a:r>
          </a:p>
          <a:p>
            <a:pPr lvl="2"/>
            <a:r>
              <a:rPr lang="el-GR" smtClean="0"/>
              <a:t>Τρίτου επιπέδου</a:t>
            </a:r>
          </a:p>
          <a:p>
            <a:pPr lvl="3"/>
            <a:r>
              <a:rPr lang="el-GR" smtClean="0"/>
              <a:t>Τέταρτου επιπέδου</a:t>
            </a:r>
          </a:p>
          <a:p>
            <a:pPr lvl="4"/>
            <a:r>
              <a:rPr lang="el-GR" smtClean="0"/>
              <a:t>Πέμπτου επιπέδου</a:t>
            </a:r>
            <a:endParaRPr lang="el-GR"/>
          </a:p>
        </p:txBody>
      </p:sp>
      <p:sp>
        <p:nvSpPr>
          <p:cNvPr id="5" name="4 - Θέση ημερομηνίας"/>
          <p:cNvSpPr>
            <a:spLocks noGrp="1"/>
          </p:cNvSpPr>
          <p:nvPr>
            <p:ph type="dt" sz="half" idx="10"/>
          </p:nvPr>
        </p:nvSpPr>
        <p:spPr/>
        <p:txBody>
          <a:bodyPr/>
          <a:lstStyle>
            <a:lvl1pPr>
              <a:defRPr/>
            </a:lvl1pPr>
          </a:lstStyle>
          <a:p>
            <a:endParaRPr lang="el-GR">
              <a:solidFill>
                <a:srgbClr val="000000"/>
              </a:solidFill>
            </a:endParaRPr>
          </a:p>
        </p:txBody>
      </p:sp>
      <p:sp>
        <p:nvSpPr>
          <p:cNvPr id="6" name="5 - Θέση υποσέλιδου"/>
          <p:cNvSpPr>
            <a:spLocks noGrp="1"/>
          </p:cNvSpPr>
          <p:nvPr>
            <p:ph type="ftr" sz="quarter" idx="11"/>
          </p:nvPr>
        </p:nvSpPr>
        <p:spPr/>
        <p:txBody>
          <a:bodyPr/>
          <a:lstStyle>
            <a:lvl1pPr>
              <a:defRPr/>
            </a:lvl1pPr>
          </a:lstStyle>
          <a:p>
            <a:endParaRPr lang="el-GR">
              <a:solidFill>
                <a:srgbClr val="000000"/>
              </a:solidFill>
            </a:endParaRPr>
          </a:p>
        </p:txBody>
      </p:sp>
      <p:sp>
        <p:nvSpPr>
          <p:cNvPr id="7" name="6 - Θέση αριθμού διαφάνειας"/>
          <p:cNvSpPr>
            <a:spLocks noGrp="1"/>
          </p:cNvSpPr>
          <p:nvPr>
            <p:ph type="sldNum" sz="quarter" idx="12"/>
          </p:nvPr>
        </p:nvSpPr>
        <p:spPr/>
        <p:txBody>
          <a:bodyPr/>
          <a:lstStyle>
            <a:lvl1pPr>
              <a:defRPr/>
            </a:lvl1pPr>
          </a:lstStyle>
          <a:p>
            <a:fld id="{6DD4E633-D70F-4ABF-8E04-FA3A1D76268A}" type="slidenum">
              <a:rPr lang="el-GR">
                <a:solidFill>
                  <a:srgbClr val="000000"/>
                </a:solidFill>
              </a:rPr>
              <a:pPr/>
              <a:t>‹#›</a:t>
            </a:fld>
            <a:endParaRPr lang="el-GR">
              <a:solidFill>
                <a:srgbClr val="000000"/>
              </a:solidFill>
            </a:endParaRPr>
          </a:p>
        </p:txBody>
      </p:sp>
    </p:spTree>
    <p:extLst>
      <p:ext uri="{BB962C8B-B14F-4D97-AF65-F5344CB8AC3E}">
        <p14:creationId xmlns:p14="http://schemas.microsoft.com/office/powerpoint/2010/main" xmlns="" val="1607192916"/>
      </p:ext>
    </p:extLst>
  </p:cSld>
  <p:clrMapOvr>
    <a:masterClrMapping/>
  </p:clrMapOvr>
</p:sldLayout>
</file>

<file path=ppt/slideLayouts/slideLayout5.xml><?xml version="1.0" encoding="utf-8"?>
<p:sldLayout xmlns:a="http://schemas.openxmlformats.org/drawingml/2006/main" xmlns:r="http://schemas.openxmlformats.org/officeDocument/2006/relationships" xmlns:p="http://schemas.openxmlformats.org/presentationml/2006/main" type="twoTxTwoObj" preserve="1">
  <p:cSld name="Σύγκριση">
    <p:spTree>
      <p:nvGrpSpPr>
        <p:cNvPr id="1" name=""/>
        <p:cNvGrpSpPr/>
        <p:nvPr/>
      </p:nvGrpSpPr>
      <p:grpSpPr>
        <a:xfrm>
          <a:off x="0" y="0"/>
          <a:ext cx="0" cy="0"/>
          <a:chOff x="0" y="0"/>
          <a:chExt cx="0" cy="0"/>
        </a:xfrm>
      </p:grpSpPr>
      <p:sp>
        <p:nvSpPr>
          <p:cNvPr id="2" name="1 - Τίτλος"/>
          <p:cNvSpPr>
            <a:spLocks noGrp="1"/>
          </p:cNvSpPr>
          <p:nvPr>
            <p:ph type="title"/>
          </p:nvPr>
        </p:nvSpPr>
        <p:spPr/>
        <p:txBody>
          <a:bodyPr/>
          <a:lstStyle>
            <a:lvl1pPr>
              <a:defRPr/>
            </a:lvl1pPr>
          </a:lstStyle>
          <a:p>
            <a:r>
              <a:rPr lang="el-GR" smtClean="0"/>
              <a:t>Kλικ για επεξεργασία του τίτλου</a:t>
            </a:r>
            <a:endParaRPr lang="el-GR"/>
          </a:p>
        </p:txBody>
      </p:sp>
      <p:sp>
        <p:nvSpPr>
          <p:cNvPr id="3" name="2 - Θέση κειμένου"/>
          <p:cNvSpPr>
            <a:spLocks noGrp="1"/>
          </p:cNvSpPr>
          <p:nvPr>
            <p:ph type="body" idx="1"/>
          </p:nvPr>
        </p:nvSpPr>
        <p:spPr>
          <a:xfrm>
            <a:off x="457200" y="1535113"/>
            <a:ext cx="4040188" cy="639762"/>
          </a:xfrm>
        </p:spPr>
        <p:txBody>
          <a:bodyPr anchor="b"/>
          <a:lstStyle>
            <a:lvl1pPr marL="0" indent="0">
              <a:buNone/>
              <a:defRPr sz="2400" b="1"/>
            </a:lvl1pPr>
            <a:lvl2pPr marL="457200" indent="0">
              <a:buNone/>
              <a:defRPr sz="2000" b="1"/>
            </a:lvl2pPr>
            <a:lvl3pPr marL="914400" indent="0">
              <a:buNone/>
              <a:defRPr sz="1800" b="1"/>
            </a:lvl3pPr>
            <a:lvl4pPr marL="1371600" indent="0">
              <a:buNone/>
              <a:defRPr sz="1600" b="1"/>
            </a:lvl4pPr>
            <a:lvl5pPr marL="1828800" indent="0">
              <a:buNone/>
              <a:defRPr sz="1600" b="1"/>
            </a:lvl5pPr>
            <a:lvl6pPr marL="2286000" indent="0">
              <a:buNone/>
              <a:defRPr sz="1600" b="1"/>
            </a:lvl6pPr>
            <a:lvl7pPr marL="2743200" indent="0">
              <a:buNone/>
              <a:defRPr sz="1600" b="1"/>
            </a:lvl7pPr>
            <a:lvl8pPr marL="3200400" indent="0">
              <a:buNone/>
              <a:defRPr sz="1600" b="1"/>
            </a:lvl8pPr>
            <a:lvl9pPr marL="3657600" indent="0">
              <a:buNone/>
              <a:defRPr sz="1600" b="1"/>
            </a:lvl9pPr>
          </a:lstStyle>
          <a:p>
            <a:pPr lvl="0"/>
            <a:r>
              <a:rPr lang="el-GR" smtClean="0"/>
              <a:t>Kλικ για επεξεργασία των στυλ του υποδείγματος</a:t>
            </a:r>
          </a:p>
        </p:txBody>
      </p:sp>
      <p:sp>
        <p:nvSpPr>
          <p:cNvPr id="4" name="3 - Θέση περιεχομένου"/>
          <p:cNvSpPr>
            <a:spLocks noGrp="1"/>
          </p:cNvSpPr>
          <p:nvPr>
            <p:ph sz="half" idx="2"/>
          </p:nvPr>
        </p:nvSpPr>
        <p:spPr>
          <a:xfrm>
            <a:off x="457200" y="2174875"/>
            <a:ext cx="4040188" cy="3951288"/>
          </a:xfrm>
        </p:spPr>
        <p:txBody>
          <a:bodyPr/>
          <a:lstStyle>
            <a:lvl1pPr>
              <a:defRPr sz="2400"/>
            </a:lvl1pPr>
            <a:lvl2pPr>
              <a:defRPr sz="2000"/>
            </a:lvl2pPr>
            <a:lvl3pPr>
              <a:defRPr sz="1800"/>
            </a:lvl3pPr>
            <a:lvl4pPr>
              <a:defRPr sz="1600"/>
            </a:lvl4pPr>
            <a:lvl5pPr>
              <a:defRPr sz="1600"/>
            </a:lvl5pPr>
            <a:lvl6pPr>
              <a:defRPr sz="1600"/>
            </a:lvl6pPr>
            <a:lvl7pPr>
              <a:defRPr sz="1600"/>
            </a:lvl7pPr>
            <a:lvl8pPr>
              <a:defRPr sz="1600"/>
            </a:lvl8pPr>
            <a:lvl9pPr>
              <a:defRPr sz="1600"/>
            </a:lvl9pPr>
          </a:lstStyle>
          <a:p>
            <a:pPr lvl="0"/>
            <a:r>
              <a:rPr lang="el-GR" smtClean="0"/>
              <a:t>Kλικ για επεξεργασία των στυλ του υποδείγματος</a:t>
            </a:r>
          </a:p>
          <a:p>
            <a:pPr lvl="1"/>
            <a:r>
              <a:rPr lang="el-GR" smtClean="0"/>
              <a:t>Δεύτερου επιπέδου</a:t>
            </a:r>
          </a:p>
          <a:p>
            <a:pPr lvl="2"/>
            <a:r>
              <a:rPr lang="el-GR" smtClean="0"/>
              <a:t>Τρίτου επιπέδου</a:t>
            </a:r>
          </a:p>
          <a:p>
            <a:pPr lvl="3"/>
            <a:r>
              <a:rPr lang="el-GR" smtClean="0"/>
              <a:t>Τέταρτου επιπέδου</a:t>
            </a:r>
          </a:p>
          <a:p>
            <a:pPr lvl="4"/>
            <a:r>
              <a:rPr lang="el-GR" smtClean="0"/>
              <a:t>Πέμπτου επιπέδου</a:t>
            </a:r>
            <a:endParaRPr lang="el-GR"/>
          </a:p>
        </p:txBody>
      </p:sp>
      <p:sp>
        <p:nvSpPr>
          <p:cNvPr id="5" name="4 - Θέση κειμένου"/>
          <p:cNvSpPr>
            <a:spLocks noGrp="1"/>
          </p:cNvSpPr>
          <p:nvPr>
            <p:ph type="body" sz="quarter" idx="3"/>
          </p:nvPr>
        </p:nvSpPr>
        <p:spPr>
          <a:xfrm>
            <a:off x="4645025" y="1535113"/>
            <a:ext cx="4041775" cy="639762"/>
          </a:xfrm>
        </p:spPr>
        <p:txBody>
          <a:bodyPr anchor="b"/>
          <a:lstStyle>
            <a:lvl1pPr marL="0" indent="0">
              <a:buNone/>
              <a:defRPr sz="2400" b="1"/>
            </a:lvl1pPr>
            <a:lvl2pPr marL="457200" indent="0">
              <a:buNone/>
              <a:defRPr sz="2000" b="1"/>
            </a:lvl2pPr>
            <a:lvl3pPr marL="914400" indent="0">
              <a:buNone/>
              <a:defRPr sz="1800" b="1"/>
            </a:lvl3pPr>
            <a:lvl4pPr marL="1371600" indent="0">
              <a:buNone/>
              <a:defRPr sz="1600" b="1"/>
            </a:lvl4pPr>
            <a:lvl5pPr marL="1828800" indent="0">
              <a:buNone/>
              <a:defRPr sz="1600" b="1"/>
            </a:lvl5pPr>
            <a:lvl6pPr marL="2286000" indent="0">
              <a:buNone/>
              <a:defRPr sz="1600" b="1"/>
            </a:lvl6pPr>
            <a:lvl7pPr marL="2743200" indent="0">
              <a:buNone/>
              <a:defRPr sz="1600" b="1"/>
            </a:lvl7pPr>
            <a:lvl8pPr marL="3200400" indent="0">
              <a:buNone/>
              <a:defRPr sz="1600" b="1"/>
            </a:lvl8pPr>
            <a:lvl9pPr marL="3657600" indent="0">
              <a:buNone/>
              <a:defRPr sz="1600" b="1"/>
            </a:lvl9pPr>
          </a:lstStyle>
          <a:p>
            <a:pPr lvl="0"/>
            <a:r>
              <a:rPr lang="el-GR" smtClean="0"/>
              <a:t>Kλικ για επεξεργασία των στυλ του υποδείγματος</a:t>
            </a:r>
          </a:p>
        </p:txBody>
      </p:sp>
      <p:sp>
        <p:nvSpPr>
          <p:cNvPr id="6" name="5 - Θέση περιεχομένου"/>
          <p:cNvSpPr>
            <a:spLocks noGrp="1"/>
          </p:cNvSpPr>
          <p:nvPr>
            <p:ph sz="quarter" idx="4"/>
          </p:nvPr>
        </p:nvSpPr>
        <p:spPr>
          <a:xfrm>
            <a:off x="4645025" y="2174875"/>
            <a:ext cx="4041775" cy="3951288"/>
          </a:xfrm>
        </p:spPr>
        <p:txBody>
          <a:bodyPr/>
          <a:lstStyle>
            <a:lvl1pPr>
              <a:defRPr sz="2400"/>
            </a:lvl1pPr>
            <a:lvl2pPr>
              <a:defRPr sz="2000"/>
            </a:lvl2pPr>
            <a:lvl3pPr>
              <a:defRPr sz="1800"/>
            </a:lvl3pPr>
            <a:lvl4pPr>
              <a:defRPr sz="1600"/>
            </a:lvl4pPr>
            <a:lvl5pPr>
              <a:defRPr sz="1600"/>
            </a:lvl5pPr>
            <a:lvl6pPr>
              <a:defRPr sz="1600"/>
            </a:lvl6pPr>
            <a:lvl7pPr>
              <a:defRPr sz="1600"/>
            </a:lvl7pPr>
            <a:lvl8pPr>
              <a:defRPr sz="1600"/>
            </a:lvl8pPr>
            <a:lvl9pPr>
              <a:defRPr sz="1600"/>
            </a:lvl9pPr>
          </a:lstStyle>
          <a:p>
            <a:pPr lvl="0"/>
            <a:r>
              <a:rPr lang="el-GR" smtClean="0"/>
              <a:t>Kλικ για επεξεργασία των στυλ του υποδείγματος</a:t>
            </a:r>
          </a:p>
          <a:p>
            <a:pPr lvl="1"/>
            <a:r>
              <a:rPr lang="el-GR" smtClean="0"/>
              <a:t>Δεύτερου επιπέδου</a:t>
            </a:r>
          </a:p>
          <a:p>
            <a:pPr lvl="2"/>
            <a:r>
              <a:rPr lang="el-GR" smtClean="0"/>
              <a:t>Τρίτου επιπέδου</a:t>
            </a:r>
          </a:p>
          <a:p>
            <a:pPr lvl="3"/>
            <a:r>
              <a:rPr lang="el-GR" smtClean="0"/>
              <a:t>Τέταρτου επιπέδου</a:t>
            </a:r>
          </a:p>
          <a:p>
            <a:pPr lvl="4"/>
            <a:r>
              <a:rPr lang="el-GR" smtClean="0"/>
              <a:t>Πέμπτου επιπέδου</a:t>
            </a:r>
            <a:endParaRPr lang="el-GR"/>
          </a:p>
        </p:txBody>
      </p:sp>
      <p:sp>
        <p:nvSpPr>
          <p:cNvPr id="7" name="6 - Θέση ημερομηνίας"/>
          <p:cNvSpPr>
            <a:spLocks noGrp="1"/>
          </p:cNvSpPr>
          <p:nvPr>
            <p:ph type="dt" sz="half" idx="10"/>
          </p:nvPr>
        </p:nvSpPr>
        <p:spPr/>
        <p:txBody>
          <a:bodyPr/>
          <a:lstStyle>
            <a:lvl1pPr>
              <a:defRPr/>
            </a:lvl1pPr>
          </a:lstStyle>
          <a:p>
            <a:endParaRPr lang="el-GR">
              <a:solidFill>
                <a:srgbClr val="000000"/>
              </a:solidFill>
            </a:endParaRPr>
          </a:p>
        </p:txBody>
      </p:sp>
      <p:sp>
        <p:nvSpPr>
          <p:cNvPr id="8" name="7 - Θέση υποσέλιδου"/>
          <p:cNvSpPr>
            <a:spLocks noGrp="1"/>
          </p:cNvSpPr>
          <p:nvPr>
            <p:ph type="ftr" sz="quarter" idx="11"/>
          </p:nvPr>
        </p:nvSpPr>
        <p:spPr/>
        <p:txBody>
          <a:bodyPr/>
          <a:lstStyle>
            <a:lvl1pPr>
              <a:defRPr/>
            </a:lvl1pPr>
          </a:lstStyle>
          <a:p>
            <a:endParaRPr lang="el-GR">
              <a:solidFill>
                <a:srgbClr val="000000"/>
              </a:solidFill>
            </a:endParaRPr>
          </a:p>
        </p:txBody>
      </p:sp>
      <p:sp>
        <p:nvSpPr>
          <p:cNvPr id="9" name="8 - Θέση αριθμού διαφάνειας"/>
          <p:cNvSpPr>
            <a:spLocks noGrp="1"/>
          </p:cNvSpPr>
          <p:nvPr>
            <p:ph type="sldNum" sz="quarter" idx="12"/>
          </p:nvPr>
        </p:nvSpPr>
        <p:spPr/>
        <p:txBody>
          <a:bodyPr/>
          <a:lstStyle>
            <a:lvl1pPr>
              <a:defRPr/>
            </a:lvl1pPr>
          </a:lstStyle>
          <a:p>
            <a:fld id="{AA63203A-3180-4F49-9C50-5A9DADC3E53C}" type="slidenum">
              <a:rPr lang="el-GR">
                <a:solidFill>
                  <a:srgbClr val="000000"/>
                </a:solidFill>
              </a:rPr>
              <a:pPr/>
              <a:t>‹#›</a:t>
            </a:fld>
            <a:endParaRPr lang="el-GR">
              <a:solidFill>
                <a:srgbClr val="000000"/>
              </a:solidFill>
            </a:endParaRPr>
          </a:p>
        </p:txBody>
      </p:sp>
    </p:spTree>
    <p:extLst>
      <p:ext uri="{BB962C8B-B14F-4D97-AF65-F5344CB8AC3E}">
        <p14:creationId xmlns:p14="http://schemas.microsoft.com/office/powerpoint/2010/main" xmlns="" val="3159655593"/>
      </p:ext>
    </p:extLst>
  </p:cSld>
  <p:clrMapOvr>
    <a:masterClrMapping/>
  </p:clrMapOvr>
</p:sldLayout>
</file>

<file path=ppt/slideLayouts/slideLayout6.xml><?xml version="1.0" encoding="utf-8"?>
<p:sldLayout xmlns:a="http://schemas.openxmlformats.org/drawingml/2006/main" xmlns:r="http://schemas.openxmlformats.org/officeDocument/2006/relationships" xmlns:p="http://schemas.openxmlformats.org/presentationml/2006/main" type="titleOnly" preserve="1">
  <p:cSld name="Μόνο τίτλος">
    <p:spTree>
      <p:nvGrpSpPr>
        <p:cNvPr id="1" name=""/>
        <p:cNvGrpSpPr/>
        <p:nvPr/>
      </p:nvGrpSpPr>
      <p:grpSpPr>
        <a:xfrm>
          <a:off x="0" y="0"/>
          <a:ext cx="0" cy="0"/>
          <a:chOff x="0" y="0"/>
          <a:chExt cx="0" cy="0"/>
        </a:xfrm>
      </p:grpSpPr>
      <p:sp>
        <p:nvSpPr>
          <p:cNvPr id="2" name="1 - Τίτλος"/>
          <p:cNvSpPr>
            <a:spLocks noGrp="1"/>
          </p:cNvSpPr>
          <p:nvPr>
            <p:ph type="title"/>
          </p:nvPr>
        </p:nvSpPr>
        <p:spPr/>
        <p:txBody>
          <a:bodyPr/>
          <a:lstStyle/>
          <a:p>
            <a:r>
              <a:rPr lang="el-GR" smtClean="0"/>
              <a:t>Kλικ για επεξεργασία του τίτλου</a:t>
            </a:r>
            <a:endParaRPr lang="el-GR"/>
          </a:p>
        </p:txBody>
      </p:sp>
      <p:sp>
        <p:nvSpPr>
          <p:cNvPr id="3" name="2 - Θέση ημερομηνίας"/>
          <p:cNvSpPr>
            <a:spLocks noGrp="1"/>
          </p:cNvSpPr>
          <p:nvPr>
            <p:ph type="dt" sz="half" idx="10"/>
          </p:nvPr>
        </p:nvSpPr>
        <p:spPr/>
        <p:txBody>
          <a:bodyPr/>
          <a:lstStyle>
            <a:lvl1pPr>
              <a:defRPr/>
            </a:lvl1pPr>
          </a:lstStyle>
          <a:p>
            <a:endParaRPr lang="el-GR">
              <a:solidFill>
                <a:srgbClr val="000000"/>
              </a:solidFill>
            </a:endParaRPr>
          </a:p>
        </p:txBody>
      </p:sp>
      <p:sp>
        <p:nvSpPr>
          <p:cNvPr id="4" name="3 - Θέση υποσέλιδου"/>
          <p:cNvSpPr>
            <a:spLocks noGrp="1"/>
          </p:cNvSpPr>
          <p:nvPr>
            <p:ph type="ftr" sz="quarter" idx="11"/>
          </p:nvPr>
        </p:nvSpPr>
        <p:spPr/>
        <p:txBody>
          <a:bodyPr/>
          <a:lstStyle>
            <a:lvl1pPr>
              <a:defRPr/>
            </a:lvl1pPr>
          </a:lstStyle>
          <a:p>
            <a:endParaRPr lang="el-GR">
              <a:solidFill>
                <a:srgbClr val="000000"/>
              </a:solidFill>
            </a:endParaRPr>
          </a:p>
        </p:txBody>
      </p:sp>
      <p:sp>
        <p:nvSpPr>
          <p:cNvPr id="5" name="4 - Θέση αριθμού διαφάνειας"/>
          <p:cNvSpPr>
            <a:spLocks noGrp="1"/>
          </p:cNvSpPr>
          <p:nvPr>
            <p:ph type="sldNum" sz="quarter" idx="12"/>
          </p:nvPr>
        </p:nvSpPr>
        <p:spPr/>
        <p:txBody>
          <a:bodyPr/>
          <a:lstStyle>
            <a:lvl1pPr>
              <a:defRPr/>
            </a:lvl1pPr>
          </a:lstStyle>
          <a:p>
            <a:fld id="{F4A4B552-A702-45DE-837B-B7F37316B0C4}" type="slidenum">
              <a:rPr lang="el-GR">
                <a:solidFill>
                  <a:srgbClr val="000000"/>
                </a:solidFill>
              </a:rPr>
              <a:pPr/>
              <a:t>‹#›</a:t>
            </a:fld>
            <a:endParaRPr lang="el-GR">
              <a:solidFill>
                <a:srgbClr val="000000"/>
              </a:solidFill>
            </a:endParaRPr>
          </a:p>
        </p:txBody>
      </p:sp>
    </p:spTree>
    <p:extLst>
      <p:ext uri="{BB962C8B-B14F-4D97-AF65-F5344CB8AC3E}">
        <p14:creationId xmlns:p14="http://schemas.microsoft.com/office/powerpoint/2010/main" xmlns="" val="1966204955"/>
      </p:ext>
    </p:extLst>
  </p:cSld>
  <p:clrMapOvr>
    <a:masterClrMapping/>
  </p:clrMapOvr>
</p:sldLayout>
</file>

<file path=ppt/slideLayouts/slideLayout7.xml><?xml version="1.0" encoding="utf-8"?>
<p:sldLayout xmlns:a="http://schemas.openxmlformats.org/drawingml/2006/main" xmlns:r="http://schemas.openxmlformats.org/officeDocument/2006/relationships" xmlns:p="http://schemas.openxmlformats.org/presentationml/2006/main" type="blank" preserve="1">
  <p:cSld name="Κενή">
    <p:spTree>
      <p:nvGrpSpPr>
        <p:cNvPr id="1" name=""/>
        <p:cNvGrpSpPr/>
        <p:nvPr/>
      </p:nvGrpSpPr>
      <p:grpSpPr>
        <a:xfrm>
          <a:off x="0" y="0"/>
          <a:ext cx="0" cy="0"/>
          <a:chOff x="0" y="0"/>
          <a:chExt cx="0" cy="0"/>
        </a:xfrm>
      </p:grpSpPr>
      <p:sp>
        <p:nvSpPr>
          <p:cNvPr id="2" name="1 - Θέση ημερομηνίας"/>
          <p:cNvSpPr>
            <a:spLocks noGrp="1"/>
          </p:cNvSpPr>
          <p:nvPr>
            <p:ph type="dt" sz="half" idx="10"/>
          </p:nvPr>
        </p:nvSpPr>
        <p:spPr/>
        <p:txBody>
          <a:bodyPr/>
          <a:lstStyle>
            <a:lvl1pPr>
              <a:defRPr/>
            </a:lvl1pPr>
          </a:lstStyle>
          <a:p>
            <a:endParaRPr lang="el-GR">
              <a:solidFill>
                <a:srgbClr val="000000"/>
              </a:solidFill>
            </a:endParaRPr>
          </a:p>
        </p:txBody>
      </p:sp>
      <p:sp>
        <p:nvSpPr>
          <p:cNvPr id="3" name="2 - Θέση υποσέλιδου"/>
          <p:cNvSpPr>
            <a:spLocks noGrp="1"/>
          </p:cNvSpPr>
          <p:nvPr>
            <p:ph type="ftr" sz="quarter" idx="11"/>
          </p:nvPr>
        </p:nvSpPr>
        <p:spPr/>
        <p:txBody>
          <a:bodyPr/>
          <a:lstStyle>
            <a:lvl1pPr>
              <a:defRPr/>
            </a:lvl1pPr>
          </a:lstStyle>
          <a:p>
            <a:endParaRPr lang="el-GR">
              <a:solidFill>
                <a:srgbClr val="000000"/>
              </a:solidFill>
            </a:endParaRPr>
          </a:p>
        </p:txBody>
      </p:sp>
      <p:sp>
        <p:nvSpPr>
          <p:cNvPr id="4" name="3 - Θέση αριθμού διαφάνειας"/>
          <p:cNvSpPr>
            <a:spLocks noGrp="1"/>
          </p:cNvSpPr>
          <p:nvPr>
            <p:ph type="sldNum" sz="quarter" idx="12"/>
          </p:nvPr>
        </p:nvSpPr>
        <p:spPr/>
        <p:txBody>
          <a:bodyPr/>
          <a:lstStyle>
            <a:lvl1pPr>
              <a:defRPr/>
            </a:lvl1pPr>
          </a:lstStyle>
          <a:p>
            <a:fld id="{36BE785F-BDE1-4464-A7BD-8DE11343855B}" type="slidenum">
              <a:rPr lang="el-GR">
                <a:solidFill>
                  <a:srgbClr val="000000"/>
                </a:solidFill>
              </a:rPr>
              <a:pPr/>
              <a:t>‹#›</a:t>
            </a:fld>
            <a:endParaRPr lang="el-GR">
              <a:solidFill>
                <a:srgbClr val="000000"/>
              </a:solidFill>
            </a:endParaRPr>
          </a:p>
        </p:txBody>
      </p:sp>
    </p:spTree>
    <p:extLst>
      <p:ext uri="{BB962C8B-B14F-4D97-AF65-F5344CB8AC3E}">
        <p14:creationId xmlns:p14="http://schemas.microsoft.com/office/powerpoint/2010/main" xmlns="" val="2433975288"/>
      </p:ext>
    </p:extLst>
  </p:cSld>
  <p:clrMapOvr>
    <a:masterClrMapping/>
  </p:clrMapOvr>
</p:sldLayout>
</file>

<file path=ppt/slideLayouts/slideLayout8.xml><?xml version="1.0" encoding="utf-8"?>
<p:sldLayout xmlns:a="http://schemas.openxmlformats.org/drawingml/2006/main" xmlns:r="http://schemas.openxmlformats.org/officeDocument/2006/relationships" xmlns:p="http://schemas.openxmlformats.org/presentationml/2006/main" type="objTx" preserve="1">
  <p:cSld name="Περιεχόμενο με λεζάντα">
    <p:spTree>
      <p:nvGrpSpPr>
        <p:cNvPr id="1" name=""/>
        <p:cNvGrpSpPr/>
        <p:nvPr/>
      </p:nvGrpSpPr>
      <p:grpSpPr>
        <a:xfrm>
          <a:off x="0" y="0"/>
          <a:ext cx="0" cy="0"/>
          <a:chOff x="0" y="0"/>
          <a:chExt cx="0" cy="0"/>
        </a:xfrm>
      </p:grpSpPr>
      <p:sp>
        <p:nvSpPr>
          <p:cNvPr id="2" name="1 - Τίτλος"/>
          <p:cNvSpPr>
            <a:spLocks noGrp="1"/>
          </p:cNvSpPr>
          <p:nvPr>
            <p:ph type="title"/>
          </p:nvPr>
        </p:nvSpPr>
        <p:spPr>
          <a:xfrm>
            <a:off x="457200" y="273050"/>
            <a:ext cx="3008313" cy="1162050"/>
          </a:xfrm>
        </p:spPr>
        <p:txBody>
          <a:bodyPr anchor="b"/>
          <a:lstStyle>
            <a:lvl1pPr algn="l">
              <a:defRPr sz="2000" b="1"/>
            </a:lvl1pPr>
          </a:lstStyle>
          <a:p>
            <a:r>
              <a:rPr lang="el-GR" smtClean="0"/>
              <a:t>Kλικ για επεξεργασία του τίτλου</a:t>
            </a:r>
            <a:endParaRPr lang="el-GR"/>
          </a:p>
        </p:txBody>
      </p:sp>
      <p:sp>
        <p:nvSpPr>
          <p:cNvPr id="3" name="2 - Θέση περιεχομένου"/>
          <p:cNvSpPr>
            <a:spLocks noGrp="1"/>
          </p:cNvSpPr>
          <p:nvPr>
            <p:ph idx="1"/>
          </p:nvPr>
        </p:nvSpPr>
        <p:spPr>
          <a:xfrm>
            <a:off x="3575050" y="273050"/>
            <a:ext cx="5111750" cy="5853113"/>
          </a:xfrm>
        </p:spPr>
        <p:txBody>
          <a:bodyPr/>
          <a:lstStyle>
            <a:lvl1pPr>
              <a:defRPr sz="3200"/>
            </a:lvl1pPr>
            <a:lvl2pPr>
              <a:defRPr sz="2800"/>
            </a:lvl2pPr>
            <a:lvl3pPr>
              <a:defRPr sz="2400"/>
            </a:lvl3pPr>
            <a:lvl4pPr>
              <a:defRPr sz="2000"/>
            </a:lvl4pPr>
            <a:lvl5pPr>
              <a:defRPr sz="2000"/>
            </a:lvl5pPr>
            <a:lvl6pPr>
              <a:defRPr sz="2000"/>
            </a:lvl6pPr>
            <a:lvl7pPr>
              <a:defRPr sz="2000"/>
            </a:lvl7pPr>
            <a:lvl8pPr>
              <a:defRPr sz="2000"/>
            </a:lvl8pPr>
            <a:lvl9pPr>
              <a:defRPr sz="2000"/>
            </a:lvl9pPr>
          </a:lstStyle>
          <a:p>
            <a:pPr lvl="0"/>
            <a:r>
              <a:rPr lang="el-GR" smtClean="0"/>
              <a:t>Kλικ για επεξεργασία των στυλ του υποδείγματος</a:t>
            </a:r>
          </a:p>
          <a:p>
            <a:pPr lvl="1"/>
            <a:r>
              <a:rPr lang="el-GR" smtClean="0"/>
              <a:t>Δεύτερου επιπέδου</a:t>
            </a:r>
          </a:p>
          <a:p>
            <a:pPr lvl="2"/>
            <a:r>
              <a:rPr lang="el-GR" smtClean="0"/>
              <a:t>Τρίτου επιπέδου</a:t>
            </a:r>
          </a:p>
          <a:p>
            <a:pPr lvl="3"/>
            <a:r>
              <a:rPr lang="el-GR" smtClean="0"/>
              <a:t>Τέταρτου επιπέδου</a:t>
            </a:r>
          </a:p>
          <a:p>
            <a:pPr lvl="4"/>
            <a:r>
              <a:rPr lang="el-GR" smtClean="0"/>
              <a:t>Πέμπτου επιπέδου</a:t>
            </a:r>
            <a:endParaRPr lang="el-GR"/>
          </a:p>
        </p:txBody>
      </p:sp>
      <p:sp>
        <p:nvSpPr>
          <p:cNvPr id="4" name="3 - Θέση κειμένου"/>
          <p:cNvSpPr>
            <a:spLocks noGrp="1"/>
          </p:cNvSpPr>
          <p:nvPr>
            <p:ph type="body" sz="half" idx="2"/>
          </p:nvPr>
        </p:nvSpPr>
        <p:spPr>
          <a:xfrm>
            <a:off x="457200" y="1435100"/>
            <a:ext cx="3008313" cy="4691063"/>
          </a:xfrm>
        </p:spPr>
        <p:txBody>
          <a:bodyPr/>
          <a:lstStyle>
            <a:lvl1pPr marL="0" indent="0">
              <a:buNone/>
              <a:defRPr sz="1400"/>
            </a:lvl1pPr>
            <a:lvl2pPr marL="457200" indent="0">
              <a:buNone/>
              <a:defRPr sz="1200"/>
            </a:lvl2pPr>
            <a:lvl3pPr marL="914400" indent="0">
              <a:buNone/>
              <a:defRPr sz="1000"/>
            </a:lvl3pPr>
            <a:lvl4pPr marL="1371600" indent="0">
              <a:buNone/>
              <a:defRPr sz="900"/>
            </a:lvl4pPr>
            <a:lvl5pPr marL="1828800" indent="0">
              <a:buNone/>
              <a:defRPr sz="900"/>
            </a:lvl5pPr>
            <a:lvl6pPr marL="2286000" indent="0">
              <a:buNone/>
              <a:defRPr sz="900"/>
            </a:lvl6pPr>
            <a:lvl7pPr marL="2743200" indent="0">
              <a:buNone/>
              <a:defRPr sz="900"/>
            </a:lvl7pPr>
            <a:lvl8pPr marL="3200400" indent="0">
              <a:buNone/>
              <a:defRPr sz="900"/>
            </a:lvl8pPr>
            <a:lvl9pPr marL="3657600" indent="0">
              <a:buNone/>
              <a:defRPr sz="900"/>
            </a:lvl9pPr>
          </a:lstStyle>
          <a:p>
            <a:pPr lvl="0"/>
            <a:r>
              <a:rPr lang="el-GR" smtClean="0"/>
              <a:t>Kλικ για επεξεργασία των στυλ του υποδείγματος</a:t>
            </a:r>
          </a:p>
        </p:txBody>
      </p:sp>
      <p:sp>
        <p:nvSpPr>
          <p:cNvPr id="5" name="4 - Θέση ημερομηνίας"/>
          <p:cNvSpPr>
            <a:spLocks noGrp="1"/>
          </p:cNvSpPr>
          <p:nvPr>
            <p:ph type="dt" sz="half" idx="10"/>
          </p:nvPr>
        </p:nvSpPr>
        <p:spPr/>
        <p:txBody>
          <a:bodyPr/>
          <a:lstStyle>
            <a:lvl1pPr>
              <a:defRPr/>
            </a:lvl1pPr>
          </a:lstStyle>
          <a:p>
            <a:endParaRPr lang="el-GR">
              <a:solidFill>
                <a:srgbClr val="000000"/>
              </a:solidFill>
            </a:endParaRPr>
          </a:p>
        </p:txBody>
      </p:sp>
      <p:sp>
        <p:nvSpPr>
          <p:cNvPr id="6" name="5 - Θέση υποσέλιδου"/>
          <p:cNvSpPr>
            <a:spLocks noGrp="1"/>
          </p:cNvSpPr>
          <p:nvPr>
            <p:ph type="ftr" sz="quarter" idx="11"/>
          </p:nvPr>
        </p:nvSpPr>
        <p:spPr/>
        <p:txBody>
          <a:bodyPr/>
          <a:lstStyle>
            <a:lvl1pPr>
              <a:defRPr/>
            </a:lvl1pPr>
          </a:lstStyle>
          <a:p>
            <a:endParaRPr lang="el-GR">
              <a:solidFill>
                <a:srgbClr val="000000"/>
              </a:solidFill>
            </a:endParaRPr>
          </a:p>
        </p:txBody>
      </p:sp>
      <p:sp>
        <p:nvSpPr>
          <p:cNvPr id="7" name="6 - Θέση αριθμού διαφάνειας"/>
          <p:cNvSpPr>
            <a:spLocks noGrp="1"/>
          </p:cNvSpPr>
          <p:nvPr>
            <p:ph type="sldNum" sz="quarter" idx="12"/>
          </p:nvPr>
        </p:nvSpPr>
        <p:spPr/>
        <p:txBody>
          <a:bodyPr/>
          <a:lstStyle>
            <a:lvl1pPr>
              <a:defRPr/>
            </a:lvl1pPr>
          </a:lstStyle>
          <a:p>
            <a:fld id="{0BD9E083-C815-4EB0-9E59-0594D949844A}" type="slidenum">
              <a:rPr lang="el-GR">
                <a:solidFill>
                  <a:srgbClr val="000000"/>
                </a:solidFill>
              </a:rPr>
              <a:pPr/>
              <a:t>‹#›</a:t>
            </a:fld>
            <a:endParaRPr lang="el-GR">
              <a:solidFill>
                <a:srgbClr val="000000"/>
              </a:solidFill>
            </a:endParaRPr>
          </a:p>
        </p:txBody>
      </p:sp>
    </p:spTree>
    <p:extLst>
      <p:ext uri="{BB962C8B-B14F-4D97-AF65-F5344CB8AC3E}">
        <p14:creationId xmlns:p14="http://schemas.microsoft.com/office/powerpoint/2010/main" xmlns="" val="3101570088"/>
      </p:ext>
    </p:extLst>
  </p:cSld>
  <p:clrMapOvr>
    <a:masterClrMapping/>
  </p:clrMapOvr>
</p:sldLayout>
</file>

<file path=ppt/slideLayouts/slideLayout9.xml><?xml version="1.0" encoding="utf-8"?>
<p:sldLayout xmlns:a="http://schemas.openxmlformats.org/drawingml/2006/main" xmlns:r="http://schemas.openxmlformats.org/officeDocument/2006/relationships" xmlns:p="http://schemas.openxmlformats.org/presentationml/2006/main" type="picTx" preserve="1">
  <p:cSld name="Εικόνα με λεζάντα">
    <p:spTree>
      <p:nvGrpSpPr>
        <p:cNvPr id="1" name=""/>
        <p:cNvGrpSpPr/>
        <p:nvPr/>
      </p:nvGrpSpPr>
      <p:grpSpPr>
        <a:xfrm>
          <a:off x="0" y="0"/>
          <a:ext cx="0" cy="0"/>
          <a:chOff x="0" y="0"/>
          <a:chExt cx="0" cy="0"/>
        </a:xfrm>
      </p:grpSpPr>
      <p:sp>
        <p:nvSpPr>
          <p:cNvPr id="2" name="1 - Τίτλος"/>
          <p:cNvSpPr>
            <a:spLocks noGrp="1"/>
          </p:cNvSpPr>
          <p:nvPr>
            <p:ph type="title"/>
          </p:nvPr>
        </p:nvSpPr>
        <p:spPr>
          <a:xfrm>
            <a:off x="1792288" y="4800600"/>
            <a:ext cx="5486400" cy="566738"/>
          </a:xfrm>
        </p:spPr>
        <p:txBody>
          <a:bodyPr anchor="b"/>
          <a:lstStyle>
            <a:lvl1pPr algn="l">
              <a:defRPr sz="2000" b="1"/>
            </a:lvl1pPr>
          </a:lstStyle>
          <a:p>
            <a:r>
              <a:rPr lang="el-GR" smtClean="0"/>
              <a:t>Kλικ για επεξεργασία του τίτλου</a:t>
            </a:r>
            <a:endParaRPr lang="el-GR"/>
          </a:p>
        </p:txBody>
      </p:sp>
      <p:sp>
        <p:nvSpPr>
          <p:cNvPr id="3" name="2 - Θέση εικόνας"/>
          <p:cNvSpPr>
            <a:spLocks noGrp="1"/>
          </p:cNvSpPr>
          <p:nvPr>
            <p:ph type="pic" idx="1"/>
          </p:nvPr>
        </p:nvSpPr>
        <p:spPr>
          <a:xfrm>
            <a:off x="1792288" y="612775"/>
            <a:ext cx="5486400" cy="4114800"/>
          </a:xfrm>
        </p:spPr>
        <p:txBody>
          <a:bodyPr/>
          <a:lstStyle>
            <a:lvl1pPr marL="0" indent="0">
              <a:buNone/>
              <a:defRPr sz="3200"/>
            </a:lvl1pPr>
            <a:lvl2pPr marL="457200" indent="0">
              <a:buNone/>
              <a:defRPr sz="2800"/>
            </a:lvl2pPr>
            <a:lvl3pPr marL="914400" indent="0">
              <a:buNone/>
              <a:defRPr sz="2400"/>
            </a:lvl3pPr>
            <a:lvl4pPr marL="1371600" indent="0">
              <a:buNone/>
              <a:defRPr sz="2000"/>
            </a:lvl4pPr>
            <a:lvl5pPr marL="1828800" indent="0">
              <a:buNone/>
              <a:defRPr sz="2000"/>
            </a:lvl5pPr>
            <a:lvl6pPr marL="2286000" indent="0">
              <a:buNone/>
              <a:defRPr sz="2000"/>
            </a:lvl6pPr>
            <a:lvl7pPr marL="2743200" indent="0">
              <a:buNone/>
              <a:defRPr sz="2000"/>
            </a:lvl7pPr>
            <a:lvl8pPr marL="3200400" indent="0">
              <a:buNone/>
              <a:defRPr sz="2000"/>
            </a:lvl8pPr>
            <a:lvl9pPr marL="3657600" indent="0">
              <a:buNone/>
              <a:defRPr sz="2000"/>
            </a:lvl9pPr>
          </a:lstStyle>
          <a:p>
            <a:endParaRPr lang="el-GR"/>
          </a:p>
        </p:txBody>
      </p:sp>
      <p:sp>
        <p:nvSpPr>
          <p:cNvPr id="4" name="3 - Θέση κειμένου"/>
          <p:cNvSpPr>
            <a:spLocks noGrp="1"/>
          </p:cNvSpPr>
          <p:nvPr>
            <p:ph type="body" sz="half" idx="2"/>
          </p:nvPr>
        </p:nvSpPr>
        <p:spPr>
          <a:xfrm>
            <a:off x="1792288" y="5367338"/>
            <a:ext cx="5486400" cy="804862"/>
          </a:xfrm>
        </p:spPr>
        <p:txBody>
          <a:bodyPr/>
          <a:lstStyle>
            <a:lvl1pPr marL="0" indent="0">
              <a:buNone/>
              <a:defRPr sz="1400"/>
            </a:lvl1pPr>
            <a:lvl2pPr marL="457200" indent="0">
              <a:buNone/>
              <a:defRPr sz="1200"/>
            </a:lvl2pPr>
            <a:lvl3pPr marL="914400" indent="0">
              <a:buNone/>
              <a:defRPr sz="1000"/>
            </a:lvl3pPr>
            <a:lvl4pPr marL="1371600" indent="0">
              <a:buNone/>
              <a:defRPr sz="900"/>
            </a:lvl4pPr>
            <a:lvl5pPr marL="1828800" indent="0">
              <a:buNone/>
              <a:defRPr sz="900"/>
            </a:lvl5pPr>
            <a:lvl6pPr marL="2286000" indent="0">
              <a:buNone/>
              <a:defRPr sz="900"/>
            </a:lvl6pPr>
            <a:lvl7pPr marL="2743200" indent="0">
              <a:buNone/>
              <a:defRPr sz="900"/>
            </a:lvl7pPr>
            <a:lvl8pPr marL="3200400" indent="0">
              <a:buNone/>
              <a:defRPr sz="900"/>
            </a:lvl8pPr>
            <a:lvl9pPr marL="3657600" indent="0">
              <a:buNone/>
              <a:defRPr sz="900"/>
            </a:lvl9pPr>
          </a:lstStyle>
          <a:p>
            <a:pPr lvl="0"/>
            <a:r>
              <a:rPr lang="el-GR" smtClean="0"/>
              <a:t>Kλικ για επεξεργασία των στυλ του υποδείγματος</a:t>
            </a:r>
          </a:p>
        </p:txBody>
      </p:sp>
      <p:sp>
        <p:nvSpPr>
          <p:cNvPr id="5" name="4 - Θέση ημερομηνίας"/>
          <p:cNvSpPr>
            <a:spLocks noGrp="1"/>
          </p:cNvSpPr>
          <p:nvPr>
            <p:ph type="dt" sz="half" idx="10"/>
          </p:nvPr>
        </p:nvSpPr>
        <p:spPr/>
        <p:txBody>
          <a:bodyPr/>
          <a:lstStyle>
            <a:lvl1pPr>
              <a:defRPr/>
            </a:lvl1pPr>
          </a:lstStyle>
          <a:p>
            <a:endParaRPr lang="el-GR">
              <a:solidFill>
                <a:srgbClr val="000000"/>
              </a:solidFill>
            </a:endParaRPr>
          </a:p>
        </p:txBody>
      </p:sp>
      <p:sp>
        <p:nvSpPr>
          <p:cNvPr id="6" name="5 - Θέση υποσέλιδου"/>
          <p:cNvSpPr>
            <a:spLocks noGrp="1"/>
          </p:cNvSpPr>
          <p:nvPr>
            <p:ph type="ftr" sz="quarter" idx="11"/>
          </p:nvPr>
        </p:nvSpPr>
        <p:spPr/>
        <p:txBody>
          <a:bodyPr/>
          <a:lstStyle>
            <a:lvl1pPr>
              <a:defRPr/>
            </a:lvl1pPr>
          </a:lstStyle>
          <a:p>
            <a:endParaRPr lang="el-GR">
              <a:solidFill>
                <a:srgbClr val="000000"/>
              </a:solidFill>
            </a:endParaRPr>
          </a:p>
        </p:txBody>
      </p:sp>
      <p:sp>
        <p:nvSpPr>
          <p:cNvPr id="7" name="6 - Θέση αριθμού διαφάνειας"/>
          <p:cNvSpPr>
            <a:spLocks noGrp="1"/>
          </p:cNvSpPr>
          <p:nvPr>
            <p:ph type="sldNum" sz="quarter" idx="12"/>
          </p:nvPr>
        </p:nvSpPr>
        <p:spPr/>
        <p:txBody>
          <a:bodyPr/>
          <a:lstStyle>
            <a:lvl1pPr>
              <a:defRPr/>
            </a:lvl1pPr>
          </a:lstStyle>
          <a:p>
            <a:fld id="{F082B05F-0913-4B87-8789-98BBB45C1239}" type="slidenum">
              <a:rPr lang="el-GR">
                <a:solidFill>
                  <a:srgbClr val="000000"/>
                </a:solidFill>
              </a:rPr>
              <a:pPr/>
              <a:t>‹#›</a:t>
            </a:fld>
            <a:endParaRPr lang="el-GR">
              <a:solidFill>
                <a:srgbClr val="000000"/>
              </a:solidFill>
            </a:endParaRPr>
          </a:p>
        </p:txBody>
      </p:sp>
    </p:spTree>
    <p:extLst>
      <p:ext uri="{BB962C8B-B14F-4D97-AF65-F5344CB8AC3E}">
        <p14:creationId xmlns:p14="http://schemas.microsoft.com/office/powerpoint/2010/main" xmlns="" val="3310694531"/>
      </p:ext>
    </p:extLst>
  </p:cSld>
  <p:clrMapOvr>
    <a:masterClrMapping/>
  </p:clrMapOvr>
</p:sldLayout>
</file>

<file path=ppt/slideLayouts/slideLayout10.xml><?xml version="1.0" encoding="utf-8"?>
<p:sldLayout xmlns:a="http://schemas.openxmlformats.org/drawingml/2006/main" xmlns:r="http://schemas.openxmlformats.org/officeDocument/2006/relationships" xmlns:p="http://schemas.openxmlformats.org/presentationml/2006/main" type="vertTx" preserve="1">
  <p:cSld name="Τίτλος και Κατακόρυφο κείμενο">
    <p:spTree>
      <p:nvGrpSpPr>
        <p:cNvPr id="1" name=""/>
        <p:cNvGrpSpPr/>
        <p:nvPr/>
      </p:nvGrpSpPr>
      <p:grpSpPr>
        <a:xfrm>
          <a:off x="0" y="0"/>
          <a:ext cx="0" cy="0"/>
          <a:chOff x="0" y="0"/>
          <a:chExt cx="0" cy="0"/>
        </a:xfrm>
      </p:grpSpPr>
      <p:sp>
        <p:nvSpPr>
          <p:cNvPr id="2" name="1 - Τίτλος"/>
          <p:cNvSpPr>
            <a:spLocks noGrp="1"/>
          </p:cNvSpPr>
          <p:nvPr>
            <p:ph type="title"/>
          </p:nvPr>
        </p:nvSpPr>
        <p:spPr/>
        <p:txBody>
          <a:bodyPr/>
          <a:lstStyle/>
          <a:p>
            <a:r>
              <a:rPr lang="el-GR" smtClean="0"/>
              <a:t>Kλικ για επεξεργασία του τίτλου</a:t>
            </a:r>
            <a:endParaRPr lang="el-GR"/>
          </a:p>
        </p:txBody>
      </p:sp>
      <p:sp>
        <p:nvSpPr>
          <p:cNvPr id="3" name="2 - Θέση κατακόρυφου κειμένου"/>
          <p:cNvSpPr>
            <a:spLocks noGrp="1"/>
          </p:cNvSpPr>
          <p:nvPr>
            <p:ph type="body" orient="vert" idx="1"/>
          </p:nvPr>
        </p:nvSpPr>
        <p:spPr/>
        <p:txBody>
          <a:bodyPr vert="eaVert"/>
          <a:lstStyle/>
          <a:p>
            <a:pPr lvl="0"/>
            <a:r>
              <a:rPr lang="el-GR" smtClean="0"/>
              <a:t>Kλικ για επεξεργασία των στυλ του υποδείγματος</a:t>
            </a:r>
          </a:p>
          <a:p>
            <a:pPr lvl="1"/>
            <a:r>
              <a:rPr lang="el-GR" smtClean="0"/>
              <a:t>Δεύτερου επιπέδου</a:t>
            </a:r>
          </a:p>
          <a:p>
            <a:pPr lvl="2"/>
            <a:r>
              <a:rPr lang="el-GR" smtClean="0"/>
              <a:t>Τρίτου επιπέδου</a:t>
            </a:r>
          </a:p>
          <a:p>
            <a:pPr lvl="3"/>
            <a:r>
              <a:rPr lang="el-GR" smtClean="0"/>
              <a:t>Τέταρτου επιπέδου</a:t>
            </a:r>
          </a:p>
          <a:p>
            <a:pPr lvl="4"/>
            <a:r>
              <a:rPr lang="el-GR" smtClean="0"/>
              <a:t>Πέμπτου επιπέδου</a:t>
            </a:r>
            <a:endParaRPr lang="el-GR"/>
          </a:p>
        </p:txBody>
      </p:sp>
      <p:sp>
        <p:nvSpPr>
          <p:cNvPr id="4" name="3 - Θέση ημερομηνίας"/>
          <p:cNvSpPr>
            <a:spLocks noGrp="1"/>
          </p:cNvSpPr>
          <p:nvPr>
            <p:ph type="dt" sz="half" idx="10"/>
          </p:nvPr>
        </p:nvSpPr>
        <p:spPr/>
        <p:txBody>
          <a:bodyPr/>
          <a:lstStyle>
            <a:lvl1pPr>
              <a:defRPr/>
            </a:lvl1pPr>
          </a:lstStyle>
          <a:p>
            <a:endParaRPr lang="el-GR">
              <a:solidFill>
                <a:srgbClr val="000000"/>
              </a:solidFill>
            </a:endParaRPr>
          </a:p>
        </p:txBody>
      </p:sp>
      <p:sp>
        <p:nvSpPr>
          <p:cNvPr id="5" name="4 - Θέση υποσέλιδου"/>
          <p:cNvSpPr>
            <a:spLocks noGrp="1"/>
          </p:cNvSpPr>
          <p:nvPr>
            <p:ph type="ftr" sz="quarter" idx="11"/>
          </p:nvPr>
        </p:nvSpPr>
        <p:spPr/>
        <p:txBody>
          <a:bodyPr/>
          <a:lstStyle>
            <a:lvl1pPr>
              <a:defRPr/>
            </a:lvl1pPr>
          </a:lstStyle>
          <a:p>
            <a:endParaRPr lang="el-GR">
              <a:solidFill>
                <a:srgbClr val="000000"/>
              </a:solidFill>
            </a:endParaRPr>
          </a:p>
        </p:txBody>
      </p:sp>
      <p:sp>
        <p:nvSpPr>
          <p:cNvPr id="6" name="5 - Θέση αριθμού διαφάνειας"/>
          <p:cNvSpPr>
            <a:spLocks noGrp="1"/>
          </p:cNvSpPr>
          <p:nvPr>
            <p:ph type="sldNum" sz="quarter" idx="12"/>
          </p:nvPr>
        </p:nvSpPr>
        <p:spPr/>
        <p:txBody>
          <a:bodyPr/>
          <a:lstStyle>
            <a:lvl1pPr>
              <a:defRPr/>
            </a:lvl1pPr>
          </a:lstStyle>
          <a:p>
            <a:fld id="{170AE682-43CE-4E58-8CAB-FB3A0AA3E214}" type="slidenum">
              <a:rPr lang="el-GR">
                <a:solidFill>
                  <a:srgbClr val="000000"/>
                </a:solidFill>
              </a:rPr>
              <a:pPr/>
              <a:t>‹#›</a:t>
            </a:fld>
            <a:endParaRPr lang="el-GR">
              <a:solidFill>
                <a:srgbClr val="000000"/>
              </a:solidFill>
            </a:endParaRPr>
          </a:p>
        </p:txBody>
      </p:sp>
    </p:spTree>
    <p:extLst>
      <p:ext uri="{BB962C8B-B14F-4D97-AF65-F5344CB8AC3E}">
        <p14:creationId xmlns:p14="http://schemas.microsoft.com/office/powerpoint/2010/main" xmlns="" val="1485811668"/>
      </p:ext>
    </p:extLst>
  </p:cSld>
  <p:clrMapOvr>
    <a:masterClrMapping/>
  </p:clrMapOvr>
</p:sldLayout>
</file>

<file path=ppt/slideLayouts/slideLayout11.xml><?xml version="1.0" encoding="utf-8"?>
<p:sldLayout xmlns:a="http://schemas.openxmlformats.org/drawingml/2006/main" xmlns:r="http://schemas.openxmlformats.org/officeDocument/2006/relationships" xmlns:p="http://schemas.openxmlformats.org/presentationml/2006/main" type="vertTitleAndTx" preserve="1">
  <p:cSld name="Κατακόρυφος τίτλος και Κείμενο">
    <p:spTree>
      <p:nvGrpSpPr>
        <p:cNvPr id="1" name=""/>
        <p:cNvGrpSpPr/>
        <p:nvPr/>
      </p:nvGrpSpPr>
      <p:grpSpPr>
        <a:xfrm>
          <a:off x="0" y="0"/>
          <a:ext cx="0" cy="0"/>
          <a:chOff x="0" y="0"/>
          <a:chExt cx="0" cy="0"/>
        </a:xfrm>
      </p:grpSpPr>
      <p:sp>
        <p:nvSpPr>
          <p:cNvPr id="2" name="1 - Κατακόρυφος τίτλος"/>
          <p:cNvSpPr>
            <a:spLocks noGrp="1"/>
          </p:cNvSpPr>
          <p:nvPr>
            <p:ph type="title" orient="vert"/>
          </p:nvPr>
        </p:nvSpPr>
        <p:spPr>
          <a:xfrm>
            <a:off x="6629400" y="274638"/>
            <a:ext cx="2057400" cy="5851525"/>
          </a:xfrm>
        </p:spPr>
        <p:txBody>
          <a:bodyPr vert="eaVert"/>
          <a:lstStyle/>
          <a:p>
            <a:r>
              <a:rPr lang="el-GR" smtClean="0"/>
              <a:t>Kλικ για επεξεργασία του τίτλου</a:t>
            </a:r>
            <a:endParaRPr lang="el-GR"/>
          </a:p>
        </p:txBody>
      </p:sp>
      <p:sp>
        <p:nvSpPr>
          <p:cNvPr id="3" name="2 - Θέση κατακόρυφου κειμένου"/>
          <p:cNvSpPr>
            <a:spLocks noGrp="1"/>
          </p:cNvSpPr>
          <p:nvPr>
            <p:ph type="body" orient="vert" idx="1"/>
          </p:nvPr>
        </p:nvSpPr>
        <p:spPr>
          <a:xfrm>
            <a:off x="457200" y="274638"/>
            <a:ext cx="6019800" cy="5851525"/>
          </a:xfrm>
        </p:spPr>
        <p:txBody>
          <a:bodyPr vert="eaVert"/>
          <a:lstStyle/>
          <a:p>
            <a:pPr lvl="0"/>
            <a:r>
              <a:rPr lang="el-GR" smtClean="0"/>
              <a:t>Kλικ για επεξεργασία των στυλ του υποδείγματος</a:t>
            </a:r>
          </a:p>
          <a:p>
            <a:pPr lvl="1"/>
            <a:r>
              <a:rPr lang="el-GR" smtClean="0"/>
              <a:t>Δεύτερου επιπέδου</a:t>
            </a:r>
          </a:p>
          <a:p>
            <a:pPr lvl="2"/>
            <a:r>
              <a:rPr lang="el-GR" smtClean="0"/>
              <a:t>Τρίτου επιπέδου</a:t>
            </a:r>
          </a:p>
          <a:p>
            <a:pPr lvl="3"/>
            <a:r>
              <a:rPr lang="el-GR" smtClean="0"/>
              <a:t>Τέταρτου επιπέδου</a:t>
            </a:r>
          </a:p>
          <a:p>
            <a:pPr lvl="4"/>
            <a:r>
              <a:rPr lang="el-GR" smtClean="0"/>
              <a:t>Πέμπτου επιπέδου</a:t>
            </a:r>
            <a:endParaRPr lang="el-GR"/>
          </a:p>
        </p:txBody>
      </p:sp>
      <p:sp>
        <p:nvSpPr>
          <p:cNvPr id="4" name="3 - Θέση ημερομηνίας"/>
          <p:cNvSpPr>
            <a:spLocks noGrp="1"/>
          </p:cNvSpPr>
          <p:nvPr>
            <p:ph type="dt" sz="half" idx="10"/>
          </p:nvPr>
        </p:nvSpPr>
        <p:spPr/>
        <p:txBody>
          <a:bodyPr/>
          <a:lstStyle>
            <a:lvl1pPr>
              <a:defRPr/>
            </a:lvl1pPr>
          </a:lstStyle>
          <a:p>
            <a:endParaRPr lang="el-GR">
              <a:solidFill>
                <a:srgbClr val="000000"/>
              </a:solidFill>
            </a:endParaRPr>
          </a:p>
        </p:txBody>
      </p:sp>
      <p:sp>
        <p:nvSpPr>
          <p:cNvPr id="5" name="4 - Θέση υποσέλιδου"/>
          <p:cNvSpPr>
            <a:spLocks noGrp="1"/>
          </p:cNvSpPr>
          <p:nvPr>
            <p:ph type="ftr" sz="quarter" idx="11"/>
          </p:nvPr>
        </p:nvSpPr>
        <p:spPr/>
        <p:txBody>
          <a:bodyPr/>
          <a:lstStyle>
            <a:lvl1pPr>
              <a:defRPr/>
            </a:lvl1pPr>
          </a:lstStyle>
          <a:p>
            <a:endParaRPr lang="el-GR">
              <a:solidFill>
                <a:srgbClr val="000000"/>
              </a:solidFill>
            </a:endParaRPr>
          </a:p>
        </p:txBody>
      </p:sp>
      <p:sp>
        <p:nvSpPr>
          <p:cNvPr id="6" name="5 - Θέση αριθμού διαφάνειας"/>
          <p:cNvSpPr>
            <a:spLocks noGrp="1"/>
          </p:cNvSpPr>
          <p:nvPr>
            <p:ph type="sldNum" sz="quarter" idx="12"/>
          </p:nvPr>
        </p:nvSpPr>
        <p:spPr/>
        <p:txBody>
          <a:bodyPr/>
          <a:lstStyle>
            <a:lvl1pPr>
              <a:defRPr/>
            </a:lvl1pPr>
          </a:lstStyle>
          <a:p>
            <a:fld id="{0FC34361-CDC3-4EC2-90D0-5EE8AD0DD893}" type="slidenum">
              <a:rPr lang="el-GR">
                <a:solidFill>
                  <a:srgbClr val="000000"/>
                </a:solidFill>
              </a:rPr>
              <a:pPr/>
              <a:t>‹#›</a:t>
            </a:fld>
            <a:endParaRPr lang="el-GR">
              <a:solidFill>
                <a:srgbClr val="000000"/>
              </a:solidFill>
            </a:endParaRPr>
          </a:p>
        </p:txBody>
      </p:sp>
    </p:spTree>
    <p:extLst>
      <p:ext uri="{BB962C8B-B14F-4D97-AF65-F5344CB8AC3E}">
        <p14:creationId xmlns:p14="http://schemas.microsoft.com/office/powerpoint/2010/main" xmlns="" val="1221444977"/>
      </p:ext>
    </p:extLst>
  </p:cSld>
  <p:clrMapOvr>
    <a:masterClrMapping/>
  </p:clrMapOvr>
</p:sldLayout>
</file>

<file path=ppt/slideLayouts/slideLayout12.xml><?xml version="1.0" encoding="utf-8"?>
<p:sldLayout xmlns:a="http://schemas.openxmlformats.org/drawingml/2006/main" xmlns:r="http://schemas.openxmlformats.org/officeDocument/2006/relationships" xmlns:p="http://schemas.openxmlformats.org/presentationml/2006/main" type="title" preserve="1">
  <p:cSld name="Διαφάνεια τίτλου">
    <p:spTree>
      <p:nvGrpSpPr>
        <p:cNvPr id="1" name=""/>
        <p:cNvGrpSpPr/>
        <p:nvPr/>
      </p:nvGrpSpPr>
      <p:grpSpPr>
        <a:xfrm>
          <a:off x="0" y="0"/>
          <a:ext cx="0" cy="0"/>
          <a:chOff x="0" y="0"/>
          <a:chExt cx="0" cy="0"/>
        </a:xfrm>
      </p:grpSpPr>
      <p:sp>
        <p:nvSpPr>
          <p:cNvPr id="2" name="1 - Τίτλος"/>
          <p:cNvSpPr>
            <a:spLocks noGrp="1"/>
          </p:cNvSpPr>
          <p:nvPr>
            <p:ph type="ctrTitle"/>
          </p:nvPr>
        </p:nvSpPr>
        <p:spPr>
          <a:xfrm>
            <a:off x="685800" y="2130425"/>
            <a:ext cx="7772400" cy="1470025"/>
          </a:xfrm>
        </p:spPr>
        <p:txBody>
          <a:bodyPr/>
          <a:lstStyle/>
          <a:p>
            <a:r>
              <a:rPr lang="el-GR" smtClean="0"/>
              <a:t>Kλικ για επεξεργασία του τίτλου</a:t>
            </a:r>
            <a:endParaRPr lang="el-GR"/>
          </a:p>
        </p:txBody>
      </p:sp>
      <p:sp>
        <p:nvSpPr>
          <p:cNvPr id="3" name="2 - Υπότιτλος"/>
          <p:cNvSpPr>
            <a:spLocks noGrp="1"/>
          </p:cNvSpPr>
          <p:nvPr>
            <p:ph type="subTitle" idx="1"/>
          </p:nvPr>
        </p:nvSpPr>
        <p:spPr>
          <a:xfrm>
            <a:off x="1371600" y="3886200"/>
            <a:ext cx="6400800" cy="1752600"/>
          </a:xfrm>
        </p:spPr>
        <p:txBody>
          <a:bodyPr/>
          <a:lstStyle>
            <a:lvl1pPr marL="0" indent="0" algn="ctr">
              <a:buNone/>
              <a:defRPr/>
            </a:lvl1pPr>
            <a:lvl2pPr marL="457200" indent="0" algn="ctr">
              <a:buNone/>
              <a:defRPr/>
            </a:lvl2pPr>
            <a:lvl3pPr marL="914400" indent="0" algn="ctr">
              <a:buNone/>
              <a:defRPr/>
            </a:lvl3pPr>
            <a:lvl4pPr marL="1371600" indent="0" algn="ctr">
              <a:buNone/>
              <a:defRPr/>
            </a:lvl4pPr>
            <a:lvl5pPr marL="1828800" indent="0" algn="ctr">
              <a:buNone/>
              <a:defRPr/>
            </a:lvl5pPr>
            <a:lvl6pPr marL="2286000" indent="0" algn="ctr">
              <a:buNone/>
              <a:defRPr/>
            </a:lvl6pPr>
            <a:lvl7pPr marL="2743200" indent="0" algn="ctr">
              <a:buNone/>
              <a:defRPr/>
            </a:lvl7pPr>
            <a:lvl8pPr marL="3200400" indent="0" algn="ctr">
              <a:buNone/>
              <a:defRPr/>
            </a:lvl8pPr>
            <a:lvl9pPr marL="3657600" indent="0" algn="ctr">
              <a:buNone/>
              <a:defRPr/>
            </a:lvl9pPr>
          </a:lstStyle>
          <a:p>
            <a:r>
              <a:rPr lang="el-GR" smtClean="0"/>
              <a:t>Κάντε κλικ για να επεξεργαστείτε τον υπότιτλο του υποδείγματος</a:t>
            </a:r>
            <a:endParaRPr lang="el-GR"/>
          </a:p>
        </p:txBody>
      </p:sp>
      <p:sp>
        <p:nvSpPr>
          <p:cNvPr id="4" name="3 - Θέση ημερομηνίας"/>
          <p:cNvSpPr>
            <a:spLocks noGrp="1"/>
          </p:cNvSpPr>
          <p:nvPr>
            <p:ph type="dt" sz="half" idx="10"/>
          </p:nvPr>
        </p:nvSpPr>
        <p:spPr/>
        <p:txBody>
          <a:bodyPr/>
          <a:lstStyle>
            <a:lvl1pPr>
              <a:defRPr/>
            </a:lvl1pPr>
          </a:lstStyle>
          <a:p>
            <a:endParaRPr lang="el-GR">
              <a:solidFill>
                <a:srgbClr val="000000"/>
              </a:solidFill>
            </a:endParaRPr>
          </a:p>
        </p:txBody>
      </p:sp>
      <p:sp>
        <p:nvSpPr>
          <p:cNvPr id="5" name="4 - Θέση υποσέλιδου"/>
          <p:cNvSpPr>
            <a:spLocks noGrp="1"/>
          </p:cNvSpPr>
          <p:nvPr>
            <p:ph type="ftr" sz="quarter" idx="11"/>
          </p:nvPr>
        </p:nvSpPr>
        <p:spPr/>
        <p:txBody>
          <a:bodyPr/>
          <a:lstStyle>
            <a:lvl1pPr>
              <a:defRPr/>
            </a:lvl1pPr>
          </a:lstStyle>
          <a:p>
            <a:endParaRPr lang="el-GR">
              <a:solidFill>
                <a:srgbClr val="000000"/>
              </a:solidFill>
            </a:endParaRPr>
          </a:p>
        </p:txBody>
      </p:sp>
      <p:sp>
        <p:nvSpPr>
          <p:cNvPr id="6" name="5 - Θέση αριθμού διαφάνειας"/>
          <p:cNvSpPr>
            <a:spLocks noGrp="1"/>
          </p:cNvSpPr>
          <p:nvPr>
            <p:ph type="sldNum" sz="quarter" idx="12"/>
          </p:nvPr>
        </p:nvSpPr>
        <p:spPr/>
        <p:txBody>
          <a:bodyPr/>
          <a:lstStyle>
            <a:lvl1pPr>
              <a:defRPr/>
            </a:lvl1pPr>
          </a:lstStyle>
          <a:p>
            <a:fld id="{EB6A8E29-8F76-44A9-8526-A9F902679456}" type="slidenum">
              <a:rPr lang="el-GR">
                <a:solidFill>
                  <a:srgbClr val="000000"/>
                </a:solidFill>
              </a:rPr>
              <a:pPr/>
              <a:t>‹#›</a:t>
            </a:fld>
            <a:endParaRPr lang="el-GR">
              <a:solidFill>
                <a:srgbClr val="000000"/>
              </a:solidFill>
            </a:endParaRPr>
          </a:p>
        </p:txBody>
      </p:sp>
    </p:spTree>
    <p:extLst>
      <p:ext uri="{BB962C8B-B14F-4D97-AF65-F5344CB8AC3E}">
        <p14:creationId xmlns:p14="http://schemas.microsoft.com/office/powerpoint/2010/main" xmlns="" val="2052832744"/>
      </p:ext>
    </p:extLst>
  </p:cSld>
  <p:clrMapOvr>
    <a:masterClrMapping/>
  </p:clrMapOvr>
</p:sldLayout>
</file>

<file path=ppt/slideLayouts/slideLayout13.xml><?xml version="1.0" encoding="utf-8"?>
<p:sldLayout xmlns:a="http://schemas.openxmlformats.org/drawingml/2006/main" xmlns:r="http://schemas.openxmlformats.org/officeDocument/2006/relationships" xmlns:p="http://schemas.openxmlformats.org/presentationml/2006/main" type="obj" preserve="1">
  <p:cSld name="Τίτλος και Αντικείμενο">
    <p:spTree>
      <p:nvGrpSpPr>
        <p:cNvPr id="1" name=""/>
        <p:cNvGrpSpPr/>
        <p:nvPr/>
      </p:nvGrpSpPr>
      <p:grpSpPr>
        <a:xfrm>
          <a:off x="0" y="0"/>
          <a:ext cx="0" cy="0"/>
          <a:chOff x="0" y="0"/>
          <a:chExt cx="0" cy="0"/>
        </a:xfrm>
      </p:grpSpPr>
      <p:sp>
        <p:nvSpPr>
          <p:cNvPr id="2" name="1 - Τίτλος"/>
          <p:cNvSpPr>
            <a:spLocks noGrp="1"/>
          </p:cNvSpPr>
          <p:nvPr>
            <p:ph type="title"/>
          </p:nvPr>
        </p:nvSpPr>
        <p:spPr/>
        <p:txBody>
          <a:bodyPr/>
          <a:lstStyle/>
          <a:p>
            <a:r>
              <a:rPr lang="el-GR" smtClean="0"/>
              <a:t>Kλικ για επεξεργασία του τίτλου</a:t>
            </a:r>
            <a:endParaRPr lang="el-GR"/>
          </a:p>
        </p:txBody>
      </p:sp>
      <p:sp>
        <p:nvSpPr>
          <p:cNvPr id="3" name="2 - Θέση περιεχομένου"/>
          <p:cNvSpPr>
            <a:spLocks noGrp="1"/>
          </p:cNvSpPr>
          <p:nvPr>
            <p:ph idx="1"/>
          </p:nvPr>
        </p:nvSpPr>
        <p:spPr/>
        <p:txBody>
          <a:bodyPr/>
          <a:lstStyle/>
          <a:p>
            <a:pPr lvl="0"/>
            <a:r>
              <a:rPr lang="el-GR" smtClean="0"/>
              <a:t>Kλικ για επεξεργασία των στυλ του υποδείγματος</a:t>
            </a:r>
          </a:p>
          <a:p>
            <a:pPr lvl="1"/>
            <a:r>
              <a:rPr lang="el-GR" smtClean="0"/>
              <a:t>Δεύτερου επιπέδου</a:t>
            </a:r>
          </a:p>
          <a:p>
            <a:pPr lvl="2"/>
            <a:r>
              <a:rPr lang="el-GR" smtClean="0"/>
              <a:t>Τρίτου επιπέδου</a:t>
            </a:r>
          </a:p>
          <a:p>
            <a:pPr lvl="3"/>
            <a:r>
              <a:rPr lang="el-GR" smtClean="0"/>
              <a:t>Τέταρτου επιπέδου</a:t>
            </a:r>
          </a:p>
          <a:p>
            <a:pPr lvl="4"/>
            <a:r>
              <a:rPr lang="el-GR" smtClean="0"/>
              <a:t>Πέμπτου επιπέδου</a:t>
            </a:r>
            <a:endParaRPr lang="el-GR"/>
          </a:p>
        </p:txBody>
      </p:sp>
      <p:sp>
        <p:nvSpPr>
          <p:cNvPr id="4" name="3 - Θέση ημερομηνίας"/>
          <p:cNvSpPr>
            <a:spLocks noGrp="1"/>
          </p:cNvSpPr>
          <p:nvPr>
            <p:ph type="dt" sz="half" idx="10"/>
          </p:nvPr>
        </p:nvSpPr>
        <p:spPr/>
        <p:txBody>
          <a:bodyPr/>
          <a:lstStyle>
            <a:lvl1pPr>
              <a:defRPr/>
            </a:lvl1pPr>
          </a:lstStyle>
          <a:p>
            <a:endParaRPr lang="el-GR">
              <a:solidFill>
                <a:srgbClr val="000000"/>
              </a:solidFill>
            </a:endParaRPr>
          </a:p>
        </p:txBody>
      </p:sp>
      <p:sp>
        <p:nvSpPr>
          <p:cNvPr id="5" name="4 - Θέση υποσέλιδου"/>
          <p:cNvSpPr>
            <a:spLocks noGrp="1"/>
          </p:cNvSpPr>
          <p:nvPr>
            <p:ph type="ftr" sz="quarter" idx="11"/>
          </p:nvPr>
        </p:nvSpPr>
        <p:spPr/>
        <p:txBody>
          <a:bodyPr/>
          <a:lstStyle>
            <a:lvl1pPr>
              <a:defRPr/>
            </a:lvl1pPr>
          </a:lstStyle>
          <a:p>
            <a:endParaRPr lang="el-GR">
              <a:solidFill>
                <a:srgbClr val="000000"/>
              </a:solidFill>
            </a:endParaRPr>
          </a:p>
        </p:txBody>
      </p:sp>
      <p:sp>
        <p:nvSpPr>
          <p:cNvPr id="6" name="5 - Θέση αριθμού διαφάνειας"/>
          <p:cNvSpPr>
            <a:spLocks noGrp="1"/>
          </p:cNvSpPr>
          <p:nvPr>
            <p:ph type="sldNum" sz="quarter" idx="12"/>
          </p:nvPr>
        </p:nvSpPr>
        <p:spPr/>
        <p:txBody>
          <a:bodyPr/>
          <a:lstStyle>
            <a:lvl1pPr>
              <a:defRPr/>
            </a:lvl1pPr>
          </a:lstStyle>
          <a:p>
            <a:fld id="{D6E30C98-A4E5-48D6-8C03-B549D4B79164}" type="slidenum">
              <a:rPr lang="el-GR">
                <a:solidFill>
                  <a:srgbClr val="000000"/>
                </a:solidFill>
              </a:rPr>
              <a:pPr/>
              <a:t>‹#›</a:t>
            </a:fld>
            <a:endParaRPr lang="el-GR">
              <a:solidFill>
                <a:srgbClr val="000000"/>
              </a:solidFill>
            </a:endParaRPr>
          </a:p>
        </p:txBody>
      </p:sp>
    </p:spTree>
    <p:extLst>
      <p:ext uri="{BB962C8B-B14F-4D97-AF65-F5344CB8AC3E}">
        <p14:creationId xmlns:p14="http://schemas.microsoft.com/office/powerpoint/2010/main" xmlns="" val="2535941499"/>
      </p:ext>
    </p:extLst>
  </p:cSld>
  <p:clrMapOvr>
    <a:masterClrMapping/>
  </p:clrMapOvr>
</p:sldLayout>
</file>

<file path=ppt/slideLayouts/slideLayout14.xml><?xml version="1.0" encoding="utf-8"?>
<p:sldLayout xmlns:a="http://schemas.openxmlformats.org/drawingml/2006/main" xmlns:r="http://schemas.openxmlformats.org/officeDocument/2006/relationships" xmlns:p="http://schemas.openxmlformats.org/presentationml/2006/main" type="secHead" preserve="1">
  <p:cSld name="Κεφαλίδα ενότητας">
    <p:spTree>
      <p:nvGrpSpPr>
        <p:cNvPr id="1" name=""/>
        <p:cNvGrpSpPr/>
        <p:nvPr/>
      </p:nvGrpSpPr>
      <p:grpSpPr>
        <a:xfrm>
          <a:off x="0" y="0"/>
          <a:ext cx="0" cy="0"/>
          <a:chOff x="0" y="0"/>
          <a:chExt cx="0" cy="0"/>
        </a:xfrm>
      </p:grpSpPr>
      <p:sp>
        <p:nvSpPr>
          <p:cNvPr id="2" name="1 - Τίτλος"/>
          <p:cNvSpPr>
            <a:spLocks noGrp="1"/>
          </p:cNvSpPr>
          <p:nvPr>
            <p:ph type="title"/>
          </p:nvPr>
        </p:nvSpPr>
        <p:spPr>
          <a:xfrm>
            <a:off x="722313" y="4406900"/>
            <a:ext cx="7772400" cy="1362075"/>
          </a:xfrm>
        </p:spPr>
        <p:txBody>
          <a:bodyPr anchor="t"/>
          <a:lstStyle>
            <a:lvl1pPr algn="l">
              <a:defRPr sz="4000" b="1" cap="all"/>
            </a:lvl1pPr>
          </a:lstStyle>
          <a:p>
            <a:r>
              <a:rPr lang="el-GR" smtClean="0"/>
              <a:t>Kλικ για επεξεργασία του τίτλου</a:t>
            </a:r>
            <a:endParaRPr lang="el-GR"/>
          </a:p>
        </p:txBody>
      </p:sp>
      <p:sp>
        <p:nvSpPr>
          <p:cNvPr id="3" name="2 - Θέση κειμένου"/>
          <p:cNvSpPr>
            <a:spLocks noGrp="1"/>
          </p:cNvSpPr>
          <p:nvPr>
            <p:ph type="body" idx="1"/>
          </p:nvPr>
        </p:nvSpPr>
        <p:spPr>
          <a:xfrm>
            <a:off x="722313" y="2906713"/>
            <a:ext cx="7772400" cy="1500187"/>
          </a:xfrm>
        </p:spPr>
        <p:txBody>
          <a:bodyPr anchor="b"/>
          <a:lstStyle>
            <a:lvl1pPr marL="0" indent="0">
              <a:buNone/>
              <a:defRPr sz="2000"/>
            </a:lvl1pPr>
            <a:lvl2pPr marL="457200" indent="0">
              <a:buNone/>
              <a:defRPr sz="1800"/>
            </a:lvl2pPr>
            <a:lvl3pPr marL="914400" indent="0">
              <a:buNone/>
              <a:defRPr sz="1600"/>
            </a:lvl3pPr>
            <a:lvl4pPr marL="1371600" indent="0">
              <a:buNone/>
              <a:defRPr sz="1400"/>
            </a:lvl4pPr>
            <a:lvl5pPr marL="1828800" indent="0">
              <a:buNone/>
              <a:defRPr sz="1400"/>
            </a:lvl5pPr>
            <a:lvl6pPr marL="2286000" indent="0">
              <a:buNone/>
              <a:defRPr sz="1400"/>
            </a:lvl6pPr>
            <a:lvl7pPr marL="2743200" indent="0">
              <a:buNone/>
              <a:defRPr sz="1400"/>
            </a:lvl7pPr>
            <a:lvl8pPr marL="3200400" indent="0">
              <a:buNone/>
              <a:defRPr sz="1400"/>
            </a:lvl8pPr>
            <a:lvl9pPr marL="3657600" indent="0">
              <a:buNone/>
              <a:defRPr sz="1400"/>
            </a:lvl9pPr>
          </a:lstStyle>
          <a:p>
            <a:pPr lvl="0"/>
            <a:r>
              <a:rPr lang="el-GR" smtClean="0"/>
              <a:t>Kλικ για επεξεργασία των στυλ του υποδείγματος</a:t>
            </a:r>
          </a:p>
        </p:txBody>
      </p:sp>
      <p:sp>
        <p:nvSpPr>
          <p:cNvPr id="4" name="3 - Θέση ημερομηνίας"/>
          <p:cNvSpPr>
            <a:spLocks noGrp="1"/>
          </p:cNvSpPr>
          <p:nvPr>
            <p:ph type="dt" sz="half" idx="10"/>
          </p:nvPr>
        </p:nvSpPr>
        <p:spPr/>
        <p:txBody>
          <a:bodyPr/>
          <a:lstStyle>
            <a:lvl1pPr>
              <a:defRPr/>
            </a:lvl1pPr>
          </a:lstStyle>
          <a:p>
            <a:endParaRPr lang="el-GR">
              <a:solidFill>
                <a:srgbClr val="000000"/>
              </a:solidFill>
            </a:endParaRPr>
          </a:p>
        </p:txBody>
      </p:sp>
      <p:sp>
        <p:nvSpPr>
          <p:cNvPr id="5" name="4 - Θέση υποσέλιδου"/>
          <p:cNvSpPr>
            <a:spLocks noGrp="1"/>
          </p:cNvSpPr>
          <p:nvPr>
            <p:ph type="ftr" sz="quarter" idx="11"/>
          </p:nvPr>
        </p:nvSpPr>
        <p:spPr/>
        <p:txBody>
          <a:bodyPr/>
          <a:lstStyle>
            <a:lvl1pPr>
              <a:defRPr/>
            </a:lvl1pPr>
          </a:lstStyle>
          <a:p>
            <a:endParaRPr lang="el-GR">
              <a:solidFill>
                <a:srgbClr val="000000"/>
              </a:solidFill>
            </a:endParaRPr>
          </a:p>
        </p:txBody>
      </p:sp>
      <p:sp>
        <p:nvSpPr>
          <p:cNvPr id="6" name="5 - Θέση αριθμού διαφάνειας"/>
          <p:cNvSpPr>
            <a:spLocks noGrp="1"/>
          </p:cNvSpPr>
          <p:nvPr>
            <p:ph type="sldNum" sz="quarter" idx="12"/>
          </p:nvPr>
        </p:nvSpPr>
        <p:spPr/>
        <p:txBody>
          <a:bodyPr/>
          <a:lstStyle>
            <a:lvl1pPr>
              <a:defRPr/>
            </a:lvl1pPr>
          </a:lstStyle>
          <a:p>
            <a:fld id="{64F68E72-BEA8-48C0-9481-1C2DC690196F}" type="slidenum">
              <a:rPr lang="el-GR">
                <a:solidFill>
                  <a:srgbClr val="000000"/>
                </a:solidFill>
              </a:rPr>
              <a:pPr/>
              <a:t>‹#›</a:t>
            </a:fld>
            <a:endParaRPr lang="el-GR">
              <a:solidFill>
                <a:srgbClr val="000000"/>
              </a:solidFill>
            </a:endParaRPr>
          </a:p>
        </p:txBody>
      </p:sp>
    </p:spTree>
    <p:extLst>
      <p:ext uri="{BB962C8B-B14F-4D97-AF65-F5344CB8AC3E}">
        <p14:creationId xmlns:p14="http://schemas.microsoft.com/office/powerpoint/2010/main" xmlns="" val="4232510685"/>
      </p:ext>
    </p:extLst>
  </p:cSld>
  <p:clrMapOvr>
    <a:masterClrMapping/>
  </p:clrMapOvr>
</p:sldLayout>
</file>

<file path=ppt/slideLayouts/slideLayout15.xml><?xml version="1.0" encoding="utf-8"?>
<p:sldLayout xmlns:a="http://schemas.openxmlformats.org/drawingml/2006/main" xmlns:r="http://schemas.openxmlformats.org/officeDocument/2006/relationships" xmlns:p="http://schemas.openxmlformats.org/presentationml/2006/main" type="twoObj" preserve="1">
  <p:cSld name="Δύο περιεχόμενα">
    <p:spTree>
      <p:nvGrpSpPr>
        <p:cNvPr id="1" name=""/>
        <p:cNvGrpSpPr/>
        <p:nvPr/>
      </p:nvGrpSpPr>
      <p:grpSpPr>
        <a:xfrm>
          <a:off x="0" y="0"/>
          <a:ext cx="0" cy="0"/>
          <a:chOff x="0" y="0"/>
          <a:chExt cx="0" cy="0"/>
        </a:xfrm>
      </p:grpSpPr>
      <p:sp>
        <p:nvSpPr>
          <p:cNvPr id="2" name="1 - Τίτλος"/>
          <p:cNvSpPr>
            <a:spLocks noGrp="1"/>
          </p:cNvSpPr>
          <p:nvPr>
            <p:ph type="title"/>
          </p:nvPr>
        </p:nvSpPr>
        <p:spPr/>
        <p:txBody>
          <a:bodyPr/>
          <a:lstStyle/>
          <a:p>
            <a:r>
              <a:rPr lang="el-GR" smtClean="0"/>
              <a:t>Kλικ για επεξεργασία του τίτλου</a:t>
            </a:r>
            <a:endParaRPr lang="el-GR"/>
          </a:p>
        </p:txBody>
      </p:sp>
      <p:sp>
        <p:nvSpPr>
          <p:cNvPr id="3" name="2 - Θέση περιεχομένου"/>
          <p:cNvSpPr>
            <a:spLocks noGrp="1"/>
          </p:cNvSpPr>
          <p:nvPr>
            <p:ph sz="half" idx="1"/>
          </p:nvPr>
        </p:nvSpPr>
        <p:spPr>
          <a:xfrm>
            <a:off x="457200" y="1600200"/>
            <a:ext cx="4038600" cy="4525963"/>
          </a:xfrm>
        </p:spPr>
        <p:txBody>
          <a:bodyPr/>
          <a:lstStyle>
            <a:lvl1pPr>
              <a:defRPr sz="2800"/>
            </a:lvl1pPr>
            <a:lvl2pPr>
              <a:defRPr sz="2400"/>
            </a:lvl2pPr>
            <a:lvl3pPr>
              <a:defRPr sz="2000"/>
            </a:lvl3pPr>
            <a:lvl4pPr>
              <a:defRPr sz="1800"/>
            </a:lvl4pPr>
            <a:lvl5pPr>
              <a:defRPr sz="1800"/>
            </a:lvl5pPr>
            <a:lvl6pPr>
              <a:defRPr sz="1800"/>
            </a:lvl6pPr>
            <a:lvl7pPr>
              <a:defRPr sz="1800"/>
            </a:lvl7pPr>
            <a:lvl8pPr>
              <a:defRPr sz="1800"/>
            </a:lvl8pPr>
            <a:lvl9pPr>
              <a:defRPr sz="1800"/>
            </a:lvl9pPr>
          </a:lstStyle>
          <a:p>
            <a:pPr lvl="0"/>
            <a:r>
              <a:rPr lang="el-GR" smtClean="0"/>
              <a:t>Kλικ για επεξεργασία των στυλ του υποδείγματος</a:t>
            </a:r>
          </a:p>
          <a:p>
            <a:pPr lvl="1"/>
            <a:r>
              <a:rPr lang="el-GR" smtClean="0"/>
              <a:t>Δεύτερου επιπέδου</a:t>
            </a:r>
          </a:p>
          <a:p>
            <a:pPr lvl="2"/>
            <a:r>
              <a:rPr lang="el-GR" smtClean="0"/>
              <a:t>Τρίτου επιπέδου</a:t>
            </a:r>
          </a:p>
          <a:p>
            <a:pPr lvl="3"/>
            <a:r>
              <a:rPr lang="el-GR" smtClean="0"/>
              <a:t>Τέταρτου επιπέδου</a:t>
            </a:r>
          </a:p>
          <a:p>
            <a:pPr lvl="4"/>
            <a:r>
              <a:rPr lang="el-GR" smtClean="0"/>
              <a:t>Πέμπτου επιπέδου</a:t>
            </a:r>
            <a:endParaRPr lang="el-GR"/>
          </a:p>
        </p:txBody>
      </p:sp>
      <p:sp>
        <p:nvSpPr>
          <p:cNvPr id="4" name="3 - Θέση περιεχομένου"/>
          <p:cNvSpPr>
            <a:spLocks noGrp="1"/>
          </p:cNvSpPr>
          <p:nvPr>
            <p:ph sz="half" idx="2"/>
          </p:nvPr>
        </p:nvSpPr>
        <p:spPr>
          <a:xfrm>
            <a:off x="4648200" y="1600200"/>
            <a:ext cx="4038600" cy="4525963"/>
          </a:xfrm>
        </p:spPr>
        <p:txBody>
          <a:bodyPr/>
          <a:lstStyle>
            <a:lvl1pPr>
              <a:defRPr sz="2800"/>
            </a:lvl1pPr>
            <a:lvl2pPr>
              <a:defRPr sz="2400"/>
            </a:lvl2pPr>
            <a:lvl3pPr>
              <a:defRPr sz="2000"/>
            </a:lvl3pPr>
            <a:lvl4pPr>
              <a:defRPr sz="1800"/>
            </a:lvl4pPr>
            <a:lvl5pPr>
              <a:defRPr sz="1800"/>
            </a:lvl5pPr>
            <a:lvl6pPr>
              <a:defRPr sz="1800"/>
            </a:lvl6pPr>
            <a:lvl7pPr>
              <a:defRPr sz="1800"/>
            </a:lvl7pPr>
            <a:lvl8pPr>
              <a:defRPr sz="1800"/>
            </a:lvl8pPr>
            <a:lvl9pPr>
              <a:defRPr sz="1800"/>
            </a:lvl9pPr>
          </a:lstStyle>
          <a:p>
            <a:pPr lvl="0"/>
            <a:r>
              <a:rPr lang="el-GR" smtClean="0"/>
              <a:t>Kλικ για επεξεργασία των στυλ του υποδείγματος</a:t>
            </a:r>
          </a:p>
          <a:p>
            <a:pPr lvl="1"/>
            <a:r>
              <a:rPr lang="el-GR" smtClean="0"/>
              <a:t>Δεύτερου επιπέδου</a:t>
            </a:r>
          </a:p>
          <a:p>
            <a:pPr lvl="2"/>
            <a:r>
              <a:rPr lang="el-GR" smtClean="0"/>
              <a:t>Τρίτου επιπέδου</a:t>
            </a:r>
          </a:p>
          <a:p>
            <a:pPr lvl="3"/>
            <a:r>
              <a:rPr lang="el-GR" smtClean="0"/>
              <a:t>Τέταρτου επιπέδου</a:t>
            </a:r>
          </a:p>
          <a:p>
            <a:pPr lvl="4"/>
            <a:r>
              <a:rPr lang="el-GR" smtClean="0"/>
              <a:t>Πέμπτου επιπέδου</a:t>
            </a:r>
            <a:endParaRPr lang="el-GR"/>
          </a:p>
        </p:txBody>
      </p:sp>
      <p:sp>
        <p:nvSpPr>
          <p:cNvPr id="5" name="4 - Θέση ημερομηνίας"/>
          <p:cNvSpPr>
            <a:spLocks noGrp="1"/>
          </p:cNvSpPr>
          <p:nvPr>
            <p:ph type="dt" sz="half" idx="10"/>
          </p:nvPr>
        </p:nvSpPr>
        <p:spPr/>
        <p:txBody>
          <a:bodyPr/>
          <a:lstStyle>
            <a:lvl1pPr>
              <a:defRPr/>
            </a:lvl1pPr>
          </a:lstStyle>
          <a:p>
            <a:endParaRPr lang="el-GR">
              <a:solidFill>
                <a:srgbClr val="000000"/>
              </a:solidFill>
            </a:endParaRPr>
          </a:p>
        </p:txBody>
      </p:sp>
      <p:sp>
        <p:nvSpPr>
          <p:cNvPr id="6" name="5 - Θέση υποσέλιδου"/>
          <p:cNvSpPr>
            <a:spLocks noGrp="1"/>
          </p:cNvSpPr>
          <p:nvPr>
            <p:ph type="ftr" sz="quarter" idx="11"/>
          </p:nvPr>
        </p:nvSpPr>
        <p:spPr/>
        <p:txBody>
          <a:bodyPr/>
          <a:lstStyle>
            <a:lvl1pPr>
              <a:defRPr/>
            </a:lvl1pPr>
          </a:lstStyle>
          <a:p>
            <a:endParaRPr lang="el-GR">
              <a:solidFill>
                <a:srgbClr val="000000"/>
              </a:solidFill>
            </a:endParaRPr>
          </a:p>
        </p:txBody>
      </p:sp>
      <p:sp>
        <p:nvSpPr>
          <p:cNvPr id="7" name="6 - Θέση αριθμού διαφάνειας"/>
          <p:cNvSpPr>
            <a:spLocks noGrp="1"/>
          </p:cNvSpPr>
          <p:nvPr>
            <p:ph type="sldNum" sz="quarter" idx="12"/>
          </p:nvPr>
        </p:nvSpPr>
        <p:spPr/>
        <p:txBody>
          <a:bodyPr/>
          <a:lstStyle>
            <a:lvl1pPr>
              <a:defRPr/>
            </a:lvl1pPr>
          </a:lstStyle>
          <a:p>
            <a:fld id="{6DD4E633-D70F-4ABF-8E04-FA3A1D76268A}" type="slidenum">
              <a:rPr lang="el-GR">
                <a:solidFill>
                  <a:srgbClr val="000000"/>
                </a:solidFill>
              </a:rPr>
              <a:pPr/>
              <a:t>‹#›</a:t>
            </a:fld>
            <a:endParaRPr lang="el-GR">
              <a:solidFill>
                <a:srgbClr val="000000"/>
              </a:solidFill>
            </a:endParaRPr>
          </a:p>
        </p:txBody>
      </p:sp>
    </p:spTree>
    <p:extLst>
      <p:ext uri="{BB962C8B-B14F-4D97-AF65-F5344CB8AC3E}">
        <p14:creationId xmlns:p14="http://schemas.microsoft.com/office/powerpoint/2010/main" xmlns="" val="2014421064"/>
      </p:ext>
    </p:extLst>
  </p:cSld>
  <p:clrMapOvr>
    <a:masterClrMapping/>
  </p:clrMapOvr>
</p:sldLayout>
</file>

<file path=ppt/slideLayouts/slideLayout16.xml><?xml version="1.0" encoding="utf-8"?>
<p:sldLayout xmlns:a="http://schemas.openxmlformats.org/drawingml/2006/main" xmlns:r="http://schemas.openxmlformats.org/officeDocument/2006/relationships" xmlns:p="http://schemas.openxmlformats.org/presentationml/2006/main" type="twoTxTwoObj" preserve="1">
  <p:cSld name="Σύγκριση">
    <p:spTree>
      <p:nvGrpSpPr>
        <p:cNvPr id="1" name=""/>
        <p:cNvGrpSpPr/>
        <p:nvPr/>
      </p:nvGrpSpPr>
      <p:grpSpPr>
        <a:xfrm>
          <a:off x="0" y="0"/>
          <a:ext cx="0" cy="0"/>
          <a:chOff x="0" y="0"/>
          <a:chExt cx="0" cy="0"/>
        </a:xfrm>
      </p:grpSpPr>
      <p:sp>
        <p:nvSpPr>
          <p:cNvPr id="2" name="1 - Τίτλος"/>
          <p:cNvSpPr>
            <a:spLocks noGrp="1"/>
          </p:cNvSpPr>
          <p:nvPr>
            <p:ph type="title"/>
          </p:nvPr>
        </p:nvSpPr>
        <p:spPr/>
        <p:txBody>
          <a:bodyPr/>
          <a:lstStyle>
            <a:lvl1pPr>
              <a:defRPr/>
            </a:lvl1pPr>
          </a:lstStyle>
          <a:p>
            <a:r>
              <a:rPr lang="el-GR" smtClean="0"/>
              <a:t>Kλικ για επεξεργασία του τίτλου</a:t>
            </a:r>
            <a:endParaRPr lang="el-GR"/>
          </a:p>
        </p:txBody>
      </p:sp>
      <p:sp>
        <p:nvSpPr>
          <p:cNvPr id="3" name="2 - Θέση κειμένου"/>
          <p:cNvSpPr>
            <a:spLocks noGrp="1"/>
          </p:cNvSpPr>
          <p:nvPr>
            <p:ph type="body" idx="1"/>
          </p:nvPr>
        </p:nvSpPr>
        <p:spPr>
          <a:xfrm>
            <a:off x="457200" y="1535113"/>
            <a:ext cx="4040188" cy="639762"/>
          </a:xfrm>
        </p:spPr>
        <p:txBody>
          <a:bodyPr anchor="b"/>
          <a:lstStyle>
            <a:lvl1pPr marL="0" indent="0">
              <a:buNone/>
              <a:defRPr sz="2400" b="1"/>
            </a:lvl1pPr>
            <a:lvl2pPr marL="457200" indent="0">
              <a:buNone/>
              <a:defRPr sz="2000" b="1"/>
            </a:lvl2pPr>
            <a:lvl3pPr marL="914400" indent="0">
              <a:buNone/>
              <a:defRPr sz="1800" b="1"/>
            </a:lvl3pPr>
            <a:lvl4pPr marL="1371600" indent="0">
              <a:buNone/>
              <a:defRPr sz="1600" b="1"/>
            </a:lvl4pPr>
            <a:lvl5pPr marL="1828800" indent="0">
              <a:buNone/>
              <a:defRPr sz="1600" b="1"/>
            </a:lvl5pPr>
            <a:lvl6pPr marL="2286000" indent="0">
              <a:buNone/>
              <a:defRPr sz="1600" b="1"/>
            </a:lvl6pPr>
            <a:lvl7pPr marL="2743200" indent="0">
              <a:buNone/>
              <a:defRPr sz="1600" b="1"/>
            </a:lvl7pPr>
            <a:lvl8pPr marL="3200400" indent="0">
              <a:buNone/>
              <a:defRPr sz="1600" b="1"/>
            </a:lvl8pPr>
            <a:lvl9pPr marL="3657600" indent="0">
              <a:buNone/>
              <a:defRPr sz="1600" b="1"/>
            </a:lvl9pPr>
          </a:lstStyle>
          <a:p>
            <a:pPr lvl="0"/>
            <a:r>
              <a:rPr lang="el-GR" smtClean="0"/>
              <a:t>Kλικ για επεξεργασία των στυλ του υποδείγματος</a:t>
            </a:r>
          </a:p>
        </p:txBody>
      </p:sp>
      <p:sp>
        <p:nvSpPr>
          <p:cNvPr id="4" name="3 - Θέση περιεχομένου"/>
          <p:cNvSpPr>
            <a:spLocks noGrp="1"/>
          </p:cNvSpPr>
          <p:nvPr>
            <p:ph sz="half" idx="2"/>
          </p:nvPr>
        </p:nvSpPr>
        <p:spPr>
          <a:xfrm>
            <a:off x="457200" y="2174875"/>
            <a:ext cx="4040188" cy="3951288"/>
          </a:xfrm>
        </p:spPr>
        <p:txBody>
          <a:bodyPr/>
          <a:lstStyle>
            <a:lvl1pPr>
              <a:defRPr sz="2400"/>
            </a:lvl1pPr>
            <a:lvl2pPr>
              <a:defRPr sz="2000"/>
            </a:lvl2pPr>
            <a:lvl3pPr>
              <a:defRPr sz="1800"/>
            </a:lvl3pPr>
            <a:lvl4pPr>
              <a:defRPr sz="1600"/>
            </a:lvl4pPr>
            <a:lvl5pPr>
              <a:defRPr sz="1600"/>
            </a:lvl5pPr>
            <a:lvl6pPr>
              <a:defRPr sz="1600"/>
            </a:lvl6pPr>
            <a:lvl7pPr>
              <a:defRPr sz="1600"/>
            </a:lvl7pPr>
            <a:lvl8pPr>
              <a:defRPr sz="1600"/>
            </a:lvl8pPr>
            <a:lvl9pPr>
              <a:defRPr sz="1600"/>
            </a:lvl9pPr>
          </a:lstStyle>
          <a:p>
            <a:pPr lvl="0"/>
            <a:r>
              <a:rPr lang="el-GR" smtClean="0"/>
              <a:t>Kλικ για επεξεργασία των στυλ του υποδείγματος</a:t>
            </a:r>
          </a:p>
          <a:p>
            <a:pPr lvl="1"/>
            <a:r>
              <a:rPr lang="el-GR" smtClean="0"/>
              <a:t>Δεύτερου επιπέδου</a:t>
            </a:r>
          </a:p>
          <a:p>
            <a:pPr lvl="2"/>
            <a:r>
              <a:rPr lang="el-GR" smtClean="0"/>
              <a:t>Τρίτου επιπέδου</a:t>
            </a:r>
          </a:p>
          <a:p>
            <a:pPr lvl="3"/>
            <a:r>
              <a:rPr lang="el-GR" smtClean="0"/>
              <a:t>Τέταρτου επιπέδου</a:t>
            </a:r>
          </a:p>
          <a:p>
            <a:pPr lvl="4"/>
            <a:r>
              <a:rPr lang="el-GR" smtClean="0"/>
              <a:t>Πέμπτου επιπέδου</a:t>
            </a:r>
            <a:endParaRPr lang="el-GR"/>
          </a:p>
        </p:txBody>
      </p:sp>
      <p:sp>
        <p:nvSpPr>
          <p:cNvPr id="5" name="4 - Θέση κειμένου"/>
          <p:cNvSpPr>
            <a:spLocks noGrp="1"/>
          </p:cNvSpPr>
          <p:nvPr>
            <p:ph type="body" sz="quarter" idx="3"/>
          </p:nvPr>
        </p:nvSpPr>
        <p:spPr>
          <a:xfrm>
            <a:off x="4645025" y="1535113"/>
            <a:ext cx="4041775" cy="639762"/>
          </a:xfrm>
        </p:spPr>
        <p:txBody>
          <a:bodyPr anchor="b"/>
          <a:lstStyle>
            <a:lvl1pPr marL="0" indent="0">
              <a:buNone/>
              <a:defRPr sz="2400" b="1"/>
            </a:lvl1pPr>
            <a:lvl2pPr marL="457200" indent="0">
              <a:buNone/>
              <a:defRPr sz="2000" b="1"/>
            </a:lvl2pPr>
            <a:lvl3pPr marL="914400" indent="0">
              <a:buNone/>
              <a:defRPr sz="1800" b="1"/>
            </a:lvl3pPr>
            <a:lvl4pPr marL="1371600" indent="0">
              <a:buNone/>
              <a:defRPr sz="1600" b="1"/>
            </a:lvl4pPr>
            <a:lvl5pPr marL="1828800" indent="0">
              <a:buNone/>
              <a:defRPr sz="1600" b="1"/>
            </a:lvl5pPr>
            <a:lvl6pPr marL="2286000" indent="0">
              <a:buNone/>
              <a:defRPr sz="1600" b="1"/>
            </a:lvl6pPr>
            <a:lvl7pPr marL="2743200" indent="0">
              <a:buNone/>
              <a:defRPr sz="1600" b="1"/>
            </a:lvl7pPr>
            <a:lvl8pPr marL="3200400" indent="0">
              <a:buNone/>
              <a:defRPr sz="1600" b="1"/>
            </a:lvl8pPr>
            <a:lvl9pPr marL="3657600" indent="0">
              <a:buNone/>
              <a:defRPr sz="1600" b="1"/>
            </a:lvl9pPr>
          </a:lstStyle>
          <a:p>
            <a:pPr lvl="0"/>
            <a:r>
              <a:rPr lang="el-GR" smtClean="0"/>
              <a:t>Kλικ για επεξεργασία των στυλ του υποδείγματος</a:t>
            </a:r>
          </a:p>
        </p:txBody>
      </p:sp>
      <p:sp>
        <p:nvSpPr>
          <p:cNvPr id="6" name="5 - Θέση περιεχομένου"/>
          <p:cNvSpPr>
            <a:spLocks noGrp="1"/>
          </p:cNvSpPr>
          <p:nvPr>
            <p:ph sz="quarter" idx="4"/>
          </p:nvPr>
        </p:nvSpPr>
        <p:spPr>
          <a:xfrm>
            <a:off x="4645025" y="2174875"/>
            <a:ext cx="4041775" cy="3951288"/>
          </a:xfrm>
        </p:spPr>
        <p:txBody>
          <a:bodyPr/>
          <a:lstStyle>
            <a:lvl1pPr>
              <a:defRPr sz="2400"/>
            </a:lvl1pPr>
            <a:lvl2pPr>
              <a:defRPr sz="2000"/>
            </a:lvl2pPr>
            <a:lvl3pPr>
              <a:defRPr sz="1800"/>
            </a:lvl3pPr>
            <a:lvl4pPr>
              <a:defRPr sz="1600"/>
            </a:lvl4pPr>
            <a:lvl5pPr>
              <a:defRPr sz="1600"/>
            </a:lvl5pPr>
            <a:lvl6pPr>
              <a:defRPr sz="1600"/>
            </a:lvl6pPr>
            <a:lvl7pPr>
              <a:defRPr sz="1600"/>
            </a:lvl7pPr>
            <a:lvl8pPr>
              <a:defRPr sz="1600"/>
            </a:lvl8pPr>
            <a:lvl9pPr>
              <a:defRPr sz="1600"/>
            </a:lvl9pPr>
          </a:lstStyle>
          <a:p>
            <a:pPr lvl="0"/>
            <a:r>
              <a:rPr lang="el-GR" smtClean="0"/>
              <a:t>Kλικ για επεξεργασία των στυλ του υποδείγματος</a:t>
            </a:r>
          </a:p>
          <a:p>
            <a:pPr lvl="1"/>
            <a:r>
              <a:rPr lang="el-GR" smtClean="0"/>
              <a:t>Δεύτερου επιπέδου</a:t>
            </a:r>
          </a:p>
          <a:p>
            <a:pPr lvl="2"/>
            <a:r>
              <a:rPr lang="el-GR" smtClean="0"/>
              <a:t>Τρίτου επιπέδου</a:t>
            </a:r>
          </a:p>
          <a:p>
            <a:pPr lvl="3"/>
            <a:r>
              <a:rPr lang="el-GR" smtClean="0"/>
              <a:t>Τέταρτου επιπέδου</a:t>
            </a:r>
          </a:p>
          <a:p>
            <a:pPr lvl="4"/>
            <a:r>
              <a:rPr lang="el-GR" smtClean="0"/>
              <a:t>Πέμπτου επιπέδου</a:t>
            </a:r>
            <a:endParaRPr lang="el-GR"/>
          </a:p>
        </p:txBody>
      </p:sp>
      <p:sp>
        <p:nvSpPr>
          <p:cNvPr id="7" name="6 - Θέση ημερομηνίας"/>
          <p:cNvSpPr>
            <a:spLocks noGrp="1"/>
          </p:cNvSpPr>
          <p:nvPr>
            <p:ph type="dt" sz="half" idx="10"/>
          </p:nvPr>
        </p:nvSpPr>
        <p:spPr/>
        <p:txBody>
          <a:bodyPr/>
          <a:lstStyle>
            <a:lvl1pPr>
              <a:defRPr/>
            </a:lvl1pPr>
          </a:lstStyle>
          <a:p>
            <a:endParaRPr lang="el-GR">
              <a:solidFill>
                <a:srgbClr val="000000"/>
              </a:solidFill>
            </a:endParaRPr>
          </a:p>
        </p:txBody>
      </p:sp>
      <p:sp>
        <p:nvSpPr>
          <p:cNvPr id="8" name="7 - Θέση υποσέλιδου"/>
          <p:cNvSpPr>
            <a:spLocks noGrp="1"/>
          </p:cNvSpPr>
          <p:nvPr>
            <p:ph type="ftr" sz="quarter" idx="11"/>
          </p:nvPr>
        </p:nvSpPr>
        <p:spPr/>
        <p:txBody>
          <a:bodyPr/>
          <a:lstStyle>
            <a:lvl1pPr>
              <a:defRPr/>
            </a:lvl1pPr>
          </a:lstStyle>
          <a:p>
            <a:endParaRPr lang="el-GR">
              <a:solidFill>
                <a:srgbClr val="000000"/>
              </a:solidFill>
            </a:endParaRPr>
          </a:p>
        </p:txBody>
      </p:sp>
      <p:sp>
        <p:nvSpPr>
          <p:cNvPr id="9" name="8 - Θέση αριθμού διαφάνειας"/>
          <p:cNvSpPr>
            <a:spLocks noGrp="1"/>
          </p:cNvSpPr>
          <p:nvPr>
            <p:ph type="sldNum" sz="quarter" idx="12"/>
          </p:nvPr>
        </p:nvSpPr>
        <p:spPr/>
        <p:txBody>
          <a:bodyPr/>
          <a:lstStyle>
            <a:lvl1pPr>
              <a:defRPr/>
            </a:lvl1pPr>
          </a:lstStyle>
          <a:p>
            <a:fld id="{AA63203A-3180-4F49-9C50-5A9DADC3E53C}" type="slidenum">
              <a:rPr lang="el-GR">
                <a:solidFill>
                  <a:srgbClr val="000000"/>
                </a:solidFill>
              </a:rPr>
              <a:pPr/>
              <a:t>‹#›</a:t>
            </a:fld>
            <a:endParaRPr lang="el-GR">
              <a:solidFill>
                <a:srgbClr val="000000"/>
              </a:solidFill>
            </a:endParaRPr>
          </a:p>
        </p:txBody>
      </p:sp>
    </p:spTree>
    <p:extLst>
      <p:ext uri="{BB962C8B-B14F-4D97-AF65-F5344CB8AC3E}">
        <p14:creationId xmlns:p14="http://schemas.microsoft.com/office/powerpoint/2010/main" xmlns="" val="929996384"/>
      </p:ext>
    </p:extLst>
  </p:cSld>
  <p:clrMapOvr>
    <a:masterClrMapping/>
  </p:clrMapOvr>
</p:sldLayout>
</file>

<file path=ppt/slideLayouts/slideLayout17.xml><?xml version="1.0" encoding="utf-8"?>
<p:sldLayout xmlns:a="http://schemas.openxmlformats.org/drawingml/2006/main" xmlns:r="http://schemas.openxmlformats.org/officeDocument/2006/relationships" xmlns:p="http://schemas.openxmlformats.org/presentationml/2006/main" type="titleOnly" preserve="1">
  <p:cSld name="Μόνο τίτλος">
    <p:spTree>
      <p:nvGrpSpPr>
        <p:cNvPr id="1" name=""/>
        <p:cNvGrpSpPr/>
        <p:nvPr/>
      </p:nvGrpSpPr>
      <p:grpSpPr>
        <a:xfrm>
          <a:off x="0" y="0"/>
          <a:ext cx="0" cy="0"/>
          <a:chOff x="0" y="0"/>
          <a:chExt cx="0" cy="0"/>
        </a:xfrm>
      </p:grpSpPr>
      <p:sp>
        <p:nvSpPr>
          <p:cNvPr id="2" name="1 - Τίτλος"/>
          <p:cNvSpPr>
            <a:spLocks noGrp="1"/>
          </p:cNvSpPr>
          <p:nvPr>
            <p:ph type="title"/>
          </p:nvPr>
        </p:nvSpPr>
        <p:spPr/>
        <p:txBody>
          <a:bodyPr/>
          <a:lstStyle/>
          <a:p>
            <a:r>
              <a:rPr lang="el-GR" smtClean="0"/>
              <a:t>Kλικ για επεξεργασία του τίτλου</a:t>
            </a:r>
            <a:endParaRPr lang="el-GR"/>
          </a:p>
        </p:txBody>
      </p:sp>
      <p:sp>
        <p:nvSpPr>
          <p:cNvPr id="3" name="2 - Θέση ημερομηνίας"/>
          <p:cNvSpPr>
            <a:spLocks noGrp="1"/>
          </p:cNvSpPr>
          <p:nvPr>
            <p:ph type="dt" sz="half" idx="10"/>
          </p:nvPr>
        </p:nvSpPr>
        <p:spPr/>
        <p:txBody>
          <a:bodyPr/>
          <a:lstStyle>
            <a:lvl1pPr>
              <a:defRPr/>
            </a:lvl1pPr>
          </a:lstStyle>
          <a:p>
            <a:endParaRPr lang="el-GR">
              <a:solidFill>
                <a:srgbClr val="000000"/>
              </a:solidFill>
            </a:endParaRPr>
          </a:p>
        </p:txBody>
      </p:sp>
      <p:sp>
        <p:nvSpPr>
          <p:cNvPr id="4" name="3 - Θέση υποσέλιδου"/>
          <p:cNvSpPr>
            <a:spLocks noGrp="1"/>
          </p:cNvSpPr>
          <p:nvPr>
            <p:ph type="ftr" sz="quarter" idx="11"/>
          </p:nvPr>
        </p:nvSpPr>
        <p:spPr/>
        <p:txBody>
          <a:bodyPr/>
          <a:lstStyle>
            <a:lvl1pPr>
              <a:defRPr/>
            </a:lvl1pPr>
          </a:lstStyle>
          <a:p>
            <a:endParaRPr lang="el-GR">
              <a:solidFill>
                <a:srgbClr val="000000"/>
              </a:solidFill>
            </a:endParaRPr>
          </a:p>
        </p:txBody>
      </p:sp>
      <p:sp>
        <p:nvSpPr>
          <p:cNvPr id="5" name="4 - Θέση αριθμού διαφάνειας"/>
          <p:cNvSpPr>
            <a:spLocks noGrp="1"/>
          </p:cNvSpPr>
          <p:nvPr>
            <p:ph type="sldNum" sz="quarter" idx="12"/>
          </p:nvPr>
        </p:nvSpPr>
        <p:spPr/>
        <p:txBody>
          <a:bodyPr/>
          <a:lstStyle>
            <a:lvl1pPr>
              <a:defRPr/>
            </a:lvl1pPr>
          </a:lstStyle>
          <a:p>
            <a:fld id="{F4A4B552-A702-45DE-837B-B7F37316B0C4}" type="slidenum">
              <a:rPr lang="el-GR">
                <a:solidFill>
                  <a:srgbClr val="000000"/>
                </a:solidFill>
              </a:rPr>
              <a:pPr/>
              <a:t>‹#›</a:t>
            </a:fld>
            <a:endParaRPr lang="el-GR">
              <a:solidFill>
                <a:srgbClr val="000000"/>
              </a:solidFill>
            </a:endParaRPr>
          </a:p>
        </p:txBody>
      </p:sp>
    </p:spTree>
    <p:extLst>
      <p:ext uri="{BB962C8B-B14F-4D97-AF65-F5344CB8AC3E}">
        <p14:creationId xmlns:p14="http://schemas.microsoft.com/office/powerpoint/2010/main" xmlns="" val="4069900718"/>
      </p:ext>
    </p:extLst>
  </p:cSld>
  <p:clrMapOvr>
    <a:masterClrMapping/>
  </p:clrMapOvr>
</p:sldLayout>
</file>

<file path=ppt/slideLayouts/slideLayout18.xml><?xml version="1.0" encoding="utf-8"?>
<p:sldLayout xmlns:a="http://schemas.openxmlformats.org/drawingml/2006/main" xmlns:r="http://schemas.openxmlformats.org/officeDocument/2006/relationships" xmlns:p="http://schemas.openxmlformats.org/presentationml/2006/main" type="blank" preserve="1">
  <p:cSld name="Κενή">
    <p:spTree>
      <p:nvGrpSpPr>
        <p:cNvPr id="1" name=""/>
        <p:cNvGrpSpPr/>
        <p:nvPr/>
      </p:nvGrpSpPr>
      <p:grpSpPr>
        <a:xfrm>
          <a:off x="0" y="0"/>
          <a:ext cx="0" cy="0"/>
          <a:chOff x="0" y="0"/>
          <a:chExt cx="0" cy="0"/>
        </a:xfrm>
      </p:grpSpPr>
      <p:sp>
        <p:nvSpPr>
          <p:cNvPr id="2" name="1 - Θέση ημερομηνίας"/>
          <p:cNvSpPr>
            <a:spLocks noGrp="1"/>
          </p:cNvSpPr>
          <p:nvPr>
            <p:ph type="dt" sz="half" idx="10"/>
          </p:nvPr>
        </p:nvSpPr>
        <p:spPr/>
        <p:txBody>
          <a:bodyPr/>
          <a:lstStyle>
            <a:lvl1pPr>
              <a:defRPr/>
            </a:lvl1pPr>
          </a:lstStyle>
          <a:p>
            <a:endParaRPr lang="el-GR">
              <a:solidFill>
                <a:srgbClr val="000000"/>
              </a:solidFill>
            </a:endParaRPr>
          </a:p>
        </p:txBody>
      </p:sp>
      <p:sp>
        <p:nvSpPr>
          <p:cNvPr id="3" name="2 - Θέση υποσέλιδου"/>
          <p:cNvSpPr>
            <a:spLocks noGrp="1"/>
          </p:cNvSpPr>
          <p:nvPr>
            <p:ph type="ftr" sz="quarter" idx="11"/>
          </p:nvPr>
        </p:nvSpPr>
        <p:spPr/>
        <p:txBody>
          <a:bodyPr/>
          <a:lstStyle>
            <a:lvl1pPr>
              <a:defRPr/>
            </a:lvl1pPr>
          </a:lstStyle>
          <a:p>
            <a:endParaRPr lang="el-GR">
              <a:solidFill>
                <a:srgbClr val="000000"/>
              </a:solidFill>
            </a:endParaRPr>
          </a:p>
        </p:txBody>
      </p:sp>
      <p:sp>
        <p:nvSpPr>
          <p:cNvPr id="4" name="3 - Θέση αριθμού διαφάνειας"/>
          <p:cNvSpPr>
            <a:spLocks noGrp="1"/>
          </p:cNvSpPr>
          <p:nvPr>
            <p:ph type="sldNum" sz="quarter" idx="12"/>
          </p:nvPr>
        </p:nvSpPr>
        <p:spPr/>
        <p:txBody>
          <a:bodyPr/>
          <a:lstStyle>
            <a:lvl1pPr>
              <a:defRPr/>
            </a:lvl1pPr>
          </a:lstStyle>
          <a:p>
            <a:fld id="{36BE785F-BDE1-4464-A7BD-8DE11343855B}" type="slidenum">
              <a:rPr lang="el-GR">
                <a:solidFill>
                  <a:srgbClr val="000000"/>
                </a:solidFill>
              </a:rPr>
              <a:pPr/>
              <a:t>‹#›</a:t>
            </a:fld>
            <a:endParaRPr lang="el-GR">
              <a:solidFill>
                <a:srgbClr val="000000"/>
              </a:solidFill>
            </a:endParaRPr>
          </a:p>
        </p:txBody>
      </p:sp>
    </p:spTree>
    <p:extLst>
      <p:ext uri="{BB962C8B-B14F-4D97-AF65-F5344CB8AC3E}">
        <p14:creationId xmlns:p14="http://schemas.microsoft.com/office/powerpoint/2010/main" xmlns="" val="1075655257"/>
      </p:ext>
    </p:extLst>
  </p:cSld>
  <p:clrMapOvr>
    <a:masterClrMapping/>
  </p:clrMapOvr>
</p:sldLayout>
</file>

<file path=ppt/slideLayouts/slideLayout19.xml><?xml version="1.0" encoding="utf-8"?>
<p:sldLayout xmlns:a="http://schemas.openxmlformats.org/drawingml/2006/main" xmlns:r="http://schemas.openxmlformats.org/officeDocument/2006/relationships" xmlns:p="http://schemas.openxmlformats.org/presentationml/2006/main" type="objTx" preserve="1">
  <p:cSld name="Περιεχόμενο με λεζάντα">
    <p:spTree>
      <p:nvGrpSpPr>
        <p:cNvPr id="1" name=""/>
        <p:cNvGrpSpPr/>
        <p:nvPr/>
      </p:nvGrpSpPr>
      <p:grpSpPr>
        <a:xfrm>
          <a:off x="0" y="0"/>
          <a:ext cx="0" cy="0"/>
          <a:chOff x="0" y="0"/>
          <a:chExt cx="0" cy="0"/>
        </a:xfrm>
      </p:grpSpPr>
      <p:sp>
        <p:nvSpPr>
          <p:cNvPr id="2" name="1 - Τίτλος"/>
          <p:cNvSpPr>
            <a:spLocks noGrp="1"/>
          </p:cNvSpPr>
          <p:nvPr>
            <p:ph type="title"/>
          </p:nvPr>
        </p:nvSpPr>
        <p:spPr>
          <a:xfrm>
            <a:off x="457200" y="273050"/>
            <a:ext cx="3008313" cy="1162050"/>
          </a:xfrm>
        </p:spPr>
        <p:txBody>
          <a:bodyPr anchor="b"/>
          <a:lstStyle>
            <a:lvl1pPr algn="l">
              <a:defRPr sz="2000" b="1"/>
            </a:lvl1pPr>
          </a:lstStyle>
          <a:p>
            <a:r>
              <a:rPr lang="el-GR" smtClean="0"/>
              <a:t>Kλικ για επεξεργασία του τίτλου</a:t>
            </a:r>
            <a:endParaRPr lang="el-GR"/>
          </a:p>
        </p:txBody>
      </p:sp>
      <p:sp>
        <p:nvSpPr>
          <p:cNvPr id="3" name="2 - Θέση περιεχομένου"/>
          <p:cNvSpPr>
            <a:spLocks noGrp="1"/>
          </p:cNvSpPr>
          <p:nvPr>
            <p:ph idx="1"/>
          </p:nvPr>
        </p:nvSpPr>
        <p:spPr>
          <a:xfrm>
            <a:off x="3575050" y="273050"/>
            <a:ext cx="5111750" cy="5853113"/>
          </a:xfrm>
        </p:spPr>
        <p:txBody>
          <a:bodyPr/>
          <a:lstStyle>
            <a:lvl1pPr>
              <a:defRPr sz="3200"/>
            </a:lvl1pPr>
            <a:lvl2pPr>
              <a:defRPr sz="2800"/>
            </a:lvl2pPr>
            <a:lvl3pPr>
              <a:defRPr sz="2400"/>
            </a:lvl3pPr>
            <a:lvl4pPr>
              <a:defRPr sz="2000"/>
            </a:lvl4pPr>
            <a:lvl5pPr>
              <a:defRPr sz="2000"/>
            </a:lvl5pPr>
            <a:lvl6pPr>
              <a:defRPr sz="2000"/>
            </a:lvl6pPr>
            <a:lvl7pPr>
              <a:defRPr sz="2000"/>
            </a:lvl7pPr>
            <a:lvl8pPr>
              <a:defRPr sz="2000"/>
            </a:lvl8pPr>
            <a:lvl9pPr>
              <a:defRPr sz="2000"/>
            </a:lvl9pPr>
          </a:lstStyle>
          <a:p>
            <a:pPr lvl="0"/>
            <a:r>
              <a:rPr lang="el-GR" smtClean="0"/>
              <a:t>Kλικ για επεξεργασία των στυλ του υποδείγματος</a:t>
            </a:r>
          </a:p>
          <a:p>
            <a:pPr lvl="1"/>
            <a:r>
              <a:rPr lang="el-GR" smtClean="0"/>
              <a:t>Δεύτερου επιπέδου</a:t>
            </a:r>
          </a:p>
          <a:p>
            <a:pPr lvl="2"/>
            <a:r>
              <a:rPr lang="el-GR" smtClean="0"/>
              <a:t>Τρίτου επιπέδου</a:t>
            </a:r>
          </a:p>
          <a:p>
            <a:pPr lvl="3"/>
            <a:r>
              <a:rPr lang="el-GR" smtClean="0"/>
              <a:t>Τέταρτου επιπέδου</a:t>
            </a:r>
          </a:p>
          <a:p>
            <a:pPr lvl="4"/>
            <a:r>
              <a:rPr lang="el-GR" smtClean="0"/>
              <a:t>Πέμπτου επιπέδου</a:t>
            </a:r>
            <a:endParaRPr lang="el-GR"/>
          </a:p>
        </p:txBody>
      </p:sp>
      <p:sp>
        <p:nvSpPr>
          <p:cNvPr id="4" name="3 - Θέση κειμένου"/>
          <p:cNvSpPr>
            <a:spLocks noGrp="1"/>
          </p:cNvSpPr>
          <p:nvPr>
            <p:ph type="body" sz="half" idx="2"/>
          </p:nvPr>
        </p:nvSpPr>
        <p:spPr>
          <a:xfrm>
            <a:off x="457200" y="1435100"/>
            <a:ext cx="3008313" cy="4691063"/>
          </a:xfrm>
        </p:spPr>
        <p:txBody>
          <a:bodyPr/>
          <a:lstStyle>
            <a:lvl1pPr marL="0" indent="0">
              <a:buNone/>
              <a:defRPr sz="1400"/>
            </a:lvl1pPr>
            <a:lvl2pPr marL="457200" indent="0">
              <a:buNone/>
              <a:defRPr sz="1200"/>
            </a:lvl2pPr>
            <a:lvl3pPr marL="914400" indent="0">
              <a:buNone/>
              <a:defRPr sz="1000"/>
            </a:lvl3pPr>
            <a:lvl4pPr marL="1371600" indent="0">
              <a:buNone/>
              <a:defRPr sz="900"/>
            </a:lvl4pPr>
            <a:lvl5pPr marL="1828800" indent="0">
              <a:buNone/>
              <a:defRPr sz="900"/>
            </a:lvl5pPr>
            <a:lvl6pPr marL="2286000" indent="0">
              <a:buNone/>
              <a:defRPr sz="900"/>
            </a:lvl6pPr>
            <a:lvl7pPr marL="2743200" indent="0">
              <a:buNone/>
              <a:defRPr sz="900"/>
            </a:lvl7pPr>
            <a:lvl8pPr marL="3200400" indent="0">
              <a:buNone/>
              <a:defRPr sz="900"/>
            </a:lvl8pPr>
            <a:lvl9pPr marL="3657600" indent="0">
              <a:buNone/>
              <a:defRPr sz="900"/>
            </a:lvl9pPr>
          </a:lstStyle>
          <a:p>
            <a:pPr lvl="0"/>
            <a:r>
              <a:rPr lang="el-GR" smtClean="0"/>
              <a:t>Kλικ για επεξεργασία των στυλ του υποδείγματος</a:t>
            </a:r>
          </a:p>
        </p:txBody>
      </p:sp>
      <p:sp>
        <p:nvSpPr>
          <p:cNvPr id="5" name="4 - Θέση ημερομηνίας"/>
          <p:cNvSpPr>
            <a:spLocks noGrp="1"/>
          </p:cNvSpPr>
          <p:nvPr>
            <p:ph type="dt" sz="half" idx="10"/>
          </p:nvPr>
        </p:nvSpPr>
        <p:spPr/>
        <p:txBody>
          <a:bodyPr/>
          <a:lstStyle>
            <a:lvl1pPr>
              <a:defRPr/>
            </a:lvl1pPr>
          </a:lstStyle>
          <a:p>
            <a:endParaRPr lang="el-GR">
              <a:solidFill>
                <a:srgbClr val="000000"/>
              </a:solidFill>
            </a:endParaRPr>
          </a:p>
        </p:txBody>
      </p:sp>
      <p:sp>
        <p:nvSpPr>
          <p:cNvPr id="6" name="5 - Θέση υποσέλιδου"/>
          <p:cNvSpPr>
            <a:spLocks noGrp="1"/>
          </p:cNvSpPr>
          <p:nvPr>
            <p:ph type="ftr" sz="quarter" idx="11"/>
          </p:nvPr>
        </p:nvSpPr>
        <p:spPr/>
        <p:txBody>
          <a:bodyPr/>
          <a:lstStyle>
            <a:lvl1pPr>
              <a:defRPr/>
            </a:lvl1pPr>
          </a:lstStyle>
          <a:p>
            <a:endParaRPr lang="el-GR">
              <a:solidFill>
                <a:srgbClr val="000000"/>
              </a:solidFill>
            </a:endParaRPr>
          </a:p>
        </p:txBody>
      </p:sp>
      <p:sp>
        <p:nvSpPr>
          <p:cNvPr id="7" name="6 - Θέση αριθμού διαφάνειας"/>
          <p:cNvSpPr>
            <a:spLocks noGrp="1"/>
          </p:cNvSpPr>
          <p:nvPr>
            <p:ph type="sldNum" sz="quarter" idx="12"/>
          </p:nvPr>
        </p:nvSpPr>
        <p:spPr/>
        <p:txBody>
          <a:bodyPr/>
          <a:lstStyle>
            <a:lvl1pPr>
              <a:defRPr/>
            </a:lvl1pPr>
          </a:lstStyle>
          <a:p>
            <a:fld id="{0BD9E083-C815-4EB0-9E59-0594D949844A}" type="slidenum">
              <a:rPr lang="el-GR">
                <a:solidFill>
                  <a:srgbClr val="000000"/>
                </a:solidFill>
              </a:rPr>
              <a:pPr/>
              <a:t>‹#›</a:t>
            </a:fld>
            <a:endParaRPr lang="el-GR">
              <a:solidFill>
                <a:srgbClr val="000000"/>
              </a:solidFill>
            </a:endParaRPr>
          </a:p>
        </p:txBody>
      </p:sp>
    </p:spTree>
    <p:extLst>
      <p:ext uri="{BB962C8B-B14F-4D97-AF65-F5344CB8AC3E}">
        <p14:creationId xmlns:p14="http://schemas.microsoft.com/office/powerpoint/2010/main" xmlns="" val="2089161146"/>
      </p:ext>
    </p:extLst>
  </p:cSld>
  <p:clrMapOvr>
    <a:masterClrMapping/>
  </p:clrMapOvr>
</p:sldLayout>
</file>

<file path=ppt/slideLayouts/slideLayout20.xml><?xml version="1.0" encoding="utf-8"?>
<p:sldLayout xmlns:a="http://schemas.openxmlformats.org/drawingml/2006/main" xmlns:r="http://schemas.openxmlformats.org/officeDocument/2006/relationships" xmlns:p="http://schemas.openxmlformats.org/presentationml/2006/main" type="picTx" preserve="1">
  <p:cSld name="Εικόνα με λεζάντα">
    <p:spTree>
      <p:nvGrpSpPr>
        <p:cNvPr id="1" name=""/>
        <p:cNvGrpSpPr/>
        <p:nvPr/>
      </p:nvGrpSpPr>
      <p:grpSpPr>
        <a:xfrm>
          <a:off x="0" y="0"/>
          <a:ext cx="0" cy="0"/>
          <a:chOff x="0" y="0"/>
          <a:chExt cx="0" cy="0"/>
        </a:xfrm>
      </p:grpSpPr>
      <p:sp>
        <p:nvSpPr>
          <p:cNvPr id="2" name="1 - Τίτλος"/>
          <p:cNvSpPr>
            <a:spLocks noGrp="1"/>
          </p:cNvSpPr>
          <p:nvPr>
            <p:ph type="title"/>
          </p:nvPr>
        </p:nvSpPr>
        <p:spPr>
          <a:xfrm>
            <a:off x="1792288" y="4800600"/>
            <a:ext cx="5486400" cy="566738"/>
          </a:xfrm>
        </p:spPr>
        <p:txBody>
          <a:bodyPr anchor="b"/>
          <a:lstStyle>
            <a:lvl1pPr algn="l">
              <a:defRPr sz="2000" b="1"/>
            </a:lvl1pPr>
          </a:lstStyle>
          <a:p>
            <a:r>
              <a:rPr lang="el-GR" smtClean="0"/>
              <a:t>Kλικ για επεξεργασία του τίτλου</a:t>
            </a:r>
            <a:endParaRPr lang="el-GR"/>
          </a:p>
        </p:txBody>
      </p:sp>
      <p:sp>
        <p:nvSpPr>
          <p:cNvPr id="3" name="2 - Θέση εικόνας"/>
          <p:cNvSpPr>
            <a:spLocks noGrp="1"/>
          </p:cNvSpPr>
          <p:nvPr>
            <p:ph type="pic" idx="1"/>
          </p:nvPr>
        </p:nvSpPr>
        <p:spPr>
          <a:xfrm>
            <a:off x="1792288" y="612775"/>
            <a:ext cx="5486400" cy="4114800"/>
          </a:xfrm>
        </p:spPr>
        <p:txBody>
          <a:bodyPr/>
          <a:lstStyle>
            <a:lvl1pPr marL="0" indent="0">
              <a:buNone/>
              <a:defRPr sz="3200"/>
            </a:lvl1pPr>
            <a:lvl2pPr marL="457200" indent="0">
              <a:buNone/>
              <a:defRPr sz="2800"/>
            </a:lvl2pPr>
            <a:lvl3pPr marL="914400" indent="0">
              <a:buNone/>
              <a:defRPr sz="2400"/>
            </a:lvl3pPr>
            <a:lvl4pPr marL="1371600" indent="0">
              <a:buNone/>
              <a:defRPr sz="2000"/>
            </a:lvl4pPr>
            <a:lvl5pPr marL="1828800" indent="0">
              <a:buNone/>
              <a:defRPr sz="2000"/>
            </a:lvl5pPr>
            <a:lvl6pPr marL="2286000" indent="0">
              <a:buNone/>
              <a:defRPr sz="2000"/>
            </a:lvl6pPr>
            <a:lvl7pPr marL="2743200" indent="0">
              <a:buNone/>
              <a:defRPr sz="2000"/>
            </a:lvl7pPr>
            <a:lvl8pPr marL="3200400" indent="0">
              <a:buNone/>
              <a:defRPr sz="2000"/>
            </a:lvl8pPr>
            <a:lvl9pPr marL="3657600" indent="0">
              <a:buNone/>
              <a:defRPr sz="2000"/>
            </a:lvl9pPr>
          </a:lstStyle>
          <a:p>
            <a:endParaRPr lang="el-GR"/>
          </a:p>
        </p:txBody>
      </p:sp>
      <p:sp>
        <p:nvSpPr>
          <p:cNvPr id="4" name="3 - Θέση κειμένου"/>
          <p:cNvSpPr>
            <a:spLocks noGrp="1"/>
          </p:cNvSpPr>
          <p:nvPr>
            <p:ph type="body" sz="half" idx="2"/>
          </p:nvPr>
        </p:nvSpPr>
        <p:spPr>
          <a:xfrm>
            <a:off x="1792288" y="5367338"/>
            <a:ext cx="5486400" cy="804862"/>
          </a:xfrm>
        </p:spPr>
        <p:txBody>
          <a:bodyPr/>
          <a:lstStyle>
            <a:lvl1pPr marL="0" indent="0">
              <a:buNone/>
              <a:defRPr sz="1400"/>
            </a:lvl1pPr>
            <a:lvl2pPr marL="457200" indent="0">
              <a:buNone/>
              <a:defRPr sz="1200"/>
            </a:lvl2pPr>
            <a:lvl3pPr marL="914400" indent="0">
              <a:buNone/>
              <a:defRPr sz="1000"/>
            </a:lvl3pPr>
            <a:lvl4pPr marL="1371600" indent="0">
              <a:buNone/>
              <a:defRPr sz="900"/>
            </a:lvl4pPr>
            <a:lvl5pPr marL="1828800" indent="0">
              <a:buNone/>
              <a:defRPr sz="900"/>
            </a:lvl5pPr>
            <a:lvl6pPr marL="2286000" indent="0">
              <a:buNone/>
              <a:defRPr sz="900"/>
            </a:lvl6pPr>
            <a:lvl7pPr marL="2743200" indent="0">
              <a:buNone/>
              <a:defRPr sz="900"/>
            </a:lvl7pPr>
            <a:lvl8pPr marL="3200400" indent="0">
              <a:buNone/>
              <a:defRPr sz="900"/>
            </a:lvl8pPr>
            <a:lvl9pPr marL="3657600" indent="0">
              <a:buNone/>
              <a:defRPr sz="900"/>
            </a:lvl9pPr>
          </a:lstStyle>
          <a:p>
            <a:pPr lvl="0"/>
            <a:r>
              <a:rPr lang="el-GR" smtClean="0"/>
              <a:t>Kλικ για επεξεργασία των στυλ του υποδείγματος</a:t>
            </a:r>
          </a:p>
        </p:txBody>
      </p:sp>
      <p:sp>
        <p:nvSpPr>
          <p:cNvPr id="5" name="4 - Θέση ημερομηνίας"/>
          <p:cNvSpPr>
            <a:spLocks noGrp="1"/>
          </p:cNvSpPr>
          <p:nvPr>
            <p:ph type="dt" sz="half" idx="10"/>
          </p:nvPr>
        </p:nvSpPr>
        <p:spPr/>
        <p:txBody>
          <a:bodyPr/>
          <a:lstStyle>
            <a:lvl1pPr>
              <a:defRPr/>
            </a:lvl1pPr>
          </a:lstStyle>
          <a:p>
            <a:endParaRPr lang="el-GR">
              <a:solidFill>
                <a:srgbClr val="000000"/>
              </a:solidFill>
            </a:endParaRPr>
          </a:p>
        </p:txBody>
      </p:sp>
      <p:sp>
        <p:nvSpPr>
          <p:cNvPr id="6" name="5 - Θέση υποσέλιδου"/>
          <p:cNvSpPr>
            <a:spLocks noGrp="1"/>
          </p:cNvSpPr>
          <p:nvPr>
            <p:ph type="ftr" sz="quarter" idx="11"/>
          </p:nvPr>
        </p:nvSpPr>
        <p:spPr/>
        <p:txBody>
          <a:bodyPr/>
          <a:lstStyle>
            <a:lvl1pPr>
              <a:defRPr/>
            </a:lvl1pPr>
          </a:lstStyle>
          <a:p>
            <a:endParaRPr lang="el-GR">
              <a:solidFill>
                <a:srgbClr val="000000"/>
              </a:solidFill>
            </a:endParaRPr>
          </a:p>
        </p:txBody>
      </p:sp>
      <p:sp>
        <p:nvSpPr>
          <p:cNvPr id="7" name="6 - Θέση αριθμού διαφάνειας"/>
          <p:cNvSpPr>
            <a:spLocks noGrp="1"/>
          </p:cNvSpPr>
          <p:nvPr>
            <p:ph type="sldNum" sz="quarter" idx="12"/>
          </p:nvPr>
        </p:nvSpPr>
        <p:spPr/>
        <p:txBody>
          <a:bodyPr/>
          <a:lstStyle>
            <a:lvl1pPr>
              <a:defRPr/>
            </a:lvl1pPr>
          </a:lstStyle>
          <a:p>
            <a:fld id="{F082B05F-0913-4B87-8789-98BBB45C1239}" type="slidenum">
              <a:rPr lang="el-GR">
                <a:solidFill>
                  <a:srgbClr val="000000"/>
                </a:solidFill>
              </a:rPr>
              <a:pPr/>
              <a:t>‹#›</a:t>
            </a:fld>
            <a:endParaRPr lang="el-GR">
              <a:solidFill>
                <a:srgbClr val="000000"/>
              </a:solidFill>
            </a:endParaRPr>
          </a:p>
        </p:txBody>
      </p:sp>
    </p:spTree>
    <p:extLst>
      <p:ext uri="{BB962C8B-B14F-4D97-AF65-F5344CB8AC3E}">
        <p14:creationId xmlns:p14="http://schemas.microsoft.com/office/powerpoint/2010/main" xmlns="" val="2337788384"/>
      </p:ext>
    </p:extLst>
  </p:cSld>
  <p:clrMapOvr>
    <a:masterClrMapping/>
  </p:clrMapOvr>
</p:sldLayout>
</file>

<file path=ppt/slideLayouts/slideLayout21.xml><?xml version="1.0" encoding="utf-8"?>
<p:sldLayout xmlns:a="http://schemas.openxmlformats.org/drawingml/2006/main" xmlns:r="http://schemas.openxmlformats.org/officeDocument/2006/relationships" xmlns:p="http://schemas.openxmlformats.org/presentationml/2006/main" type="vertTx" preserve="1">
  <p:cSld name="Τίτλος και Κατακόρυφο κείμενο">
    <p:spTree>
      <p:nvGrpSpPr>
        <p:cNvPr id="1" name=""/>
        <p:cNvGrpSpPr/>
        <p:nvPr/>
      </p:nvGrpSpPr>
      <p:grpSpPr>
        <a:xfrm>
          <a:off x="0" y="0"/>
          <a:ext cx="0" cy="0"/>
          <a:chOff x="0" y="0"/>
          <a:chExt cx="0" cy="0"/>
        </a:xfrm>
      </p:grpSpPr>
      <p:sp>
        <p:nvSpPr>
          <p:cNvPr id="2" name="1 - Τίτλος"/>
          <p:cNvSpPr>
            <a:spLocks noGrp="1"/>
          </p:cNvSpPr>
          <p:nvPr>
            <p:ph type="title"/>
          </p:nvPr>
        </p:nvSpPr>
        <p:spPr/>
        <p:txBody>
          <a:bodyPr/>
          <a:lstStyle/>
          <a:p>
            <a:r>
              <a:rPr lang="el-GR" smtClean="0"/>
              <a:t>Kλικ για επεξεργασία του τίτλου</a:t>
            </a:r>
            <a:endParaRPr lang="el-GR"/>
          </a:p>
        </p:txBody>
      </p:sp>
      <p:sp>
        <p:nvSpPr>
          <p:cNvPr id="3" name="2 - Θέση κατακόρυφου κειμένου"/>
          <p:cNvSpPr>
            <a:spLocks noGrp="1"/>
          </p:cNvSpPr>
          <p:nvPr>
            <p:ph type="body" orient="vert" idx="1"/>
          </p:nvPr>
        </p:nvSpPr>
        <p:spPr/>
        <p:txBody>
          <a:bodyPr vert="eaVert"/>
          <a:lstStyle/>
          <a:p>
            <a:pPr lvl="0"/>
            <a:r>
              <a:rPr lang="el-GR" smtClean="0"/>
              <a:t>Kλικ για επεξεργασία των στυλ του υποδείγματος</a:t>
            </a:r>
          </a:p>
          <a:p>
            <a:pPr lvl="1"/>
            <a:r>
              <a:rPr lang="el-GR" smtClean="0"/>
              <a:t>Δεύτερου επιπέδου</a:t>
            </a:r>
          </a:p>
          <a:p>
            <a:pPr lvl="2"/>
            <a:r>
              <a:rPr lang="el-GR" smtClean="0"/>
              <a:t>Τρίτου επιπέδου</a:t>
            </a:r>
          </a:p>
          <a:p>
            <a:pPr lvl="3"/>
            <a:r>
              <a:rPr lang="el-GR" smtClean="0"/>
              <a:t>Τέταρτου επιπέδου</a:t>
            </a:r>
          </a:p>
          <a:p>
            <a:pPr lvl="4"/>
            <a:r>
              <a:rPr lang="el-GR" smtClean="0"/>
              <a:t>Πέμπτου επιπέδου</a:t>
            </a:r>
            <a:endParaRPr lang="el-GR"/>
          </a:p>
        </p:txBody>
      </p:sp>
      <p:sp>
        <p:nvSpPr>
          <p:cNvPr id="4" name="3 - Θέση ημερομηνίας"/>
          <p:cNvSpPr>
            <a:spLocks noGrp="1"/>
          </p:cNvSpPr>
          <p:nvPr>
            <p:ph type="dt" sz="half" idx="10"/>
          </p:nvPr>
        </p:nvSpPr>
        <p:spPr/>
        <p:txBody>
          <a:bodyPr/>
          <a:lstStyle>
            <a:lvl1pPr>
              <a:defRPr/>
            </a:lvl1pPr>
          </a:lstStyle>
          <a:p>
            <a:endParaRPr lang="el-GR">
              <a:solidFill>
                <a:srgbClr val="000000"/>
              </a:solidFill>
            </a:endParaRPr>
          </a:p>
        </p:txBody>
      </p:sp>
      <p:sp>
        <p:nvSpPr>
          <p:cNvPr id="5" name="4 - Θέση υποσέλιδου"/>
          <p:cNvSpPr>
            <a:spLocks noGrp="1"/>
          </p:cNvSpPr>
          <p:nvPr>
            <p:ph type="ftr" sz="quarter" idx="11"/>
          </p:nvPr>
        </p:nvSpPr>
        <p:spPr/>
        <p:txBody>
          <a:bodyPr/>
          <a:lstStyle>
            <a:lvl1pPr>
              <a:defRPr/>
            </a:lvl1pPr>
          </a:lstStyle>
          <a:p>
            <a:endParaRPr lang="el-GR">
              <a:solidFill>
                <a:srgbClr val="000000"/>
              </a:solidFill>
            </a:endParaRPr>
          </a:p>
        </p:txBody>
      </p:sp>
      <p:sp>
        <p:nvSpPr>
          <p:cNvPr id="6" name="5 - Θέση αριθμού διαφάνειας"/>
          <p:cNvSpPr>
            <a:spLocks noGrp="1"/>
          </p:cNvSpPr>
          <p:nvPr>
            <p:ph type="sldNum" sz="quarter" idx="12"/>
          </p:nvPr>
        </p:nvSpPr>
        <p:spPr/>
        <p:txBody>
          <a:bodyPr/>
          <a:lstStyle>
            <a:lvl1pPr>
              <a:defRPr/>
            </a:lvl1pPr>
          </a:lstStyle>
          <a:p>
            <a:fld id="{170AE682-43CE-4E58-8CAB-FB3A0AA3E214}" type="slidenum">
              <a:rPr lang="el-GR">
                <a:solidFill>
                  <a:srgbClr val="000000"/>
                </a:solidFill>
              </a:rPr>
              <a:pPr/>
              <a:t>‹#›</a:t>
            </a:fld>
            <a:endParaRPr lang="el-GR">
              <a:solidFill>
                <a:srgbClr val="000000"/>
              </a:solidFill>
            </a:endParaRPr>
          </a:p>
        </p:txBody>
      </p:sp>
    </p:spTree>
    <p:extLst>
      <p:ext uri="{BB962C8B-B14F-4D97-AF65-F5344CB8AC3E}">
        <p14:creationId xmlns:p14="http://schemas.microsoft.com/office/powerpoint/2010/main" xmlns="" val="2602716298"/>
      </p:ext>
    </p:extLst>
  </p:cSld>
  <p:clrMapOvr>
    <a:masterClrMapping/>
  </p:clrMapOvr>
</p:sldLayout>
</file>

<file path=ppt/slideLayouts/slideLayout22.xml><?xml version="1.0" encoding="utf-8"?>
<p:sldLayout xmlns:a="http://schemas.openxmlformats.org/drawingml/2006/main" xmlns:r="http://schemas.openxmlformats.org/officeDocument/2006/relationships" xmlns:p="http://schemas.openxmlformats.org/presentationml/2006/main" type="vertTitleAndTx" preserve="1">
  <p:cSld name="Κατακόρυφος τίτλος και Κείμενο">
    <p:spTree>
      <p:nvGrpSpPr>
        <p:cNvPr id="1" name=""/>
        <p:cNvGrpSpPr/>
        <p:nvPr/>
      </p:nvGrpSpPr>
      <p:grpSpPr>
        <a:xfrm>
          <a:off x="0" y="0"/>
          <a:ext cx="0" cy="0"/>
          <a:chOff x="0" y="0"/>
          <a:chExt cx="0" cy="0"/>
        </a:xfrm>
      </p:grpSpPr>
      <p:sp>
        <p:nvSpPr>
          <p:cNvPr id="2" name="1 - Κατακόρυφος τίτλος"/>
          <p:cNvSpPr>
            <a:spLocks noGrp="1"/>
          </p:cNvSpPr>
          <p:nvPr>
            <p:ph type="title" orient="vert"/>
          </p:nvPr>
        </p:nvSpPr>
        <p:spPr>
          <a:xfrm>
            <a:off x="6629400" y="274638"/>
            <a:ext cx="2057400" cy="5851525"/>
          </a:xfrm>
        </p:spPr>
        <p:txBody>
          <a:bodyPr vert="eaVert"/>
          <a:lstStyle/>
          <a:p>
            <a:r>
              <a:rPr lang="el-GR" smtClean="0"/>
              <a:t>Kλικ για επεξεργασία του τίτλου</a:t>
            </a:r>
            <a:endParaRPr lang="el-GR"/>
          </a:p>
        </p:txBody>
      </p:sp>
      <p:sp>
        <p:nvSpPr>
          <p:cNvPr id="3" name="2 - Θέση κατακόρυφου κειμένου"/>
          <p:cNvSpPr>
            <a:spLocks noGrp="1"/>
          </p:cNvSpPr>
          <p:nvPr>
            <p:ph type="body" orient="vert" idx="1"/>
          </p:nvPr>
        </p:nvSpPr>
        <p:spPr>
          <a:xfrm>
            <a:off x="457200" y="274638"/>
            <a:ext cx="6019800" cy="5851525"/>
          </a:xfrm>
        </p:spPr>
        <p:txBody>
          <a:bodyPr vert="eaVert"/>
          <a:lstStyle/>
          <a:p>
            <a:pPr lvl="0"/>
            <a:r>
              <a:rPr lang="el-GR" smtClean="0"/>
              <a:t>Kλικ για επεξεργασία των στυλ του υποδείγματος</a:t>
            </a:r>
          </a:p>
          <a:p>
            <a:pPr lvl="1"/>
            <a:r>
              <a:rPr lang="el-GR" smtClean="0"/>
              <a:t>Δεύτερου επιπέδου</a:t>
            </a:r>
          </a:p>
          <a:p>
            <a:pPr lvl="2"/>
            <a:r>
              <a:rPr lang="el-GR" smtClean="0"/>
              <a:t>Τρίτου επιπέδου</a:t>
            </a:r>
          </a:p>
          <a:p>
            <a:pPr lvl="3"/>
            <a:r>
              <a:rPr lang="el-GR" smtClean="0"/>
              <a:t>Τέταρτου επιπέδου</a:t>
            </a:r>
          </a:p>
          <a:p>
            <a:pPr lvl="4"/>
            <a:r>
              <a:rPr lang="el-GR" smtClean="0"/>
              <a:t>Πέμπτου επιπέδου</a:t>
            </a:r>
            <a:endParaRPr lang="el-GR"/>
          </a:p>
        </p:txBody>
      </p:sp>
      <p:sp>
        <p:nvSpPr>
          <p:cNvPr id="4" name="3 - Θέση ημερομηνίας"/>
          <p:cNvSpPr>
            <a:spLocks noGrp="1"/>
          </p:cNvSpPr>
          <p:nvPr>
            <p:ph type="dt" sz="half" idx="10"/>
          </p:nvPr>
        </p:nvSpPr>
        <p:spPr/>
        <p:txBody>
          <a:bodyPr/>
          <a:lstStyle>
            <a:lvl1pPr>
              <a:defRPr/>
            </a:lvl1pPr>
          </a:lstStyle>
          <a:p>
            <a:endParaRPr lang="el-GR">
              <a:solidFill>
                <a:srgbClr val="000000"/>
              </a:solidFill>
            </a:endParaRPr>
          </a:p>
        </p:txBody>
      </p:sp>
      <p:sp>
        <p:nvSpPr>
          <p:cNvPr id="5" name="4 - Θέση υποσέλιδου"/>
          <p:cNvSpPr>
            <a:spLocks noGrp="1"/>
          </p:cNvSpPr>
          <p:nvPr>
            <p:ph type="ftr" sz="quarter" idx="11"/>
          </p:nvPr>
        </p:nvSpPr>
        <p:spPr/>
        <p:txBody>
          <a:bodyPr/>
          <a:lstStyle>
            <a:lvl1pPr>
              <a:defRPr/>
            </a:lvl1pPr>
          </a:lstStyle>
          <a:p>
            <a:endParaRPr lang="el-GR">
              <a:solidFill>
                <a:srgbClr val="000000"/>
              </a:solidFill>
            </a:endParaRPr>
          </a:p>
        </p:txBody>
      </p:sp>
      <p:sp>
        <p:nvSpPr>
          <p:cNvPr id="6" name="5 - Θέση αριθμού διαφάνειας"/>
          <p:cNvSpPr>
            <a:spLocks noGrp="1"/>
          </p:cNvSpPr>
          <p:nvPr>
            <p:ph type="sldNum" sz="quarter" idx="12"/>
          </p:nvPr>
        </p:nvSpPr>
        <p:spPr/>
        <p:txBody>
          <a:bodyPr/>
          <a:lstStyle>
            <a:lvl1pPr>
              <a:defRPr/>
            </a:lvl1pPr>
          </a:lstStyle>
          <a:p>
            <a:fld id="{0FC34361-CDC3-4EC2-90D0-5EE8AD0DD893}" type="slidenum">
              <a:rPr lang="el-GR">
                <a:solidFill>
                  <a:srgbClr val="000000"/>
                </a:solidFill>
              </a:rPr>
              <a:pPr/>
              <a:t>‹#›</a:t>
            </a:fld>
            <a:endParaRPr lang="el-GR">
              <a:solidFill>
                <a:srgbClr val="000000"/>
              </a:solidFill>
            </a:endParaRPr>
          </a:p>
        </p:txBody>
      </p:sp>
    </p:spTree>
    <p:extLst>
      <p:ext uri="{BB962C8B-B14F-4D97-AF65-F5344CB8AC3E}">
        <p14:creationId xmlns:p14="http://schemas.microsoft.com/office/powerpoint/2010/main" xmlns="" val="1705360760"/>
      </p:ext>
    </p:extLst>
  </p:cSld>
  <p:clrMapOvr>
    <a:masterClrMapping/>
  </p:clrMapOvr>
</p:sldLayout>
</file>

<file path=ppt/slideMasters/_rels/slideMaster1.xml.rels><?xml version="1.0" encoding="UTF-8" standalone="yes"?>
<Relationships xmlns="http://schemas.openxmlformats.org/package/2006/relationships"><Relationship Id="rId8" Type="http://schemas.openxmlformats.org/officeDocument/2006/relationships/slideLayout" Target="../slideLayouts/slideLayout8.xml"/><Relationship Id="rId3" Type="http://schemas.openxmlformats.org/officeDocument/2006/relationships/slideLayout" Target="../slideLayouts/slideLayout3.xml"/><Relationship Id="rId7" Type="http://schemas.openxmlformats.org/officeDocument/2006/relationships/slideLayout" Target="../slideLayouts/slideLayout7.xml"/><Relationship Id="rId12" Type="http://schemas.openxmlformats.org/officeDocument/2006/relationships/theme" Target="../theme/theme1.xml"/><Relationship Id="rId2" Type="http://schemas.openxmlformats.org/officeDocument/2006/relationships/slideLayout" Target="../slideLayouts/slideLayout2.xml"/><Relationship Id="rId1" Type="http://schemas.openxmlformats.org/officeDocument/2006/relationships/slideLayout" Target="../slideLayouts/slideLayout1.xml"/><Relationship Id="rId6" Type="http://schemas.openxmlformats.org/officeDocument/2006/relationships/slideLayout" Target="../slideLayouts/slideLayout6.xml"/><Relationship Id="rId11" Type="http://schemas.openxmlformats.org/officeDocument/2006/relationships/slideLayout" Target="../slideLayouts/slideLayout11.xml"/><Relationship Id="rId5" Type="http://schemas.openxmlformats.org/officeDocument/2006/relationships/slideLayout" Target="../slideLayouts/slideLayout5.xml"/><Relationship Id="rId10" Type="http://schemas.openxmlformats.org/officeDocument/2006/relationships/slideLayout" Target="../slideLayouts/slideLayout10.xml"/><Relationship Id="rId4" Type="http://schemas.openxmlformats.org/officeDocument/2006/relationships/slideLayout" Target="../slideLayouts/slideLayout4.xml"/><Relationship Id="rId9" Type="http://schemas.openxmlformats.org/officeDocument/2006/relationships/slideLayout" Target="../slideLayouts/slideLayout9.xml"/></Relationships>
</file>

<file path=ppt/slideMasters/_rels/slideMaster2.xml.rels><?xml version="1.0" encoding="UTF-8" standalone="yes"?>
<Relationships xmlns="http://schemas.openxmlformats.org/package/2006/relationships"><Relationship Id="rId8" Type="http://schemas.openxmlformats.org/officeDocument/2006/relationships/slideLayout" Target="../slideLayouts/slideLayout19.xml"/><Relationship Id="rId3" Type="http://schemas.openxmlformats.org/officeDocument/2006/relationships/slideLayout" Target="../slideLayouts/slideLayout14.xml"/><Relationship Id="rId7" Type="http://schemas.openxmlformats.org/officeDocument/2006/relationships/slideLayout" Target="../slideLayouts/slideLayout18.xml"/><Relationship Id="rId12" Type="http://schemas.openxmlformats.org/officeDocument/2006/relationships/theme" Target="../theme/theme2.xml"/><Relationship Id="rId2" Type="http://schemas.openxmlformats.org/officeDocument/2006/relationships/slideLayout" Target="../slideLayouts/slideLayout13.xml"/><Relationship Id="rId1" Type="http://schemas.openxmlformats.org/officeDocument/2006/relationships/slideLayout" Target="../slideLayouts/slideLayout12.xml"/><Relationship Id="rId6" Type="http://schemas.openxmlformats.org/officeDocument/2006/relationships/slideLayout" Target="../slideLayouts/slideLayout17.xml"/><Relationship Id="rId11" Type="http://schemas.openxmlformats.org/officeDocument/2006/relationships/slideLayout" Target="../slideLayouts/slideLayout22.xml"/><Relationship Id="rId5" Type="http://schemas.openxmlformats.org/officeDocument/2006/relationships/slideLayout" Target="../slideLayouts/slideLayout16.xml"/><Relationship Id="rId10" Type="http://schemas.openxmlformats.org/officeDocument/2006/relationships/slideLayout" Target="../slideLayouts/slideLayout21.xml"/><Relationship Id="rId4" Type="http://schemas.openxmlformats.org/officeDocument/2006/relationships/slideLayout" Target="../slideLayouts/slideLayout15.xml"/><Relationship Id="rId9" Type="http://schemas.openxmlformats.org/officeDocument/2006/relationships/slideLayout" Target="../slideLayouts/slideLayout20.xml"/></Relationships>
</file>

<file path=ppt/slideMasters/slideMaster1.xml><?xml version="1.0" encoding="utf-8"?>
<p:sldMaster xmlns:a="http://schemas.openxmlformats.org/drawingml/2006/main" xmlns:r="http://schemas.openxmlformats.org/officeDocument/2006/relationships" xmlns:p="http://schemas.openxmlformats.org/presentationml/2006/main">
  <p:cSld>
    <p:bg>
      <p:bgPr>
        <a:solidFill>
          <a:schemeClr val="tx1"/>
        </a:solidFill>
        <a:effectLst/>
      </p:bgPr>
    </p:bg>
    <p:spTree>
      <p:nvGrpSpPr>
        <p:cNvPr id="1" name=""/>
        <p:cNvGrpSpPr/>
        <p:nvPr/>
      </p:nvGrpSpPr>
      <p:grpSpPr>
        <a:xfrm>
          <a:off x="0" y="0"/>
          <a:ext cx="0" cy="0"/>
          <a:chOff x="0" y="0"/>
          <a:chExt cx="0" cy="0"/>
        </a:xfrm>
      </p:grpSpPr>
      <p:sp>
        <p:nvSpPr>
          <p:cNvPr id="1026" name="Rectangle 2"/>
          <p:cNvSpPr>
            <a:spLocks noGrp="1" noChangeArrowheads="1"/>
          </p:cNvSpPr>
          <p:nvPr>
            <p:ph type="title"/>
          </p:nvPr>
        </p:nvSpPr>
        <p:spPr bwMode="auto">
          <a:xfrm>
            <a:off x="457200" y="274638"/>
            <a:ext cx="8229600" cy="1143000"/>
          </a:xfrm>
          <a:prstGeom prst="rect">
            <a:avLst/>
          </a:prstGeom>
          <a:noFill/>
          <a:ln w="9525">
            <a:noFill/>
            <a:miter lim="800000"/>
            <a:headEnd/>
            <a:tailEnd/>
          </a:ln>
          <a:effectLst/>
        </p:spPr>
        <p:txBody>
          <a:bodyPr vert="horz" wrap="square" lIns="91440" tIns="45720" rIns="91440" bIns="45720" numCol="1" anchor="ctr" anchorCtr="0" compatLnSpc="1">
            <a:prstTxWarp prst="textNoShape">
              <a:avLst/>
            </a:prstTxWarp>
          </a:bodyPr>
          <a:lstStyle/>
          <a:p>
            <a:pPr lvl="0"/>
            <a:r>
              <a:rPr lang="el-GR" smtClean="0"/>
              <a:t>Click to edit Master title style</a:t>
            </a:r>
          </a:p>
        </p:txBody>
      </p:sp>
      <p:sp>
        <p:nvSpPr>
          <p:cNvPr id="1027" name="Rectangle 3"/>
          <p:cNvSpPr>
            <a:spLocks noGrp="1" noChangeArrowheads="1"/>
          </p:cNvSpPr>
          <p:nvPr>
            <p:ph type="body" idx="1"/>
          </p:nvPr>
        </p:nvSpPr>
        <p:spPr bwMode="auto">
          <a:xfrm>
            <a:off x="457200" y="1600200"/>
            <a:ext cx="8229600" cy="4525963"/>
          </a:xfrm>
          <a:prstGeom prst="rect">
            <a:avLst/>
          </a:prstGeom>
          <a:noFill/>
          <a:ln w="9525">
            <a:noFill/>
            <a:miter lim="800000"/>
            <a:headEnd/>
            <a:tailEnd/>
          </a:ln>
          <a:effectLst/>
        </p:spPr>
        <p:txBody>
          <a:bodyPr vert="horz" wrap="square" lIns="91440" tIns="45720" rIns="91440" bIns="45720" numCol="1" anchor="t" anchorCtr="0" compatLnSpc="1">
            <a:prstTxWarp prst="textNoShape">
              <a:avLst/>
            </a:prstTxWarp>
          </a:bodyPr>
          <a:lstStyle/>
          <a:p>
            <a:pPr lvl="0"/>
            <a:r>
              <a:rPr lang="el-GR" smtClean="0"/>
              <a:t>Click to edit Master text styles</a:t>
            </a:r>
          </a:p>
          <a:p>
            <a:pPr lvl="1"/>
            <a:r>
              <a:rPr lang="el-GR" smtClean="0"/>
              <a:t>Second level</a:t>
            </a:r>
          </a:p>
          <a:p>
            <a:pPr lvl="2"/>
            <a:r>
              <a:rPr lang="el-GR" smtClean="0"/>
              <a:t>Third level</a:t>
            </a:r>
          </a:p>
          <a:p>
            <a:pPr lvl="3"/>
            <a:r>
              <a:rPr lang="el-GR" smtClean="0"/>
              <a:t>Fourth level</a:t>
            </a:r>
          </a:p>
          <a:p>
            <a:pPr lvl="4"/>
            <a:r>
              <a:rPr lang="el-GR" smtClean="0"/>
              <a:t>Fifth level</a:t>
            </a:r>
          </a:p>
        </p:txBody>
      </p:sp>
      <p:sp>
        <p:nvSpPr>
          <p:cNvPr id="1028" name="Rectangle 4"/>
          <p:cNvSpPr>
            <a:spLocks noGrp="1" noChangeArrowheads="1"/>
          </p:cNvSpPr>
          <p:nvPr>
            <p:ph type="dt" sz="half" idx="2"/>
          </p:nvPr>
        </p:nvSpPr>
        <p:spPr bwMode="auto">
          <a:xfrm>
            <a:off x="457200" y="6245225"/>
            <a:ext cx="2133600" cy="476250"/>
          </a:xfrm>
          <a:prstGeom prst="rect">
            <a:avLst/>
          </a:prstGeom>
          <a:noFill/>
          <a:ln w="9525">
            <a:noFill/>
            <a:miter lim="800000"/>
            <a:headEnd/>
            <a:tailEnd/>
          </a:ln>
          <a:effectLst/>
        </p:spPr>
        <p:txBody>
          <a:bodyPr vert="horz" wrap="square" lIns="91440" tIns="45720" rIns="91440" bIns="45720" numCol="1" anchor="t" anchorCtr="0" compatLnSpc="1">
            <a:prstTxWarp prst="textNoShape">
              <a:avLst/>
            </a:prstTxWarp>
          </a:bodyPr>
          <a:lstStyle>
            <a:lvl1pPr>
              <a:defRPr sz="1400"/>
            </a:lvl1pPr>
          </a:lstStyle>
          <a:p>
            <a:pPr fontAlgn="base">
              <a:spcBef>
                <a:spcPct val="0"/>
              </a:spcBef>
              <a:spcAft>
                <a:spcPct val="0"/>
              </a:spcAft>
            </a:pPr>
            <a:endParaRPr lang="el-GR">
              <a:solidFill>
                <a:srgbClr val="000000"/>
              </a:solidFill>
            </a:endParaRPr>
          </a:p>
        </p:txBody>
      </p:sp>
      <p:sp>
        <p:nvSpPr>
          <p:cNvPr id="1029" name="Rectangle 5"/>
          <p:cNvSpPr>
            <a:spLocks noGrp="1" noChangeArrowheads="1"/>
          </p:cNvSpPr>
          <p:nvPr>
            <p:ph type="ftr" sz="quarter" idx="3"/>
          </p:nvPr>
        </p:nvSpPr>
        <p:spPr bwMode="auto">
          <a:xfrm>
            <a:off x="3124200" y="6245225"/>
            <a:ext cx="2895600" cy="476250"/>
          </a:xfrm>
          <a:prstGeom prst="rect">
            <a:avLst/>
          </a:prstGeom>
          <a:noFill/>
          <a:ln w="9525">
            <a:noFill/>
            <a:miter lim="800000"/>
            <a:headEnd/>
            <a:tailEnd/>
          </a:ln>
          <a:effectLst/>
        </p:spPr>
        <p:txBody>
          <a:bodyPr vert="horz" wrap="square" lIns="91440" tIns="45720" rIns="91440" bIns="45720" numCol="1" anchor="t" anchorCtr="0" compatLnSpc="1">
            <a:prstTxWarp prst="textNoShape">
              <a:avLst/>
            </a:prstTxWarp>
          </a:bodyPr>
          <a:lstStyle>
            <a:lvl1pPr algn="ctr">
              <a:defRPr sz="1400"/>
            </a:lvl1pPr>
          </a:lstStyle>
          <a:p>
            <a:pPr fontAlgn="base">
              <a:spcBef>
                <a:spcPct val="0"/>
              </a:spcBef>
              <a:spcAft>
                <a:spcPct val="0"/>
              </a:spcAft>
            </a:pPr>
            <a:endParaRPr lang="el-GR">
              <a:solidFill>
                <a:srgbClr val="000000"/>
              </a:solidFill>
            </a:endParaRPr>
          </a:p>
        </p:txBody>
      </p:sp>
      <p:sp>
        <p:nvSpPr>
          <p:cNvPr id="1030" name="Rectangle 6"/>
          <p:cNvSpPr>
            <a:spLocks noGrp="1" noChangeArrowheads="1"/>
          </p:cNvSpPr>
          <p:nvPr>
            <p:ph type="sldNum" sz="quarter" idx="4"/>
          </p:nvPr>
        </p:nvSpPr>
        <p:spPr bwMode="auto">
          <a:xfrm>
            <a:off x="6553200" y="6245225"/>
            <a:ext cx="2133600" cy="476250"/>
          </a:xfrm>
          <a:prstGeom prst="rect">
            <a:avLst/>
          </a:prstGeom>
          <a:noFill/>
          <a:ln w="9525">
            <a:noFill/>
            <a:miter lim="800000"/>
            <a:headEnd/>
            <a:tailEnd/>
          </a:ln>
          <a:effectLst/>
        </p:spPr>
        <p:txBody>
          <a:bodyPr vert="horz" wrap="square" lIns="91440" tIns="45720" rIns="91440" bIns="45720" numCol="1" anchor="t" anchorCtr="0" compatLnSpc="1">
            <a:prstTxWarp prst="textNoShape">
              <a:avLst/>
            </a:prstTxWarp>
          </a:bodyPr>
          <a:lstStyle>
            <a:lvl1pPr algn="r">
              <a:defRPr sz="1400"/>
            </a:lvl1pPr>
          </a:lstStyle>
          <a:p>
            <a:pPr fontAlgn="base">
              <a:spcBef>
                <a:spcPct val="0"/>
              </a:spcBef>
              <a:spcAft>
                <a:spcPct val="0"/>
              </a:spcAft>
            </a:pPr>
            <a:fld id="{D70B4EE7-68D7-4BC6-A7EA-1877ED119F95}" type="slidenum">
              <a:rPr lang="el-GR">
                <a:solidFill>
                  <a:srgbClr val="000000"/>
                </a:solidFill>
              </a:rPr>
              <a:pPr fontAlgn="base">
                <a:spcBef>
                  <a:spcPct val="0"/>
                </a:spcBef>
                <a:spcAft>
                  <a:spcPct val="0"/>
                </a:spcAft>
              </a:pPr>
              <a:t>‹#›</a:t>
            </a:fld>
            <a:endParaRPr lang="el-GR">
              <a:solidFill>
                <a:srgbClr val="000000"/>
              </a:solidFill>
            </a:endParaRPr>
          </a:p>
        </p:txBody>
      </p:sp>
    </p:spTree>
    <p:extLst>
      <p:ext uri="{BB962C8B-B14F-4D97-AF65-F5344CB8AC3E}">
        <p14:creationId xmlns:p14="http://schemas.microsoft.com/office/powerpoint/2010/main" xmlns="" val="1951075928"/>
      </p:ext>
    </p:extLst>
  </p:cSld>
  <p:clrMap bg1="lt1" tx1="dk1" bg2="lt2" tx2="dk2" accent1="accent1" accent2="accent2" accent3="accent3" accent4="accent4" accent5="accent5" accent6="accent6" hlink="hlink" folHlink="folHlink"/>
  <p:sldLayoutIdLst>
    <p:sldLayoutId id="2147483661" r:id="rId1"/>
    <p:sldLayoutId id="2147483662" r:id="rId2"/>
    <p:sldLayoutId id="2147483663" r:id="rId3"/>
    <p:sldLayoutId id="2147483664" r:id="rId4"/>
    <p:sldLayoutId id="2147483665" r:id="rId5"/>
    <p:sldLayoutId id="2147483666" r:id="rId6"/>
    <p:sldLayoutId id="2147483667" r:id="rId7"/>
    <p:sldLayoutId id="2147483668" r:id="rId8"/>
    <p:sldLayoutId id="2147483669" r:id="rId9"/>
    <p:sldLayoutId id="2147483670" r:id="rId10"/>
    <p:sldLayoutId id="2147483671" r:id="rId11"/>
  </p:sldLayoutIdLst>
  <p:txStyles>
    <p:titleStyle>
      <a:lvl1pPr algn="ctr" rtl="0" fontAlgn="base">
        <a:spcBef>
          <a:spcPct val="0"/>
        </a:spcBef>
        <a:spcAft>
          <a:spcPct val="0"/>
        </a:spcAft>
        <a:defRPr sz="4400">
          <a:solidFill>
            <a:schemeClr val="tx2"/>
          </a:solidFill>
          <a:latin typeface="+mj-lt"/>
          <a:ea typeface="+mj-ea"/>
          <a:cs typeface="+mj-cs"/>
        </a:defRPr>
      </a:lvl1pPr>
      <a:lvl2pPr algn="ctr" rtl="0" fontAlgn="base">
        <a:spcBef>
          <a:spcPct val="0"/>
        </a:spcBef>
        <a:spcAft>
          <a:spcPct val="0"/>
        </a:spcAft>
        <a:defRPr sz="4400">
          <a:solidFill>
            <a:schemeClr val="tx2"/>
          </a:solidFill>
          <a:latin typeface="Arial" charset="0"/>
        </a:defRPr>
      </a:lvl2pPr>
      <a:lvl3pPr algn="ctr" rtl="0" fontAlgn="base">
        <a:spcBef>
          <a:spcPct val="0"/>
        </a:spcBef>
        <a:spcAft>
          <a:spcPct val="0"/>
        </a:spcAft>
        <a:defRPr sz="4400">
          <a:solidFill>
            <a:schemeClr val="tx2"/>
          </a:solidFill>
          <a:latin typeface="Arial" charset="0"/>
        </a:defRPr>
      </a:lvl3pPr>
      <a:lvl4pPr algn="ctr" rtl="0" fontAlgn="base">
        <a:spcBef>
          <a:spcPct val="0"/>
        </a:spcBef>
        <a:spcAft>
          <a:spcPct val="0"/>
        </a:spcAft>
        <a:defRPr sz="4400">
          <a:solidFill>
            <a:schemeClr val="tx2"/>
          </a:solidFill>
          <a:latin typeface="Arial" charset="0"/>
        </a:defRPr>
      </a:lvl4pPr>
      <a:lvl5pPr algn="ctr" rtl="0" fontAlgn="base">
        <a:spcBef>
          <a:spcPct val="0"/>
        </a:spcBef>
        <a:spcAft>
          <a:spcPct val="0"/>
        </a:spcAft>
        <a:defRPr sz="4400">
          <a:solidFill>
            <a:schemeClr val="tx2"/>
          </a:solidFill>
          <a:latin typeface="Arial" charset="0"/>
        </a:defRPr>
      </a:lvl5pPr>
      <a:lvl6pPr marL="457200" algn="ctr" rtl="0" fontAlgn="base">
        <a:spcBef>
          <a:spcPct val="0"/>
        </a:spcBef>
        <a:spcAft>
          <a:spcPct val="0"/>
        </a:spcAft>
        <a:defRPr sz="4400">
          <a:solidFill>
            <a:schemeClr val="tx2"/>
          </a:solidFill>
          <a:latin typeface="Arial" charset="0"/>
        </a:defRPr>
      </a:lvl6pPr>
      <a:lvl7pPr marL="914400" algn="ctr" rtl="0" fontAlgn="base">
        <a:spcBef>
          <a:spcPct val="0"/>
        </a:spcBef>
        <a:spcAft>
          <a:spcPct val="0"/>
        </a:spcAft>
        <a:defRPr sz="4400">
          <a:solidFill>
            <a:schemeClr val="tx2"/>
          </a:solidFill>
          <a:latin typeface="Arial" charset="0"/>
        </a:defRPr>
      </a:lvl7pPr>
      <a:lvl8pPr marL="1371600" algn="ctr" rtl="0" fontAlgn="base">
        <a:spcBef>
          <a:spcPct val="0"/>
        </a:spcBef>
        <a:spcAft>
          <a:spcPct val="0"/>
        </a:spcAft>
        <a:defRPr sz="4400">
          <a:solidFill>
            <a:schemeClr val="tx2"/>
          </a:solidFill>
          <a:latin typeface="Arial" charset="0"/>
        </a:defRPr>
      </a:lvl8pPr>
      <a:lvl9pPr marL="1828800" algn="ctr" rtl="0" fontAlgn="base">
        <a:spcBef>
          <a:spcPct val="0"/>
        </a:spcBef>
        <a:spcAft>
          <a:spcPct val="0"/>
        </a:spcAft>
        <a:defRPr sz="4400">
          <a:solidFill>
            <a:schemeClr val="tx2"/>
          </a:solidFill>
          <a:latin typeface="Arial" charset="0"/>
        </a:defRPr>
      </a:lvl9pPr>
    </p:titleStyle>
    <p:bodyStyle>
      <a:lvl1pPr marL="342900" indent="-342900" algn="l" rtl="0" fontAlgn="base">
        <a:spcBef>
          <a:spcPct val="20000"/>
        </a:spcBef>
        <a:spcAft>
          <a:spcPct val="0"/>
        </a:spcAft>
        <a:buChar char="•"/>
        <a:defRPr sz="3200">
          <a:solidFill>
            <a:schemeClr val="tx1"/>
          </a:solidFill>
          <a:latin typeface="+mn-lt"/>
          <a:ea typeface="+mn-ea"/>
          <a:cs typeface="+mn-cs"/>
        </a:defRPr>
      </a:lvl1pPr>
      <a:lvl2pPr marL="742950" indent="-285750" algn="l" rtl="0" fontAlgn="base">
        <a:spcBef>
          <a:spcPct val="20000"/>
        </a:spcBef>
        <a:spcAft>
          <a:spcPct val="0"/>
        </a:spcAft>
        <a:buChar char="–"/>
        <a:defRPr sz="2800">
          <a:solidFill>
            <a:schemeClr val="tx1"/>
          </a:solidFill>
          <a:latin typeface="+mn-lt"/>
        </a:defRPr>
      </a:lvl2pPr>
      <a:lvl3pPr marL="1143000" indent="-228600" algn="l" rtl="0" fontAlgn="base">
        <a:spcBef>
          <a:spcPct val="20000"/>
        </a:spcBef>
        <a:spcAft>
          <a:spcPct val="0"/>
        </a:spcAft>
        <a:buChar char="•"/>
        <a:defRPr sz="2400">
          <a:solidFill>
            <a:schemeClr val="tx1"/>
          </a:solidFill>
          <a:latin typeface="+mn-lt"/>
        </a:defRPr>
      </a:lvl3pPr>
      <a:lvl4pPr marL="1600200" indent="-228600" algn="l" rtl="0" fontAlgn="base">
        <a:spcBef>
          <a:spcPct val="20000"/>
        </a:spcBef>
        <a:spcAft>
          <a:spcPct val="0"/>
        </a:spcAft>
        <a:buChar char="–"/>
        <a:defRPr sz="2000">
          <a:solidFill>
            <a:schemeClr val="tx1"/>
          </a:solidFill>
          <a:latin typeface="+mn-lt"/>
        </a:defRPr>
      </a:lvl4pPr>
      <a:lvl5pPr marL="2057400" indent="-228600" algn="l" rtl="0" fontAlgn="base">
        <a:spcBef>
          <a:spcPct val="20000"/>
        </a:spcBef>
        <a:spcAft>
          <a:spcPct val="0"/>
        </a:spcAft>
        <a:buChar char="»"/>
        <a:defRPr sz="2000">
          <a:solidFill>
            <a:schemeClr val="tx1"/>
          </a:solidFill>
          <a:latin typeface="+mn-lt"/>
        </a:defRPr>
      </a:lvl5pPr>
      <a:lvl6pPr marL="2514600" indent="-228600" algn="l" rtl="0" fontAlgn="base">
        <a:spcBef>
          <a:spcPct val="20000"/>
        </a:spcBef>
        <a:spcAft>
          <a:spcPct val="0"/>
        </a:spcAft>
        <a:buChar char="»"/>
        <a:defRPr sz="2000">
          <a:solidFill>
            <a:schemeClr val="tx1"/>
          </a:solidFill>
          <a:latin typeface="+mn-lt"/>
        </a:defRPr>
      </a:lvl6pPr>
      <a:lvl7pPr marL="2971800" indent="-228600" algn="l" rtl="0" fontAlgn="base">
        <a:spcBef>
          <a:spcPct val="20000"/>
        </a:spcBef>
        <a:spcAft>
          <a:spcPct val="0"/>
        </a:spcAft>
        <a:buChar char="»"/>
        <a:defRPr sz="2000">
          <a:solidFill>
            <a:schemeClr val="tx1"/>
          </a:solidFill>
          <a:latin typeface="+mn-lt"/>
        </a:defRPr>
      </a:lvl7pPr>
      <a:lvl8pPr marL="3429000" indent="-228600" algn="l" rtl="0" fontAlgn="base">
        <a:spcBef>
          <a:spcPct val="20000"/>
        </a:spcBef>
        <a:spcAft>
          <a:spcPct val="0"/>
        </a:spcAft>
        <a:buChar char="»"/>
        <a:defRPr sz="2000">
          <a:solidFill>
            <a:schemeClr val="tx1"/>
          </a:solidFill>
          <a:latin typeface="+mn-lt"/>
        </a:defRPr>
      </a:lvl8pPr>
      <a:lvl9pPr marL="3886200" indent="-228600" algn="l" rtl="0" fontAlgn="base">
        <a:spcBef>
          <a:spcPct val="20000"/>
        </a:spcBef>
        <a:spcAft>
          <a:spcPct val="0"/>
        </a:spcAft>
        <a:buChar char="»"/>
        <a:defRPr sz="2000">
          <a:solidFill>
            <a:schemeClr val="tx1"/>
          </a:solidFill>
          <a:latin typeface="+mn-lt"/>
        </a:defRPr>
      </a:lvl9pPr>
    </p:bodyStyle>
    <p:otherStyle>
      <a:defPPr>
        <a:defRPr lang="el-GR"/>
      </a:defPPr>
      <a:lvl1pPr marL="0" algn="l" defTabSz="914400" rtl="0" eaLnBrk="1" latinLnBrk="0" hangingPunct="1">
        <a:defRPr sz="1800" kern="1200">
          <a:solidFill>
            <a:schemeClr val="tx1"/>
          </a:solidFill>
          <a:latin typeface="+mn-lt"/>
          <a:ea typeface="+mn-ea"/>
          <a:cs typeface="+mn-cs"/>
        </a:defRPr>
      </a:lvl1pPr>
      <a:lvl2pPr marL="457200" algn="l" defTabSz="914400" rtl="0" eaLnBrk="1" latinLnBrk="0" hangingPunct="1">
        <a:defRPr sz="1800" kern="1200">
          <a:solidFill>
            <a:schemeClr val="tx1"/>
          </a:solidFill>
          <a:latin typeface="+mn-lt"/>
          <a:ea typeface="+mn-ea"/>
          <a:cs typeface="+mn-cs"/>
        </a:defRPr>
      </a:lvl2pPr>
      <a:lvl3pPr marL="914400" algn="l" defTabSz="914400" rtl="0" eaLnBrk="1" latinLnBrk="0" hangingPunct="1">
        <a:defRPr sz="1800" kern="1200">
          <a:solidFill>
            <a:schemeClr val="tx1"/>
          </a:solidFill>
          <a:latin typeface="+mn-lt"/>
          <a:ea typeface="+mn-ea"/>
          <a:cs typeface="+mn-cs"/>
        </a:defRPr>
      </a:lvl3pPr>
      <a:lvl4pPr marL="1371600" algn="l" defTabSz="914400" rtl="0" eaLnBrk="1" latinLnBrk="0" hangingPunct="1">
        <a:defRPr sz="1800" kern="1200">
          <a:solidFill>
            <a:schemeClr val="tx1"/>
          </a:solidFill>
          <a:latin typeface="+mn-lt"/>
          <a:ea typeface="+mn-ea"/>
          <a:cs typeface="+mn-cs"/>
        </a:defRPr>
      </a:lvl4pPr>
      <a:lvl5pPr marL="1828800" algn="l" defTabSz="914400" rtl="0" eaLnBrk="1" latinLnBrk="0" hangingPunct="1">
        <a:defRPr sz="1800" kern="1200">
          <a:solidFill>
            <a:schemeClr val="tx1"/>
          </a:solidFill>
          <a:latin typeface="+mn-lt"/>
          <a:ea typeface="+mn-ea"/>
          <a:cs typeface="+mn-cs"/>
        </a:defRPr>
      </a:lvl5pPr>
      <a:lvl6pPr marL="2286000" algn="l" defTabSz="914400" rtl="0" eaLnBrk="1" latinLnBrk="0" hangingPunct="1">
        <a:defRPr sz="1800" kern="1200">
          <a:solidFill>
            <a:schemeClr val="tx1"/>
          </a:solidFill>
          <a:latin typeface="+mn-lt"/>
          <a:ea typeface="+mn-ea"/>
          <a:cs typeface="+mn-cs"/>
        </a:defRPr>
      </a:lvl6pPr>
      <a:lvl7pPr marL="2743200" algn="l" defTabSz="914400" rtl="0" eaLnBrk="1" latinLnBrk="0" hangingPunct="1">
        <a:defRPr sz="1800" kern="1200">
          <a:solidFill>
            <a:schemeClr val="tx1"/>
          </a:solidFill>
          <a:latin typeface="+mn-lt"/>
          <a:ea typeface="+mn-ea"/>
          <a:cs typeface="+mn-cs"/>
        </a:defRPr>
      </a:lvl7pPr>
      <a:lvl8pPr marL="3200400" algn="l" defTabSz="914400" rtl="0" eaLnBrk="1" latinLnBrk="0" hangingPunct="1">
        <a:defRPr sz="1800" kern="1200">
          <a:solidFill>
            <a:schemeClr val="tx1"/>
          </a:solidFill>
          <a:latin typeface="+mn-lt"/>
          <a:ea typeface="+mn-ea"/>
          <a:cs typeface="+mn-cs"/>
        </a:defRPr>
      </a:lvl8pPr>
      <a:lvl9pPr marL="3657600" algn="l" defTabSz="914400" rtl="0" eaLnBrk="1" latinLnBrk="0" hangingPunct="1">
        <a:defRPr sz="1800" kern="1200">
          <a:solidFill>
            <a:schemeClr val="tx1"/>
          </a:solidFill>
          <a:latin typeface="+mn-lt"/>
          <a:ea typeface="+mn-ea"/>
          <a:cs typeface="+mn-cs"/>
        </a:defRPr>
      </a:lvl9pPr>
    </p:otherStyle>
  </p:txStyles>
</p:sldMaster>
</file>

<file path=ppt/slideMasters/slideMaster2.xml><?xml version="1.0" encoding="utf-8"?>
<p:sldMaster xmlns:a="http://schemas.openxmlformats.org/drawingml/2006/main" xmlns:r="http://schemas.openxmlformats.org/officeDocument/2006/relationships" xmlns:p="http://schemas.openxmlformats.org/presentationml/2006/main">
  <p:cSld>
    <p:bg>
      <p:bgPr>
        <a:solidFill>
          <a:schemeClr val="tx1"/>
        </a:solidFill>
        <a:effectLst/>
      </p:bgPr>
    </p:bg>
    <p:spTree>
      <p:nvGrpSpPr>
        <p:cNvPr id="1" name=""/>
        <p:cNvGrpSpPr/>
        <p:nvPr/>
      </p:nvGrpSpPr>
      <p:grpSpPr>
        <a:xfrm>
          <a:off x="0" y="0"/>
          <a:ext cx="0" cy="0"/>
          <a:chOff x="0" y="0"/>
          <a:chExt cx="0" cy="0"/>
        </a:xfrm>
      </p:grpSpPr>
      <p:sp>
        <p:nvSpPr>
          <p:cNvPr id="1026" name="Rectangle 2"/>
          <p:cNvSpPr>
            <a:spLocks noGrp="1" noChangeArrowheads="1"/>
          </p:cNvSpPr>
          <p:nvPr>
            <p:ph type="title"/>
          </p:nvPr>
        </p:nvSpPr>
        <p:spPr bwMode="auto">
          <a:xfrm>
            <a:off x="457200" y="274638"/>
            <a:ext cx="8229600" cy="1143000"/>
          </a:xfrm>
          <a:prstGeom prst="rect">
            <a:avLst/>
          </a:prstGeom>
          <a:noFill/>
          <a:ln w="9525">
            <a:noFill/>
            <a:miter lim="800000"/>
            <a:headEnd/>
            <a:tailEnd/>
          </a:ln>
          <a:effectLst/>
        </p:spPr>
        <p:txBody>
          <a:bodyPr vert="horz" wrap="square" lIns="91440" tIns="45720" rIns="91440" bIns="45720" numCol="1" anchor="ctr" anchorCtr="0" compatLnSpc="1">
            <a:prstTxWarp prst="textNoShape">
              <a:avLst/>
            </a:prstTxWarp>
          </a:bodyPr>
          <a:lstStyle/>
          <a:p>
            <a:pPr lvl="0"/>
            <a:r>
              <a:rPr lang="el-GR" smtClean="0"/>
              <a:t>Click to edit Master title style</a:t>
            </a:r>
          </a:p>
        </p:txBody>
      </p:sp>
      <p:sp>
        <p:nvSpPr>
          <p:cNvPr id="1027" name="Rectangle 3"/>
          <p:cNvSpPr>
            <a:spLocks noGrp="1" noChangeArrowheads="1"/>
          </p:cNvSpPr>
          <p:nvPr>
            <p:ph type="body" idx="1"/>
          </p:nvPr>
        </p:nvSpPr>
        <p:spPr bwMode="auto">
          <a:xfrm>
            <a:off x="457200" y="1600200"/>
            <a:ext cx="8229600" cy="4525963"/>
          </a:xfrm>
          <a:prstGeom prst="rect">
            <a:avLst/>
          </a:prstGeom>
          <a:noFill/>
          <a:ln w="9525">
            <a:noFill/>
            <a:miter lim="800000"/>
            <a:headEnd/>
            <a:tailEnd/>
          </a:ln>
          <a:effectLst/>
        </p:spPr>
        <p:txBody>
          <a:bodyPr vert="horz" wrap="square" lIns="91440" tIns="45720" rIns="91440" bIns="45720" numCol="1" anchor="t" anchorCtr="0" compatLnSpc="1">
            <a:prstTxWarp prst="textNoShape">
              <a:avLst/>
            </a:prstTxWarp>
          </a:bodyPr>
          <a:lstStyle/>
          <a:p>
            <a:pPr lvl="0"/>
            <a:r>
              <a:rPr lang="el-GR" smtClean="0"/>
              <a:t>Click to edit Master text styles</a:t>
            </a:r>
          </a:p>
          <a:p>
            <a:pPr lvl="1"/>
            <a:r>
              <a:rPr lang="el-GR" smtClean="0"/>
              <a:t>Second level</a:t>
            </a:r>
          </a:p>
          <a:p>
            <a:pPr lvl="2"/>
            <a:r>
              <a:rPr lang="el-GR" smtClean="0"/>
              <a:t>Third level</a:t>
            </a:r>
          </a:p>
          <a:p>
            <a:pPr lvl="3"/>
            <a:r>
              <a:rPr lang="el-GR" smtClean="0"/>
              <a:t>Fourth level</a:t>
            </a:r>
          </a:p>
          <a:p>
            <a:pPr lvl="4"/>
            <a:r>
              <a:rPr lang="el-GR" smtClean="0"/>
              <a:t>Fifth level</a:t>
            </a:r>
          </a:p>
        </p:txBody>
      </p:sp>
      <p:sp>
        <p:nvSpPr>
          <p:cNvPr id="1028" name="Rectangle 4"/>
          <p:cNvSpPr>
            <a:spLocks noGrp="1" noChangeArrowheads="1"/>
          </p:cNvSpPr>
          <p:nvPr>
            <p:ph type="dt" sz="half" idx="2"/>
          </p:nvPr>
        </p:nvSpPr>
        <p:spPr bwMode="auto">
          <a:xfrm>
            <a:off x="457200" y="6245225"/>
            <a:ext cx="2133600" cy="476250"/>
          </a:xfrm>
          <a:prstGeom prst="rect">
            <a:avLst/>
          </a:prstGeom>
          <a:noFill/>
          <a:ln w="9525">
            <a:noFill/>
            <a:miter lim="800000"/>
            <a:headEnd/>
            <a:tailEnd/>
          </a:ln>
          <a:effectLst/>
        </p:spPr>
        <p:txBody>
          <a:bodyPr vert="horz" wrap="square" lIns="91440" tIns="45720" rIns="91440" bIns="45720" numCol="1" anchor="t" anchorCtr="0" compatLnSpc="1">
            <a:prstTxWarp prst="textNoShape">
              <a:avLst/>
            </a:prstTxWarp>
          </a:bodyPr>
          <a:lstStyle>
            <a:lvl1pPr>
              <a:defRPr sz="1400"/>
            </a:lvl1pPr>
          </a:lstStyle>
          <a:p>
            <a:pPr fontAlgn="base">
              <a:spcBef>
                <a:spcPct val="0"/>
              </a:spcBef>
              <a:spcAft>
                <a:spcPct val="0"/>
              </a:spcAft>
            </a:pPr>
            <a:endParaRPr lang="el-GR">
              <a:solidFill>
                <a:srgbClr val="000000"/>
              </a:solidFill>
            </a:endParaRPr>
          </a:p>
        </p:txBody>
      </p:sp>
      <p:sp>
        <p:nvSpPr>
          <p:cNvPr id="1029" name="Rectangle 5"/>
          <p:cNvSpPr>
            <a:spLocks noGrp="1" noChangeArrowheads="1"/>
          </p:cNvSpPr>
          <p:nvPr>
            <p:ph type="ftr" sz="quarter" idx="3"/>
          </p:nvPr>
        </p:nvSpPr>
        <p:spPr bwMode="auto">
          <a:xfrm>
            <a:off x="3124200" y="6245225"/>
            <a:ext cx="2895600" cy="476250"/>
          </a:xfrm>
          <a:prstGeom prst="rect">
            <a:avLst/>
          </a:prstGeom>
          <a:noFill/>
          <a:ln w="9525">
            <a:noFill/>
            <a:miter lim="800000"/>
            <a:headEnd/>
            <a:tailEnd/>
          </a:ln>
          <a:effectLst/>
        </p:spPr>
        <p:txBody>
          <a:bodyPr vert="horz" wrap="square" lIns="91440" tIns="45720" rIns="91440" bIns="45720" numCol="1" anchor="t" anchorCtr="0" compatLnSpc="1">
            <a:prstTxWarp prst="textNoShape">
              <a:avLst/>
            </a:prstTxWarp>
          </a:bodyPr>
          <a:lstStyle>
            <a:lvl1pPr algn="ctr">
              <a:defRPr sz="1400"/>
            </a:lvl1pPr>
          </a:lstStyle>
          <a:p>
            <a:pPr fontAlgn="base">
              <a:spcBef>
                <a:spcPct val="0"/>
              </a:spcBef>
              <a:spcAft>
                <a:spcPct val="0"/>
              </a:spcAft>
            </a:pPr>
            <a:endParaRPr lang="el-GR">
              <a:solidFill>
                <a:srgbClr val="000000"/>
              </a:solidFill>
            </a:endParaRPr>
          </a:p>
        </p:txBody>
      </p:sp>
      <p:sp>
        <p:nvSpPr>
          <p:cNvPr id="1030" name="Rectangle 6"/>
          <p:cNvSpPr>
            <a:spLocks noGrp="1" noChangeArrowheads="1"/>
          </p:cNvSpPr>
          <p:nvPr>
            <p:ph type="sldNum" sz="quarter" idx="4"/>
          </p:nvPr>
        </p:nvSpPr>
        <p:spPr bwMode="auto">
          <a:xfrm>
            <a:off x="6553200" y="6245225"/>
            <a:ext cx="2133600" cy="476250"/>
          </a:xfrm>
          <a:prstGeom prst="rect">
            <a:avLst/>
          </a:prstGeom>
          <a:noFill/>
          <a:ln w="9525">
            <a:noFill/>
            <a:miter lim="800000"/>
            <a:headEnd/>
            <a:tailEnd/>
          </a:ln>
          <a:effectLst/>
        </p:spPr>
        <p:txBody>
          <a:bodyPr vert="horz" wrap="square" lIns="91440" tIns="45720" rIns="91440" bIns="45720" numCol="1" anchor="t" anchorCtr="0" compatLnSpc="1">
            <a:prstTxWarp prst="textNoShape">
              <a:avLst/>
            </a:prstTxWarp>
          </a:bodyPr>
          <a:lstStyle>
            <a:lvl1pPr algn="r">
              <a:defRPr sz="1400"/>
            </a:lvl1pPr>
          </a:lstStyle>
          <a:p>
            <a:pPr fontAlgn="base">
              <a:spcBef>
                <a:spcPct val="0"/>
              </a:spcBef>
              <a:spcAft>
                <a:spcPct val="0"/>
              </a:spcAft>
            </a:pPr>
            <a:fld id="{D70B4EE7-68D7-4BC6-A7EA-1877ED119F95}" type="slidenum">
              <a:rPr lang="el-GR">
                <a:solidFill>
                  <a:srgbClr val="000000"/>
                </a:solidFill>
              </a:rPr>
              <a:pPr fontAlgn="base">
                <a:spcBef>
                  <a:spcPct val="0"/>
                </a:spcBef>
                <a:spcAft>
                  <a:spcPct val="0"/>
                </a:spcAft>
              </a:pPr>
              <a:t>‹#›</a:t>
            </a:fld>
            <a:endParaRPr lang="el-GR">
              <a:solidFill>
                <a:srgbClr val="000000"/>
              </a:solidFill>
            </a:endParaRPr>
          </a:p>
        </p:txBody>
      </p:sp>
    </p:spTree>
    <p:extLst>
      <p:ext uri="{BB962C8B-B14F-4D97-AF65-F5344CB8AC3E}">
        <p14:creationId xmlns:p14="http://schemas.microsoft.com/office/powerpoint/2010/main" xmlns="" val="3605279856"/>
      </p:ext>
    </p:extLst>
  </p:cSld>
  <p:clrMap bg1="lt1" tx1="dk1" bg2="lt2" tx2="dk2" accent1="accent1" accent2="accent2" accent3="accent3" accent4="accent4" accent5="accent5" accent6="accent6" hlink="hlink" folHlink="folHlink"/>
  <p:sldLayoutIdLst>
    <p:sldLayoutId id="2147483673" r:id="rId1"/>
    <p:sldLayoutId id="2147483674" r:id="rId2"/>
    <p:sldLayoutId id="2147483675" r:id="rId3"/>
    <p:sldLayoutId id="2147483676" r:id="rId4"/>
    <p:sldLayoutId id="2147483677" r:id="rId5"/>
    <p:sldLayoutId id="2147483678" r:id="rId6"/>
    <p:sldLayoutId id="2147483679" r:id="rId7"/>
    <p:sldLayoutId id="2147483680" r:id="rId8"/>
    <p:sldLayoutId id="2147483681" r:id="rId9"/>
    <p:sldLayoutId id="2147483682" r:id="rId10"/>
    <p:sldLayoutId id="2147483683" r:id="rId11"/>
  </p:sldLayoutIdLst>
  <p:txStyles>
    <p:titleStyle>
      <a:lvl1pPr algn="ctr" rtl="0" fontAlgn="base">
        <a:spcBef>
          <a:spcPct val="0"/>
        </a:spcBef>
        <a:spcAft>
          <a:spcPct val="0"/>
        </a:spcAft>
        <a:defRPr sz="4400">
          <a:solidFill>
            <a:schemeClr val="tx2"/>
          </a:solidFill>
          <a:latin typeface="+mj-lt"/>
          <a:ea typeface="+mj-ea"/>
          <a:cs typeface="+mj-cs"/>
        </a:defRPr>
      </a:lvl1pPr>
      <a:lvl2pPr algn="ctr" rtl="0" fontAlgn="base">
        <a:spcBef>
          <a:spcPct val="0"/>
        </a:spcBef>
        <a:spcAft>
          <a:spcPct val="0"/>
        </a:spcAft>
        <a:defRPr sz="4400">
          <a:solidFill>
            <a:schemeClr val="tx2"/>
          </a:solidFill>
          <a:latin typeface="Arial" charset="0"/>
        </a:defRPr>
      </a:lvl2pPr>
      <a:lvl3pPr algn="ctr" rtl="0" fontAlgn="base">
        <a:spcBef>
          <a:spcPct val="0"/>
        </a:spcBef>
        <a:spcAft>
          <a:spcPct val="0"/>
        </a:spcAft>
        <a:defRPr sz="4400">
          <a:solidFill>
            <a:schemeClr val="tx2"/>
          </a:solidFill>
          <a:latin typeface="Arial" charset="0"/>
        </a:defRPr>
      </a:lvl3pPr>
      <a:lvl4pPr algn="ctr" rtl="0" fontAlgn="base">
        <a:spcBef>
          <a:spcPct val="0"/>
        </a:spcBef>
        <a:spcAft>
          <a:spcPct val="0"/>
        </a:spcAft>
        <a:defRPr sz="4400">
          <a:solidFill>
            <a:schemeClr val="tx2"/>
          </a:solidFill>
          <a:latin typeface="Arial" charset="0"/>
        </a:defRPr>
      </a:lvl4pPr>
      <a:lvl5pPr algn="ctr" rtl="0" fontAlgn="base">
        <a:spcBef>
          <a:spcPct val="0"/>
        </a:spcBef>
        <a:spcAft>
          <a:spcPct val="0"/>
        </a:spcAft>
        <a:defRPr sz="4400">
          <a:solidFill>
            <a:schemeClr val="tx2"/>
          </a:solidFill>
          <a:latin typeface="Arial" charset="0"/>
        </a:defRPr>
      </a:lvl5pPr>
      <a:lvl6pPr marL="457200" algn="ctr" rtl="0" fontAlgn="base">
        <a:spcBef>
          <a:spcPct val="0"/>
        </a:spcBef>
        <a:spcAft>
          <a:spcPct val="0"/>
        </a:spcAft>
        <a:defRPr sz="4400">
          <a:solidFill>
            <a:schemeClr val="tx2"/>
          </a:solidFill>
          <a:latin typeface="Arial" charset="0"/>
        </a:defRPr>
      </a:lvl6pPr>
      <a:lvl7pPr marL="914400" algn="ctr" rtl="0" fontAlgn="base">
        <a:spcBef>
          <a:spcPct val="0"/>
        </a:spcBef>
        <a:spcAft>
          <a:spcPct val="0"/>
        </a:spcAft>
        <a:defRPr sz="4400">
          <a:solidFill>
            <a:schemeClr val="tx2"/>
          </a:solidFill>
          <a:latin typeface="Arial" charset="0"/>
        </a:defRPr>
      </a:lvl7pPr>
      <a:lvl8pPr marL="1371600" algn="ctr" rtl="0" fontAlgn="base">
        <a:spcBef>
          <a:spcPct val="0"/>
        </a:spcBef>
        <a:spcAft>
          <a:spcPct val="0"/>
        </a:spcAft>
        <a:defRPr sz="4400">
          <a:solidFill>
            <a:schemeClr val="tx2"/>
          </a:solidFill>
          <a:latin typeface="Arial" charset="0"/>
        </a:defRPr>
      </a:lvl8pPr>
      <a:lvl9pPr marL="1828800" algn="ctr" rtl="0" fontAlgn="base">
        <a:spcBef>
          <a:spcPct val="0"/>
        </a:spcBef>
        <a:spcAft>
          <a:spcPct val="0"/>
        </a:spcAft>
        <a:defRPr sz="4400">
          <a:solidFill>
            <a:schemeClr val="tx2"/>
          </a:solidFill>
          <a:latin typeface="Arial" charset="0"/>
        </a:defRPr>
      </a:lvl9pPr>
    </p:titleStyle>
    <p:bodyStyle>
      <a:lvl1pPr marL="342900" indent="-342900" algn="l" rtl="0" fontAlgn="base">
        <a:spcBef>
          <a:spcPct val="20000"/>
        </a:spcBef>
        <a:spcAft>
          <a:spcPct val="0"/>
        </a:spcAft>
        <a:buChar char="•"/>
        <a:defRPr sz="3200">
          <a:solidFill>
            <a:schemeClr val="tx1"/>
          </a:solidFill>
          <a:latin typeface="+mn-lt"/>
          <a:ea typeface="+mn-ea"/>
          <a:cs typeface="+mn-cs"/>
        </a:defRPr>
      </a:lvl1pPr>
      <a:lvl2pPr marL="742950" indent="-285750" algn="l" rtl="0" fontAlgn="base">
        <a:spcBef>
          <a:spcPct val="20000"/>
        </a:spcBef>
        <a:spcAft>
          <a:spcPct val="0"/>
        </a:spcAft>
        <a:buChar char="–"/>
        <a:defRPr sz="2800">
          <a:solidFill>
            <a:schemeClr val="tx1"/>
          </a:solidFill>
          <a:latin typeface="+mn-lt"/>
        </a:defRPr>
      </a:lvl2pPr>
      <a:lvl3pPr marL="1143000" indent="-228600" algn="l" rtl="0" fontAlgn="base">
        <a:spcBef>
          <a:spcPct val="20000"/>
        </a:spcBef>
        <a:spcAft>
          <a:spcPct val="0"/>
        </a:spcAft>
        <a:buChar char="•"/>
        <a:defRPr sz="2400">
          <a:solidFill>
            <a:schemeClr val="tx1"/>
          </a:solidFill>
          <a:latin typeface="+mn-lt"/>
        </a:defRPr>
      </a:lvl3pPr>
      <a:lvl4pPr marL="1600200" indent="-228600" algn="l" rtl="0" fontAlgn="base">
        <a:spcBef>
          <a:spcPct val="20000"/>
        </a:spcBef>
        <a:spcAft>
          <a:spcPct val="0"/>
        </a:spcAft>
        <a:buChar char="–"/>
        <a:defRPr sz="2000">
          <a:solidFill>
            <a:schemeClr val="tx1"/>
          </a:solidFill>
          <a:latin typeface="+mn-lt"/>
        </a:defRPr>
      </a:lvl4pPr>
      <a:lvl5pPr marL="2057400" indent="-228600" algn="l" rtl="0" fontAlgn="base">
        <a:spcBef>
          <a:spcPct val="20000"/>
        </a:spcBef>
        <a:spcAft>
          <a:spcPct val="0"/>
        </a:spcAft>
        <a:buChar char="»"/>
        <a:defRPr sz="2000">
          <a:solidFill>
            <a:schemeClr val="tx1"/>
          </a:solidFill>
          <a:latin typeface="+mn-lt"/>
        </a:defRPr>
      </a:lvl5pPr>
      <a:lvl6pPr marL="2514600" indent="-228600" algn="l" rtl="0" fontAlgn="base">
        <a:spcBef>
          <a:spcPct val="20000"/>
        </a:spcBef>
        <a:spcAft>
          <a:spcPct val="0"/>
        </a:spcAft>
        <a:buChar char="»"/>
        <a:defRPr sz="2000">
          <a:solidFill>
            <a:schemeClr val="tx1"/>
          </a:solidFill>
          <a:latin typeface="+mn-lt"/>
        </a:defRPr>
      </a:lvl6pPr>
      <a:lvl7pPr marL="2971800" indent="-228600" algn="l" rtl="0" fontAlgn="base">
        <a:spcBef>
          <a:spcPct val="20000"/>
        </a:spcBef>
        <a:spcAft>
          <a:spcPct val="0"/>
        </a:spcAft>
        <a:buChar char="»"/>
        <a:defRPr sz="2000">
          <a:solidFill>
            <a:schemeClr val="tx1"/>
          </a:solidFill>
          <a:latin typeface="+mn-lt"/>
        </a:defRPr>
      </a:lvl7pPr>
      <a:lvl8pPr marL="3429000" indent="-228600" algn="l" rtl="0" fontAlgn="base">
        <a:spcBef>
          <a:spcPct val="20000"/>
        </a:spcBef>
        <a:spcAft>
          <a:spcPct val="0"/>
        </a:spcAft>
        <a:buChar char="»"/>
        <a:defRPr sz="2000">
          <a:solidFill>
            <a:schemeClr val="tx1"/>
          </a:solidFill>
          <a:latin typeface="+mn-lt"/>
        </a:defRPr>
      </a:lvl8pPr>
      <a:lvl9pPr marL="3886200" indent="-228600" algn="l" rtl="0" fontAlgn="base">
        <a:spcBef>
          <a:spcPct val="20000"/>
        </a:spcBef>
        <a:spcAft>
          <a:spcPct val="0"/>
        </a:spcAft>
        <a:buChar char="»"/>
        <a:defRPr sz="2000">
          <a:solidFill>
            <a:schemeClr val="tx1"/>
          </a:solidFill>
          <a:latin typeface="+mn-lt"/>
        </a:defRPr>
      </a:lvl9pPr>
    </p:bodyStyle>
    <p:otherStyle>
      <a:defPPr>
        <a:defRPr lang="el-GR"/>
      </a:defPPr>
      <a:lvl1pPr marL="0" algn="l" defTabSz="914400" rtl="0" eaLnBrk="1" latinLnBrk="0" hangingPunct="1">
        <a:defRPr sz="1800" kern="1200">
          <a:solidFill>
            <a:schemeClr val="tx1"/>
          </a:solidFill>
          <a:latin typeface="+mn-lt"/>
          <a:ea typeface="+mn-ea"/>
          <a:cs typeface="+mn-cs"/>
        </a:defRPr>
      </a:lvl1pPr>
      <a:lvl2pPr marL="457200" algn="l" defTabSz="914400" rtl="0" eaLnBrk="1" latinLnBrk="0" hangingPunct="1">
        <a:defRPr sz="1800" kern="1200">
          <a:solidFill>
            <a:schemeClr val="tx1"/>
          </a:solidFill>
          <a:latin typeface="+mn-lt"/>
          <a:ea typeface="+mn-ea"/>
          <a:cs typeface="+mn-cs"/>
        </a:defRPr>
      </a:lvl2pPr>
      <a:lvl3pPr marL="914400" algn="l" defTabSz="914400" rtl="0" eaLnBrk="1" latinLnBrk="0" hangingPunct="1">
        <a:defRPr sz="1800" kern="1200">
          <a:solidFill>
            <a:schemeClr val="tx1"/>
          </a:solidFill>
          <a:latin typeface="+mn-lt"/>
          <a:ea typeface="+mn-ea"/>
          <a:cs typeface="+mn-cs"/>
        </a:defRPr>
      </a:lvl3pPr>
      <a:lvl4pPr marL="1371600" algn="l" defTabSz="914400" rtl="0" eaLnBrk="1" latinLnBrk="0" hangingPunct="1">
        <a:defRPr sz="1800" kern="1200">
          <a:solidFill>
            <a:schemeClr val="tx1"/>
          </a:solidFill>
          <a:latin typeface="+mn-lt"/>
          <a:ea typeface="+mn-ea"/>
          <a:cs typeface="+mn-cs"/>
        </a:defRPr>
      </a:lvl4pPr>
      <a:lvl5pPr marL="1828800" algn="l" defTabSz="914400" rtl="0" eaLnBrk="1" latinLnBrk="0" hangingPunct="1">
        <a:defRPr sz="1800" kern="1200">
          <a:solidFill>
            <a:schemeClr val="tx1"/>
          </a:solidFill>
          <a:latin typeface="+mn-lt"/>
          <a:ea typeface="+mn-ea"/>
          <a:cs typeface="+mn-cs"/>
        </a:defRPr>
      </a:lvl5pPr>
      <a:lvl6pPr marL="2286000" algn="l" defTabSz="914400" rtl="0" eaLnBrk="1" latinLnBrk="0" hangingPunct="1">
        <a:defRPr sz="1800" kern="1200">
          <a:solidFill>
            <a:schemeClr val="tx1"/>
          </a:solidFill>
          <a:latin typeface="+mn-lt"/>
          <a:ea typeface="+mn-ea"/>
          <a:cs typeface="+mn-cs"/>
        </a:defRPr>
      </a:lvl6pPr>
      <a:lvl7pPr marL="2743200" algn="l" defTabSz="914400" rtl="0" eaLnBrk="1" latinLnBrk="0" hangingPunct="1">
        <a:defRPr sz="1800" kern="1200">
          <a:solidFill>
            <a:schemeClr val="tx1"/>
          </a:solidFill>
          <a:latin typeface="+mn-lt"/>
          <a:ea typeface="+mn-ea"/>
          <a:cs typeface="+mn-cs"/>
        </a:defRPr>
      </a:lvl7pPr>
      <a:lvl8pPr marL="3200400" algn="l" defTabSz="914400" rtl="0" eaLnBrk="1" latinLnBrk="0" hangingPunct="1">
        <a:defRPr sz="1800" kern="1200">
          <a:solidFill>
            <a:schemeClr val="tx1"/>
          </a:solidFill>
          <a:latin typeface="+mn-lt"/>
          <a:ea typeface="+mn-ea"/>
          <a:cs typeface="+mn-cs"/>
        </a:defRPr>
      </a:lvl8pPr>
      <a:lvl9pPr marL="3657600" algn="l" defTabSz="914400" rtl="0" eaLnBrk="1" latinLnBrk="0" hangingPunct="1">
        <a:defRPr sz="1800" kern="1200">
          <a:solidFill>
            <a:schemeClr val="tx1"/>
          </a:solidFill>
          <a:latin typeface="+mn-lt"/>
          <a:ea typeface="+mn-ea"/>
          <a:cs typeface="+mn-cs"/>
        </a:defRPr>
      </a:lvl9pPr>
    </p:otherStyle>
  </p:txStyles>
</p:sldMaster>
</file>

<file path=ppt/slides/_rels/slide1.xml.rels><?xml version="1.0" encoding="UTF-8" standalone="yes"?>
<Relationships xmlns="http://schemas.openxmlformats.org/package/2006/relationships"><Relationship Id="rId1" Type="http://schemas.openxmlformats.org/officeDocument/2006/relationships/slideLayout" Target="../slideLayouts/slideLayout12.xml"/></Relationships>
</file>

<file path=ppt/slides/_rels/slide2.xml.rels><?xml version="1.0" encoding="UTF-8" standalone="yes"?>
<Relationships xmlns="http://schemas.openxmlformats.org/package/2006/relationships"><Relationship Id="rId1" Type="http://schemas.openxmlformats.org/officeDocument/2006/relationships/slideLayout" Target="../slideLayouts/slideLayout2.xml"/></Relationships>
</file>

<file path=ppt/slides/_rels/slide3.xml.rels><?xml version="1.0" encoding="UTF-8" standalone="yes"?>
<Relationships xmlns="http://schemas.openxmlformats.org/package/2006/relationships"><Relationship Id="rId3" Type="http://schemas.openxmlformats.org/officeDocument/2006/relationships/image" Target="../media/image1.jpeg"/><Relationship Id="rId2" Type="http://schemas.openxmlformats.org/officeDocument/2006/relationships/hyperlink" Target="https://www.theindies.com/2012/05/laurie-anderson-o-superman-as-displayed.html" TargetMode="External"/><Relationship Id="rId1" Type="http://schemas.openxmlformats.org/officeDocument/2006/relationships/slideLayout" Target="../slideLayouts/slideLayout2.xml"/></Relationships>
</file>

<file path=ppt/slides/_rels/slide4.xml.rels><?xml version="1.0" encoding="UTF-8" standalone="yes"?>
<Relationships xmlns="http://schemas.openxmlformats.org/package/2006/relationships"><Relationship Id="rId2" Type="http://schemas.openxmlformats.org/officeDocument/2006/relationships/image" Target="../media/image2.jpeg"/><Relationship Id="rId1" Type="http://schemas.openxmlformats.org/officeDocument/2006/relationships/slideLayout" Target="../slideLayouts/slideLayout2.xml"/></Relationships>
</file>

<file path=ppt/slides/_rels/slide5.xml.rels><?xml version="1.0" encoding="UTF-8" standalone="yes"?>
<Relationships xmlns="http://schemas.openxmlformats.org/package/2006/relationships"><Relationship Id="rId2" Type="http://schemas.openxmlformats.org/officeDocument/2006/relationships/image" Target="../media/image3.jpeg"/><Relationship Id="rId1" Type="http://schemas.openxmlformats.org/officeDocument/2006/relationships/slideLayout" Target="../slideLayouts/slideLayout2.xml"/></Relationships>
</file>

<file path=ppt/slides/_rels/slide6.xml.rels><?xml version="1.0" encoding="UTF-8" standalone="yes"?>
<Relationships xmlns="http://schemas.openxmlformats.org/package/2006/relationships"><Relationship Id="rId2" Type="http://schemas.openxmlformats.org/officeDocument/2006/relationships/image" Target="../media/image4.jpeg"/><Relationship Id="rId1" Type="http://schemas.openxmlformats.org/officeDocument/2006/relationships/slideLayout" Target="../slideLayouts/slideLayout2.xml"/></Relationships>
</file>

<file path=ppt/slides/_rels/slide7.xml.rels><?xml version="1.0" encoding="UTF-8" standalone="yes"?>
<Relationships xmlns="http://schemas.openxmlformats.org/package/2006/relationships"><Relationship Id="rId2" Type="http://schemas.openxmlformats.org/officeDocument/2006/relationships/image" Target="../media/image5.jpeg"/><Relationship Id="rId1" Type="http://schemas.openxmlformats.org/officeDocument/2006/relationships/slideLayout" Target="../slideLayouts/slideLayout2.xml"/></Relationships>
</file>

<file path=ppt/slides/_rels/slide8.xml.rels><?xml version="1.0" encoding="UTF-8" standalone="yes"?>
<Relationships xmlns="http://schemas.openxmlformats.org/package/2006/relationships"><Relationship Id="rId2" Type="http://schemas.openxmlformats.org/officeDocument/2006/relationships/image" Target="../media/image6.png"/><Relationship Id="rId1" Type="http://schemas.openxmlformats.org/officeDocument/2006/relationships/slideLayout" Target="../slideLayouts/slideLayout2.xml"/></Relationships>
</file>

<file path=ppt/slides/_rels/slide9.xml.rels><?xml version="1.0" encoding="UTF-8" standalone="yes"?>
<Relationships xmlns="http://schemas.openxmlformats.org/package/2006/relationships"><Relationship Id="rId2" Type="http://schemas.openxmlformats.org/officeDocument/2006/relationships/image" Target="../media/image7.png"/><Relationship Id="rId1" Type="http://schemas.openxmlformats.org/officeDocument/2006/relationships/slideLayout" Target="../slideLayouts/slideLayout2.xml"/></Relationships>
</file>

<file path=ppt/slides/_rels/slide10.xml.rels><?xml version="1.0" encoding="UTF-8" standalone="yes"?>
<Relationships xmlns="http://schemas.openxmlformats.org/package/2006/relationships"><Relationship Id="rId2" Type="http://schemas.openxmlformats.org/officeDocument/2006/relationships/image" Target="../media/image8.jpeg"/><Relationship Id="rId1" Type="http://schemas.openxmlformats.org/officeDocument/2006/relationships/slideLayout" Target="../slideLayouts/slideLayout2.xml"/></Relationships>
</file>

<file path=ppt/slides/_rels/slide11.xml.rels><?xml version="1.0" encoding="UTF-8" standalone="yes"?>
<Relationships xmlns="http://schemas.openxmlformats.org/package/2006/relationships"><Relationship Id="rId2" Type="http://schemas.openxmlformats.org/officeDocument/2006/relationships/image" Target="../media/image9.png"/><Relationship Id="rId1" Type="http://schemas.openxmlformats.org/officeDocument/2006/relationships/slideLayout" Target="../slideLayouts/slideLayout2.xml"/></Relationships>
</file>

<file path=ppt/slides/_rels/slide12.xml.rels><?xml version="1.0" encoding="UTF-8" standalone="yes"?>
<Relationships xmlns="http://schemas.openxmlformats.org/package/2006/relationships"><Relationship Id="rId2" Type="http://schemas.openxmlformats.org/officeDocument/2006/relationships/image" Target="../media/image10.jpeg"/><Relationship Id="rId1" Type="http://schemas.openxmlformats.org/officeDocument/2006/relationships/slideLayout" Target="../slideLayouts/slideLayout2.xml"/></Relationships>
</file>

<file path=ppt/slides/_rels/slide13.xml.rels><?xml version="1.0" encoding="UTF-8" standalone="yes"?>
<Relationships xmlns="http://schemas.openxmlformats.org/package/2006/relationships"><Relationship Id="rId2" Type="http://schemas.openxmlformats.org/officeDocument/2006/relationships/image" Target="../media/image11.jpeg"/><Relationship Id="rId1" Type="http://schemas.openxmlformats.org/officeDocument/2006/relationships/slideLayout" Target="../slideLayouts/slideLayout2.xml"/></Relationships>
</file>

<file path=ppt/slides/_rels/slide14.xml.rels><?xml version="1.0" encoding="UTF-8" standalone="yes"?>
<Relationships xmlns="http://schemas.openxmlformats.org/package/2006/relationships"><Relationship Id="rId3" Type="http://schemas.openxmlformats.org/officeDocument/2006/relationships/image" Target="../media/image13.jpeg"/><Relationship Id="rId2" Type="http://schemas.openxmlformats.org/officeDocument/2006/relationships/image" Target="../media/image12.jpeg"/><Relationship Id="rId1" Type="http://schemas.openxmlformats.org/officeDocument/2006/relationships/slideLayout" Target="../slideLayouts/slideLayout2.xml"/></Relationships>
</file>

<file path=ppt/slides/_rels/slide15.xml.rels><?xml version="1.0" encoding="UTF-8" standalone="yes"?>
<Relationships xmlns="http://schemas.openxmlformats.org/package/2006/relationships"><Relationship Id="rId3" Type="http://schemas.openxmlformats.org/officeDocument/2006/relationships/image" Target="../media/image15.jpeg"/><Relationship Id="rId2" Type="http://schemas.openxmlformats.org/officeDocument/2006/relationships/image" Target="../media/image14.jpeg"/><Relationship Id="rId1" Type="http://schemas.openxmlformats.org/officeDocument/2006/relationships/slideLayout" Target="../slideLayouts/slideLayout2.xml"/></Relationships>
</file>

<file path=ppt/slides/_rels/slide16.xml.rels><?xml version="1.0" encoding="UTF-8" standalone="yes"?>
<Relationships xmlns="http://schemas.openxmlformats.org/package/2006/relationships"><Relationship Id="rId3" Type="http://schemas.openxmlformats.org/officeDocument/2006/relationships/image" Target="../media/image17.jpeg"/><Relationship Id="rId2" Type="http://schemas.openxmlformats.org/officeDocument/2006/relationships/image" Target="../media/image16.jpeg"/><Relationship Id="rId1" Type="http://schemas.openxmlformats.org/officeDocument/2006/relationships/slideLayout" Target="../slideLayouts/slideLayout2.xml"/></Relationships>
</file>

<file path=ppt/slides/_rels/slide17.xml.rels><?xml version="1.0" encoding="UTF-8" standalone="yes"?>
<Relationships xmlns="http://schemas.openxmlformats.org/package/2006/relationships"><Relationship Id="rId3" Type="http://schemas.openxmlformats.org/officeDocument/2006/relationships/image" Target="../media/image18.jpeg"/><Relationship Id="rId2" Type="http://schemas.openxmlformats.org/officeDocument/2006/relationships/image" Target="../media/image16.jpeg"/><Relationship Id="rId1" Type="http://schemas.openxmlformats.org/officeDocument/2006/relationships/slideLayout" Target="../slideLayouts/slideLayout2.xml"/></Relationships>
</file>

<file path=ppt/slides/_rels/slide18.xml.rels><?xml version="1.0" encoding="UTF-8" standalone="yes"?>
<Relationships xmlns="http://schemas.openxmlformats.org/package/2006/relationships"><Relationship Id="rId3" Type="http://schemas.openxmlformats.org/officeDocument/2006/relationships/image" Target="../media/image19.jpeg"/><Relationship Id="rId2" Type="http://schemas.openxmlformats.org/officeDocument/2006/relationships/image" Target="../media/image16.jpeg"/><Relationship Id="rId1" Type="http://schemas.openxmlformats.org/officeDocument/2006/relationships/slideLayout" Target="../slideLayouts/slideLayout2.xml"/></Relationships>
</file>

<file path=ppt/slides/_rels/slide19.xml.rels><?xml version="1.0" encoding="UTF-8" standalone="yes"?>
<Relationships xmlns="http://schemas.openxmlformats.org/package/2006/relationships"><Relationship Id="rId3" Type="http://schemas.openxmlformats.org/officeDocument/2006/relationships/image" Target="../media/image20.jpeg"/><Relationship Id="rId2" Type="http://schemas.openxmlformats.org/officeDocument/2006/relationships/image" Target="../media/image16.jpeg"/><Relationship Id="rId1" Type="http://schemas.openxmlformats.org/officeDocument/2006/relationships/slideLayout" Target="../slideLayouts/slideLayout2.xml"/></Relationships>
</file>

<file path=ppt/slides/_rels/slide20.xml.rels><?xml version="1.0" encoding="UTF-8" standalone="yes"?>
<Relationships xmlns="http://schemas.openxmlformats.org/package/2006/relationships"><Relationship Id="rId3" Type="http://schemas.openxmlformats.org/officeDocument/2006/relationships/image" Target="../media/image21.jpeg"/><Relationship Id="rId2" Type="http://schemas.openxmlformats.org/officeDocument/2006/relationships/image" Target="../media/image16.jpeg"/><Relationship Id="rId1" Type="http://schemas.openxmlformats.org/officeDocument/2006/relationships/slideLayout" Target="../slideLayouts/slideLayout2.xml"/></Relationships>
</file>

<file path=ppt/slides/_rels/slide21.xml.rels><?xml version="1.0" encoding="UTF-8" standalone="yes"?>
<Relationships xmlns="http://schemas.openxmlformats.org/package/2006/relationships"><Relationship Id="rId3" Type="http://schemas.openxmlformats.org/officeDocument/2006/relationships/image" Target="../media/image22.jpeg"/><Relationship Id="rId2" Type="http://schemas.openxmlformats.org/officeDocument/2006/relationships/image" Target="../media/image16.jpeg"/><Relationship Id="rId1" Type="http://schemas.openxmlformats.org/officeDocument/2006/relationships/slideLayout" Target="../slideLayouts/slideLayout2.xml"/></Relationships>
</file>

<file path=ppt/slides/_rels/slide22.xml.rels><?xml version="1.0" encoding="UTF-8" standalone="yes"?>
<Relationships xmlns="http://schemas.openxmlformats.org/package/2006/relationships"><Relationship Id="rId3" Type="http://schemas.openxmlformats.org/officeDocument/2006/relationships/image" Target="../media/image23.jpeg"/><Relationship Id="rId2" Type="http://schemas.openxmlformats.org/officeDocument/2006/relationships/image" Target="../media/image16.jpeg"/><Relationship Id="rId1" Type="http://schemas.openxmlformats.org/officeDocument/2006/relationships/slideLayout" Target="../slideLayouts/slideLayout2.xml"/></Relationships>
</file>

<file path=ppt/slides/_rels/slide23.xml.rels><?xml version="1.0" encoding="UTF-8" standalone="yes"?>
<Relationships xmlns="http://schemas.openxmlformats.org/package/2006/relationships"><Relationship Id="rId3" Type="http://schemas.openxmlformats.org/officeDocument/2006/relationships/image" Target="../media/image24.jpeg"/><Relationship Id="rId2" Type="http://schemas.openxmlformats.org/officeDocument/2006/relationships/image" Target="../media/image16.jpeg"/><Relationship Id="rId1" Type="http://schemas.openxmlformats.org/officeDocument/2006/relationships/slideLayout" Target="../slideLayouts/slideLayout2.xml"/></Relationships>
</file>

<file path=ppt/slides/_rels/slide24.xml.rels><?xml version="1.0" encoding="UTF-8" standalone="yes"?>
<Relationships xmlns="http://schemas.openxmlformats.org/package/2006/relationships"><Relationship Id="rId3" Type="http://schemas.openxmlformats.org/officeDocument/2006/relationships/image" Target="../media/image25.jpeg"/><Relationship Id="rId2" Type="http://schemas.openxmlformats.org/officeDocument/2006/relationships/image" Target="../media/image16.jpeg"/><Relationship Id="rId1" Type="http://schemas.openxmlformats.org/officeDocument/2006/relationships/slideLayout" Target="../slideLayouts/slideLayout2.xml"/></Relationships>
</file>

<file path=ppt/slides/_rels/slide25.xml.rels><?xml version="1.0" encoding="UTF-8" standalone="yes"?>
<Relationships xmlns="http://schemas.openxmlformats.org/package/2006/relationships"><Relationship Id="rId3" Type="http://schemas.openxmlformats.org/officeDocument/2006/relationships/image" Target="../media/image26.jpeg"/><Relationship Id="rId2" Type="http://schemas.openxmlformats.org/officeDocument/2006/relationships/image" Target="../media/image16.jpeg"/><Relationship Id="rId1" Type="http://schemas.openxmlformats.org/officeDocument/2006/relationships/slideLayout" Target="../slideLayouts/slideLayout2.xml"/><Relationship Id="rId4" Type="http://schemas.openxmlformats.org/officeDocument/2006/relationships/image" Target="../media/image27.jpeg"/></Relationships>
</file>

<file path=ppt/slides/_rels/slide26.xml.rels><?xml version="1.0" encoding="UTF-8" standalone="yes"?>
<Relationships xmlns="http://schemas.openxmlformats.org/package/2006/relationships"><Relationship Id="rId3" Type="http://schemas.openxmlformats.org/officeDocument/2006/relationships/image" Target="../media/image28.jpeg"/><Relationship Id="rId2" Type="http://schemas.openxmlformats.org/officeDocument/2006/relationships/image" Target="../media/image16.jpeg"/><Relationship Id="rId1" Type="http://schemas.openxmlformats.org/officeDocument/2006/relationships/slideLayout" Target="../slideLayouts/slideLayout2.xml"/><Relationship Id="rId4" Type="http://schemas.openxmlformats.org/officeDocument/2006/relationships/image" Target="../media/image29.jpeg"/></Relationships>
</file>

<file path=ppt/slides/_rels/slide27.xml.rels><?xml version="1.0" encoding="UTF-8" standalone="yes"?>
<Relationships xmlns="http://schemas.openxmlformats.org/package/2006/relationships"><Relationship Id="rId3" Type="http://schemas.openxmlformats.org/officeDocument/2006/relationships/image" Target="../media/image30.jpeg"/><Relationship Id="rId2" Type="http://schemas.openxmlformats.org/officeDocument/2006/relationships/image" Target="../media/image16.jpeg"/><Relationship Id="rId1" Type="http://schemas.openxmlformats.org/officeDocument/2006/relationships/slideLayout" Target="../slideLayouts/slideLayout2.xml"/></Relationships>
</file>

<file path=ppt/slides/_rels/slide28.xml.rels><?xml version="1.0" encoding="UTF-8" standalone="yes"?>
<Relationships xmlns="http://schemas.openxmlformats.org/package/2006/relationships"><Relationship Id="rId3" Type="http://schemas.openxmlformats.org/officeDocument/2006/relationships/image" Target="../media/image31.jpeg"/><Relationship Id="rId2" Type="http://schemas.openxmlformats.org/officeDocument/2006/relationships/image" Target="../media/image16.jpeg"/><Relationship Id="rId1" Type="http://schemas.openxmlformats.org/officeDocument/2006/relationships/slideLayout" Target="../slideLayouts/slideLayout2.xml"/></Relationships>
</file>

<file path=ppt/slides/_rels/slide29.xml.rels><?xml version="1.0" encoding="UTF-8" standalone="yes"?>
<Relationships xmlns="http://schemas.openxmlformats.org/package/2006/relationships"><Relationship Id="rId3" Type="http://schemas.openxmlformats.org/officeDocument/2006/relationships/image" Target="../media/image32.jpeg"/><Relationship Id="rId2" Type="http://schemas.openxmlformats.org/officeDocument/2006/relationships/image" Target="../media/image16.jpeg"/><Relationship Id="rId1" Type="http://schemas.openxmlformats.org/officeDocument/2006/relationships/slideLayout" Target="../slideLayouts/slideLayout2.xml"/></Relationships>
</file>

<file path=ppt/slides/_rels/slide30.xml.rels><?xml version="1.0" encoding="UTF-8" standalone="yes"?>
<Relationships xmlns="http://schemas.openxmlformats.org/package/2006/relationships"><Relationship Id="rId3" Type="http://schemas.openxmlformats.org/officeDocument/2006/relationships/image" Target="../media/image33.jpeg"/><Relationship Id="rId2" Type="http://schemas.openxmlformats.org/officeDocument/2006/relationships/image" Target="../media/image16.jpeg"/><Relationship Id="rId1" Type="http://schemas.openxmlformats.org/officeDocument/2006/relationships/slideLayout" Target="../slideLayouts/slideLayout2.xml"/></Relationships>
</file>

<file path=ppt/slides/_rels/slide31.xml.rels><?xml version="1.0" encoding="UTF-8" standalone="yes"?>
<Relationships xmlns="http://schemas.openxmlformats.org/package/2006/relationships"><Relationship Id="rId3" Type="http://schemas.openxmlformats.org/officeDocument/2006/relationships/image" Target="../media/image34.jpeg"/><Relationship Id="rId2" Type="http://schemas.openxmlformats.org/officeDocument/2006/relationships/image" Target="../media/image16.jpeg"/><Relationship Id="rId1" Type="http://schemas.openxmlformats.org/officeDocument/2006/relationships/slideLayout" Target="../slideLayouts/slideLayout2.xml"/></Relationships>
</file>

<file path=ppt/slides/_rels/slide32.xml.rels><?xml version="1.0" encoding="UTF-8" standalone="yes"?>
<Relationships xmlns="http://schemas.openxmlformats.org/package/2006/relationships"><Relationship Id="rId3" Type="http://schemas.openxmlformats.org/officeDocument/2006/relationships/image" Target="../media/image35.jpeg"/><Relationship Id="rId2" Type="http://schemas.openxmlformats.org/officeDocument/2006/relationships/image" Target="../media/image16.jpeg"/><Relationship Id="rId1" Type="http://schemas.openxmlformats.org/officeDocument/2006/relationships/slideLayout" Target="../slideLayouts/slideLayout2.xml"/></Relationships>
</file>

<file path=ppt/slides/_rels/slide33.xml.rels><?xml version="1.0" encoding="UTF-8" standalone="yes"?>
<Relationships xmlns="http://schemas.openxmlformats.org/package/2006/relationships"><Relationship Id="rId3" Type="http://schemas.openxmlformats.org/officeDocument/2006/relationships/image" Target="../media/image36.jpeg"/><Relationship Id="rId2" Type="http://schemas.openxmlformats.org/officeDocument/2006/relationships/image" Target="../media/image16.jpeg"/><Relationship Id="rId1" Type="http://schemas.openxmlformats.org/officeDocument/2006/relationships/slideLayout" Target="../slideLayouts/slideLayout2.xml"/></Relationships>
</file>

<file path=ppt/slides/_rels/slide34.xml.rels><?xml version="1.0" encoding="UTF-8" standalone="yes"?>
<Relationships xmlns="http://schemas.openxmlformats.org/package/2006/relationships"><Relationship Id="rId3" Type="http://schemas.openxmlformats.org/officeDocument/2006/relationships/image" Target="../media/image37.jpeg"/><Relationship Id="rId2" Type="http://schemas.openxmlformats.org/officeDocument/2006/relationships/image" Target="../media/image16.jpeg"/><Relationship Id="rId1" Type="http://schemas.openxmlformats.org/officeDocument/2006/relationships/slideLayout" Target="../slideLayouts/slideLayout2.xml"/></Relationships>
</file>

<file path=ppt/slides/_rels/slide35.xml.rels><?xml version="1.0" encoding="UTF-8" standalone="yes"?>
<Relationships xmlns="http://schemas.openxmlformats.org/package/2006/relationships"><Relationship Id="rId3" Type="http://schemas.openxmlformats.org/officeDocument/2006/relationships/image" Target="../media/image38.jpeg"/><Relationship Id="rId2" Type="http://schemas.openxmlformats.org/officeDocument/2006/relationships/image" Target="../media/image16.jpeg"/><Relationship Id="rId1" Type="http://schemas.openxmlformats.org/officeDocument/2006/relationships/slideLayout" Target="../slideLayouts/slideLayout2.xml"/></Relationships>
</file>

<file path=ppt/slides/_rels/slide36.xml.rels><?xml version="1.0" encoding="UTF-8" standalone="yes"?>
<Relationships xmlns="http://schemas.openxmlformats.org/package/2006/relationships"><Relationship Id="rId3" Type="http://schemas.openxmlformats.org/officeDocument/2006/relationships/image" Target="../media/image39.jpeg"/><Relationship Id="rId2" Type="http://schemas.openxmlformats.org/officeDocument/2006/relationships/image" Target="../media/image16.jpeg"/><Relationship Id="rId1" Type="http://schemas.openxmlformats.org/officeDocument/2006/relationships/slideLayout" Target="../slideLayouts/slideLayout2.xml"/></Relationships>
</file>

<file path=ppt/slides/_rels/slide37.xml.rels><?xml version="1.0" encoding="UTF-8" standalone="yes"?>
<Relationships xmlns="http://schemas.openxmlformats.org/package/2006/relationships"><Relationship Id="rId3" Type="http://schemas.openxmlformats.org/officeDocument/2006/relationships/image" Target="../media/image40.jpeg"/><Relationship Id="rId2" Type="http://schemas.openxmlformats.org/officeDocument/2006/relationships/image" Target="../media/image16.jpeg"/><Relationship Id="rId1" Type="http://schemas.openxmlformats.org/officeDocument/2006/relationships/slideLayout" Target="../slideLayouts/slideLayout2.xml"/></Relationships>
</file>

<file path=ppt/slides/_rels/slide38.xml.rels><?xml version="1.0" encoding="UTF-8" standalone="yes"?>
<Relationships xmlns="http://schemas.openxmlformats.org/package/2006/relationships"><Relationship Id="rId3" Type="http://schemas.openxmlformats.org/officeDocument/2006/relationships/image" Target="../media/image41.jpeg"/><Relationship Id="rId2" Type="http://schemas.openxmlformats.org/officeDocument/2006/relationships/image" Target="../media/image16.jpeg"/><Relationship Id="rId1" Type="http://schemas.openxmlformats.org/officeDocument/2006/relationships/slideLayout" Target="../slideLayouts/slideLayout2.xml"/></Relationships>
</file>

<file path=ppt/slides/_rels/slide39.xml.rels><?xml version="1.0" encoding="UTF-8" standalone="yes"?>
<Relationships xmlns="http://schemas.openxmlformats.org/package/2006/relationships"><Relationship Id="rId3" Type="http://schemas.openxmlformats.org/officeDocument/2006/relationships/image" Target="../media/image42.jpeg"/><Relationship Id="rId2" Type="http://schemas.openxmlformats.org/officeDocument/2006/relationships/image" Target="../media/image16.jpeg"/><Relationship Id="rId1" Type="http://schemas.openxmlformats.org/officeDocument/2006/relationships/slideLayout" Target="../slideLayouts/slideLayout2.xml"/></Relationships>
</file>

<file path=ppt/slides/_rels/slide40.xml.rels><?xml version="1.0" encoding="UTF-8" standalone="yes"?>
<Relationships xmlns="http://schemas.openxmlformats.org/package/2006/relationships"><Relationship Id="rId3" Type="http://schemas.openxmlformats.org/officeDocument/2006/relationships/image" Target="../media/image43.jpeg"/><Relationship Id="rId2" Type="http://schemas.openxmlformats.org/officeDocument/2006/relationships/image" Target="../media/image16.jpeg"/><Relationship Id="rId1" Type="http://schemas.openxmlformats.org/officeDocument/2006/relationships/slideLayout" Target="../slideLayouts/slideLayout2.xml"/></Relationships>
</file>

<file path=ppt/slides/_rels/slide41.xml.rels><?xml version="1.0" encoding="UTF-8" standalone="yes"?>
<Relationships xmlns="http://schemas.openxmlformats.org/package/2006/relationships"><Relationship Id="rId3" Type="http://schemas.openxmlformats.org/officeDocument/2006/relationships/image" Target="../media/image44.jpeg"/><Relationship Id="rId2" Type="http://schemas.openxmlformats.org/officeDocument/2006/relationships/image" Target="../media/image16.jpeg"/><Relationship Id="rId1" Type="http://schemas.openxmlformats.org/officeDocument/2006/relationships/slideLayout" Target="../slideLayouts/slideLayout2.xml"/></Relationships>
</file>

<file path=ppt/slides/_rels/slide42.xml.rels><?xml version="1.0" encoding="UTF-8" standalone="yes"?>
<Relationships xmlns="http://schemas.openxmlformats.org/package/2006/relationships"><Relationship Id="rId3" Type="http://schemas.openxmlformats.org/officeDocument/2006/relationships/image" Target="../media/image45.jpeg"/><Relationship Id="rId2" Type="http://schemas.openxmlformats.org/officeDocument/2006/relationships/image" Target="../media/image16.jpeg"/><Relationship Id="rId1" Type="http://schemas.openxmlformats.org/officeDocument/2006/relationships/slideLayout" Target="../slideLayouts/slideLayout2.xml"/></Relationships>
</file>

<file path=ppt/slides/_rels/slide43.xml.rels><?xml version="1.0" encoding="UTF-8" standalone="yes"?>
<Relationships xmlns="http://schemas.openxmlformats.org/package/2006/relationships"><Relationship Id="rId3" Type="http://schemas.openxmlformats.org/officeDocument/2006/relationships/image" Target="../media/image46.jpeg"/><Relationship Id="rId2" Type="http://schemas.openxmlformats.org/officeDocument/2006/relationships/image" Target="../media/image16.jpeg"/><Relationship Id="rId1" Type="http://schemas.openxmlformats.org/officeDocument/2006/relationships/slideLayout" Target="../slideLayouts/slideLayout2.xml"/></Relationships>
</file>

<file path=ppt/slides/_rels/slide44.xml.rels><?xml version="1.0" encoding="UTF-8" standalone="yes"?>
<Relationships xmlns="http://schemas.openxmlformats.org/package/2006/relationships"><Relationship Id="rId3" Type="http://schemas.openxmlformats.org/officeDocument/2006/relationships/image" Target="../media/image47.jpeg"/><Relationship Id="rId2" Type="http://schemas.openxmlformats.org/officeDocument/2006/relationships/image" Target="../media/image16.jpeg"/><Relationship Id="rId1" Type="http://schemas.openxmlformats.org/officeDocument/2006/relationships/slideLayout" Target="../slideLayouts/slideLayout2.xml"/></Relationships>
</file>

<file path=ppt/slides/_rels/slide45.xml.rels><?xml version="1.0" encoding="UTF-8" standalone="yes"?>
<Relationships xmlns="http://schemas.openxmlformats.org/package/2006/relationships"><Relationship Id="rId3" Type="http://schemas.openxmlformats.org/officeDocument/2006/relationships/image" Target="../media/image48.jpeg"/><Relationship Id="rId2" Type="http://schemas.openxmlformats.org/officeDocument/2006/relationships/image" Target="../media/image16.jpeg"/><Relationship Id="rId1" Type="http://schemas.openxmlformats.org/officeDocument/2006/relationships/slideLayout" Target="../slideLayouts/slideLayout2.xml"/></Relationships>
</file>

<file path=ppt/slides/_rels/slide46.xml.rels><?xml version="1.0" encoding="UTF-8" standalone="yes"?>
<Relationships xmlns="http://schemas.openxmlformats.org/package/2006/relationships"><Relationship Id="rId3" Type="http://schemas.openxmlformats.org/officeDocument/2006/relationships/image" Target="../media/image49.jpeg"/><Relationship Id="rId2" Type="http://schemas.openxmlformats.org/officeDocument/2006/relationships/image" Target="../media/image16.jpeg"/><Relationship Id="rId1" Type="http://schemas.openxmlformats.org/officeDocument/2006/relationships/slideLayout" Target="../slideLayouts/slideLayout2.xml"/></Relationships>
</file>

<file path=ppt/slides/_rels/slide47.xml.rels><?xml version="1.0" encoding="UTF-8" standalone="yes"?>
<Relationships xmlns="http://schemas.openxmlformats.org/package/2006/relationships"><Relationship Id="rId3" Type="http://schemas.openxmlformats.org/officeDocument/2006/relationships/image" Target="../media/image50.jpeg"/><Relationship Id="rId2" Type="http://schemas.openxmlformats.org/officeDocument/2006/relationships/image" Target="../media/image16.jpeg"/><Relationship Id="rId1" Type="http://schemas.openxmlformats.org/officeDocument/2006/relationships/slideLayout" Target="../slideLayouts/slideLayout2.xml"/></Relationships>
</file>

<file path=ppt/slides/_rels/slide48.xml.rels><?xml version="1.0" encoding="UTF-8" standalone="yes"?>
<Relationships xmlns="http://schemas.openxmlformats.org/package/2006/relationships"><Relationship Id="rId3" Type="http://schemas.openxmlformats.org/officeDocument/2006/relationships/image" Target="../media/image51.jpeg"/><Relationship Id="rId2" Type="http://schemas.openxmlformats.org/officeDocument/2006/relationships/image" Target="../media/image16.jpeg"/><Relationship Id="rId1" Type="http://schemas.openxmlformats.org/officeDocument/2006/relationships/slideLayout" Target="../slideLayouts/slideLayout2.xml"/></Relationships>
</file>

<file path=ppt/slides/_rels/slide49.xml.rels><?xml version="1.0" encoding="UTF-8" standalone="yes"?>
<Relationships xmlns="http://schemas.openxmlformats.org/package/2006/relationships"><Relationship Id="rId3" Type="http://schemas.openxmlformats.org/officeDocument/2006/relationships/image" Target="../media/image52.jpeg"/><Relationship Id="rId2" Type="http://schemas.openxmlformats.org/officeDocument/2006/relationships/image" Target="../media/image16.jpeg"/><Relationship Id="rId1" Type="http://schemas.openxmlformats.org/officeDocument/2006/relationships/slideLayout" Target="../slideLayouts/slideLayout2.xml"/></Relationships>
</file>

<file path=ppt/slides/_rels/slide50.xml.rels><?xml version="1.0" encoding="UTF-8" standalone="yes"?>
<Relationships xmlns="http://schemas.openxmlformats.org/package/2006/relationships"><Relationship Id="rId3" Type="http://schemas.openxmlformats.org/officeDocument/2006/relationships/image" Target="../media/image53.jpeg"/><Relationship Id="rId2" Type="http://schemas.openxmlformats.org/officeDocument/2006/relationships/image" Target="../media/image16.jpeg"/><Relationship Id="rId1" Type="http://schemas.openxmlformats.org/officeDocument/2006/relationships/slideLayout" Target="../slideLayouts/slideLayout2.xml"/></Relationships>
</file>

<file path=ppt/slides/_rels/slide51.xml.rels><?xml version="1.0" encoding="UTF-8" standalone="yes"?>
<Relationships xmlns="http://schemas.openxmlformats.org/package/2006/relationships"><Relationship Id="rId3" Type="http://schemas.openxmlformats.org/officeDocument/2006/relationships/image" Target="../media/image54.jpeg"/><Relationship Id="rId2" Type="http://schemas.openxmlformats.org/officeDocument/2006/relationships/image" Target="../media/image16.jpeg"/><Relationship Id="rId1" Type="http://schemas.openxmlformats.org/officeDocument/2006/relationships/slideLayout" Target="../slideLayouts/slideLayout2.xml"/></Relationships>
</file>

<file path=ppt/slides/_rels/slide52.xml.rels><?xml version="1.0" encoding="UTF-8" standalone="yes"?>
<Relationships xmlns="http://schemas.openxmlformats.org/package/2006/relationships"><Relationship Id="rId3" Type="http://schemas.openxmlformats.org/officeDocument/2006/relationships/image" Target="../media/image55.jpeg"/><Relationship Id="rId2" Type="http://schemas.openxmlformats.org/officeDocument/2006/relationships/image" Target="../media/image16.jpeg"/><Relationship Id="rId1" Type="http://schemas.openxmlformats.org/officeDocument/2006/relationships/slideLayout" Target="../slideLayouts/slideLayout2.xml"/></Relationships>
</file>

<file path=ppt/slides/_rels/slide53.xml.rels><?xml version="1.0" encoding="UTF-8" standalone="yes"?>
<Relationships xmlns="http://schemas.openxmlformats.org/package/2006/relationships"><Relationship Id="rId3" Type="http://schemas.openxmlformats.org/officeDocument/2006/relationships/image" Target="../media/image56.jpeg"/><Relationship Id="rId2" Type="http://schemas.openxmlformats.org/officeDocument/2006/relationships/image" Target="../media/image16.jpeg"/><Relationship Id="rId1" Type="http://schemas.openxmlformats.org/officeDocument/2006/relationships/slideLayout" Target="../slideLayouts/slideLayout2.xml"/></Relationships>
</file>

<file path=ppt/slides/_rels/slide54.xml.rels><?xml version="1.0" encoding="UTF-8" standalone="yes"?>
<Relationships xmlns="http://schemas.openxmlformats.org/package/2006/relationships"><Relationship Id="rId2" Type="http://schemas.openxmlformats.org/officeDocument/2006/relationships/image" Target="../media/image57.jpeg"/><Relationship Id="rId1" Type="http://schemas.openxmlformats.org/officeDocument/2006/relationships/slideLayout" Target="../slideLayouts/slideLayout2.xml"/></Relationships>
</file>

<file path=ppt/slides/_rels/slide55.xml.rels><?xml version="1.0" encoding="UTF-8" standalone="yes"?>
<Relationships xmlns="http://schemas.openxmlformats.org/package/2006/relationships"><Relationship Id="rId2" Type="http://schemas.openxmlformats.org/officeDocument/2006/relationships/image" Target="../media/image58.jpeg"/><Relationship Id="rId1" Type="http://schemas.openxmlformats.org/officeDocument/2006/relationships/slideLayout" Target="../slideLayouts/slideLayout2.xml"/></Relationships>
</file>

<file path=ppt/slides/_rels/slide56.xml.rels><?xml version="1.0" encoding="UTF-8" standalone="yes"?>
<Relationships xmlns="http://schemas.openxmlformats.org/package/2006/relationships"><Relationship Id="rId3" Type="http://schemas.openxmlformats.org/officeDocument/2006/relationships/image" Target="../media/image60.jpeg"/><Relationship Id="rId2" Type="http://schemas.openxmlformats.org/officeDocument/2006/relationships/image" Target="../media/image59.jpeg"/><Relationship Id="rId1" Type="http://schemas.openxmlformats.org/officeDocument/2006/relationships/slideLayout" Target="../slideLayouts/slideLayout2.xml"/></Relationships>
</file>

<file path=ppt/slides/_rels/slide57.xml.rels><?xml version="1.0" encoding="UTF-8" standalone="yes"?>
<Relationships xmlns="http://schemas.openxmlformats.org/package/2006/relationships"><Relationship Id="rId2" Type="http://schemas.openxmlformats.org/officeDocument/2006/relationships/image" Target="../media/image61.jpeg"/><Relationship Id="rId1" Type="http://schemas.openxmlformats.org/officeDocument/2006/relationships/slideLayout" Target="../slideLayouts/slideLayout2.xml"/></Relationships>
</file>

<file path=ppt/slides/_rels/slide58.xml.rels><?xml version="1.0" encoding="UTF-8" standalone="yes"?>
<Relationships xmlns="http://schemas.openxmlformats.org/package/2006/relationships"><Relationship Id="rId2" Type="http://schemas.openxmlformats.org/officeDocument/2006/relationships/image" Target="../media/image62.jpeg"/><Relationship Id="rId1" Type="http://schemas.openxmlformats.org/officeDocument/2006/relationships/slideLayout" Target="../slideLayouts/slideLayout2.xml"/></Relationships>
</file>

<file path=ppt/slides/_rels/slide59.xml.rels><?xml version="1.0" encoding="UTF-8" standalone="yes"?>
<Relationships xmlns="http://schemas.openxmlformats.org/package/2006/relationships"><Relationship Id="rId2" Type="http://schemas.openxmlformats.org/officeDocument/2006/relationships/image" Target="../media/image63.jpeg"/><Relationship Id="rId1" Type="http://schemas.openxmlformats.org/officeDocument/2006/relationships/slideLayout" Target="../slideLayouts/slideLayout2.xml"/></Relationships>
</file>

<file path=ppt/slides/_rels/slide60.xml.rels><?xml version="1.0" encoding="UTF-8" standalone="yes"?>
<Relationships xmlns="http://schemas.openxmlformats.org/package/2006/relationships"><Relationship Id="rId2" Type="http://schemas.openxmlformats.org/officeDocument/2006/relationships/image" Target="../media/image64.png"/><Relationship Id="rId1" Type="http://schemas.openxmlformats.org/officeDocument/2006/relationships/slideLayout" Target="../slideLayouts/slideLayout2.xml"/></Relationships>
</file>

<file path=ppt/slides/_rels/slide61.xml.rels><?xml version="1.0" encoding="UTF-8" standalone="yes"?>
<Relationships xmlns="http://schemas.openxmlformats.org/package/2006/relationships"><Relationship Id="rId2" Type="http://schemas.openxmlformats.org/officeDocument/2006/relationships/image" Target="../media/image65.png"/><Relationship Id="rId1" Type="http://schemas.openxmlformats.org/officeDocument/2006/relationships/slideLayout" Target="../slideLayouts/slideLayout2.xml"/></Relationships>
</file>

<file path=ppt/slides/_rels/slide62.xml.rels><?xml version="1.0" encoding="UTF-8" standalone="yes"?>
<Relationships xmlns="http://schemas.openxmlformats.org/package/2006/relationships"><Relationship Id="rId2" Type="http://schemas.openxmlformats.org/officeDocument/2006/relationships/image" Target="../media/image66.jpeg"/><Relationship Id="rId1" Type="http://schemas.openxmlformats.org/officeDocument/2006/relationships/slideLayout" Target="../slideLayouts/slideLayout2.xml"/></Relationships>
</file>

<file path=ppt/slides/_rels/slide63.xml.rels><?xml version="1.0" encoding="UTF-8" standalone="yes"?>
<Relationships xmlns="http://schemas.openxmlformats.org/package/2006/relationships"><Relationship Id="rId2" Type="http://schemas.openxmlformats.org/officeDocument/2006/relationships/image" Target="../media/image67.jpeg"/><Relationship Id="rId1" Type="http://schemas.openxmlformats.org/officeDocument/2006/relationships/slideLayout" Target="../slideLayouts/slideLayout2.xml"/></Relationships>
</file>

<file path=ppt/slides/_rels/slide64.xml.rels><?xml version="1.0" encoding="UTF-8" standalone="yes"?>
<Relationships xmlns="http://schemas.openxmlformats.org/package/2006/relationships"><Relationship Id="rId2" Type="http://schemas.openxmlformats.org/officeDocument/2006/relationships/image" Target="../media/image68.jpeg"/><Relationship Id="rId1" Type="http://schemas.openxmlformats.org/officeDocument/2006/relationships/slideLayout" Target="../slideLayouts/slideLayout2.xml"/></Relationships>
</file>

<file path=ppt/slides/_rels/slide65.xml.rels><?xml version="1.0" encoding="UTF-8" standalone="yes"?>
<Relationships xmlns="http://schemas.openxmlformats.org/package/2006/relationships"><Relationship Id="rId2" Type="http://schemas.openxmlformats.org/officeDocument/2006/relationships/image" Target="../media/image69.jpeg"/><Relationship Id="rId1" Type="http://schemas.openxmlformats.org/officeDocument/2006/relationships/slideLayout" Target="../slideLayouts/slideLayout2.xml"/></Relationships>
</file>

<file path=ppt/slides/_rels/slide66.xml.rels><?xml version="1.0" encoding="UTF-8" standalone="yes"?>
<Relationships xmlns="http://schemas.openxmlformats.org/package/2006/relationships"><Relationship Id="rId2" Type="http://schemas.openxmlformats.org/officeDocument/2006/relationships/image" Target="../media/image70.jpeg"/><Relationship Id="rId1" Type="http://schemas.openxmlformats.org/officeDocument/2006/relationships/slideLayout" Target="../slideLayouts/slideLayout2.xml"/></Relationships>
</file>

<file path=ppt/slides/_rels/slide67.xml.rels><?xml version="1.0" encoding="UTF-8" standalone="yes"?>
<Relationships xmlns="http://schemas.openxmlformats.org/package/2006/relationships"><Relationship Id="rId2" Type="http://schemas.openxmlformats.org/officeDocument/2006/relationships/image" Target="../media/image71.jpeg"/><Relationship Id="rId1" Type="http://schemas.openxmlformats.org/officeDocument/2006/relationships/slideLayout" Target="../slideLayouts/slideLayout2.xml"/></Relationships>
</file>

<file path=ppt/slides/_rels/slide68.xml.rels><?xml version="1.0" encoding="UTF-8" standalone="yes"?>
<Relationships xmlns="http://schemas.openxmlformats.org/package/2006/relationships"><Relationship Id="rId2" Type="http://schemas.openxmlformats.org/officeDocument/2006/relationships/image" Target="../media/image72.jpeg"/><Relationship Id="rId1" Type="http://schemas.openxmlformats.org/officeDocument/2006/relationships/slideLayout" Target="../slideLayouts/slideLayout2.xml"/></Relationships>
</file>

<file path=ppt/slides/_rels/slide69.xml.rels><?xml version="1.0" encoding="UTF-8" standalone="yes"?>
<Relationships xmlns="http://schemas.openxmlformats.org/package/2006/relationships"><Relationship Id="rId2" Type="http://schemas.openxmlformats.org/officeDocument/2006/relationships/image" Target="../media/image73.jpeg"/><Relationship Id="rId1" Type="http://schemas.openxmlformats.org/officeDocument/2006/relationships/slideLayout" Target="../slideLayouts/slideLayout2.xml"/></Relationships>
</file>

<file path=ppt/slides/_rels/slide70.xml.rels><?xml version="1.0" encoding="UTF-8" standalone="yes"?>
<Relationships xmlns="http://schemas.openxmlformats.org/package/2006/relationships"><Relationship Id="rId2" Type="http://schemas.openxmlformats.org/officeDocument/2006/relationships/image" Target="../media/image74.jpeg"/><Relationship Id="rId1" Type="http://schemas.openxmlformats.org/officeDocument/2006/relationships/slideLayout" Target="../slideLayouts/slideLayout2.xml"/></Relationships>
</file>

<file path=ppt/slides/_rels/slide71.xml.rels><?xml version="1.0" encoding="UTF-8" standalone="yes"?>
<Relationships xmlns="http://schemas.openxmlformats.org/package/2006/relationships"><Relationship Id="rId2" Type="http://schemas.openxmlformats.org/officeDocument/2006/relationships/image" Target="../media/image75.jpeg"/><Relationship Id="rId1" Type="http://schemas.openxmlformats.org/officeDocument/2006/relationships/slideLayout" Target="../slideLayouts/slideLayout2.xml"/></Relationships>
</file>

<file path=ppt/slides/_rels/slide72.xml.rels><?xml version="1.0" encoding="UTF-8" standalone="yes"?>
<Relationships xmlns="http://schemas.openxmlformats.org/package/2006/relationships"><Relationship Id="rId2" Type="http://schemas.openxmlformats.org/officeDocument/2006/relationships/image" Target="../media/image76.jpeg"/><Relationship Id="rId1" Type="http://schemas.openxmlformats.org/officeDocument/2006/relationships/slideLayout" Target="../slideLayouts/slideLayout2.xml"/></Relationships>
</file>

<file path=ppt/slides/_rels/slide73.xml.rels><?xml version="1.0" encoding="UTF-8" standalone="yes"?>
<Relationships xmlns="http://schemas.openxmlformats.org/package/2006/relationships"><Relationship Id="rId2" Type="http://schemas.openxmlformats.org/officeDocument/2006/relationships/image" Target="../media/image77.jpeg"/><Relationship Id="rId1" Type="http://schemas.openxmlformats.org/officeDocument/2006/relationships/slideLayout" Target="../slideLayouts/slideLayout2.xml"/></Relationships>
</file>

<file path=ppt/slides/_rels/slide74.xml.rels><?xml version="1.0" encoding="UTF-8" standalone="yes"?>
<Relationships xmlns="http://schemas.openxmlformats.org/package/2006/relationships"><Relationship Id="rId2" Type="http://schemas.openxmlformats.org/officeDocument/2006/relationships/image" Target="../media/image78.jpeg"/><Relationship Id="rId1" Type="http://schemas.openxmlformats.org/officeDocument/2006/relationships/slideLayout" Target="../slideLayouts/slideLayout2.xml"/></Relationships>
</file>

<file path=ppt/slides/_rels/slide75.xml.rels><?xml version="1.0" encoding="UTF-8" standalone="yes"?>
<Relationships xmlns="http://schemas.openxmlformats.org/package/2006/relationships"><Relationship Id="rId2" Type="http://schemas.openxmlformats.org/officeDocument/2006/relationships/image" Target="../media/image79.jpeg"/><Relationship Id="rId1" Type="http://schemas.openxmlformats.org/officeDocument/2006/relationships/slideLayout" Target="../slideLayouts/slideLayout2.xml"/></Relationships>
</file>

<file path=ppt/slides/_rels/slide76.xml.rels><?xml version="1.0" encoding="UTF-8" standalone="yes"?>
<Relationships xmlns="http://schemas.openxmlformats.org/package/2006/relationships"><Relationship Id="rId2" Type="http://schemas.openxmlformats.org/officeDocument/2006/relationships/image" Target="../media/image80.jpeg"/><Relationship Id="rId1" Type="http://schemas.openxmlformats.org/officeDocument/2006/relationships/slideLayout" Target="../slideLayouts/slideLayout2.xml"/></Relationships>
</file>

<file path=ppt/slides/_rels/slide77.xml.rels><?xml version="1.0" encoding="UTF-8" standalone="yes"?>
<Relationships xmlns="http://schemas.openxmlformats.org/package/2006/relationships"><Relationship Id="rId2" Type="http://schemas.openxmlformats.org/officeDocument/2006/relationships/image" Target="../media/image81.jpeg"/><Relationship Id="rId1" Type="http://schemas.openxmlformats.org/officeDocument/2006/relationships/slideLayout" Target="../slideLayouts/slideLayout2.xml"/></Relationships>
</file>

<file path=ppt/slides/_rels/slide78.xml.rels><?xml version="1.0" encoding="UTF-8" standalone="yes"?>
<Relationships xmlns="http://schemas.openxmlformats.org/package/2006/relationships"><Relationship Id="rId2" Type="http://schemas.openxmlformats.org/officeDocument/2006/relationships/image" Target="../media/image82.jpeg"/><Relationship Id="rId1" Type="http://schemas.openxmlformats.org/officeDocument/2006/relationships/slideLayout" Target="../slideLayouts/slideLayout2.xml"/></Relationships>
</file>

<file path=ppt/slides/_rels/slide79.xml.rels><?xml version="1.0" encoding="UTF-8" standalone="yes"?>
<Relationships xmlns="http://schemas.openxmlformats.org/package/2006/relationships"><Relationship Id="rId2" Type="http://schemas.openxmlformats.org/officeDocument/2006/relationships/image" Target="../media/image83.jpeg"/><Relationship Id="rId1" Type="http://schemas.openxmlformats.org/officeDocument/2006/relationships/slideLayout" Target="../slideLayouts/slideLayout2.xml"/></Relationships>
</file>

<file path=ppt/slides/_rels/slide80.xml.rels><?xml version="1.0" encoding="UTF-8" standalone="yes"?>
<Relationships xmlns="http://schemas.openxmlformats.org/package/2006/relationships"><Relationship Id="rId2" Type="http://schemas.openxmlformats.org/officeDocument/2006/relationships/image" Target="../media/image84.jpeg"/><Relationship Id="rId1" Type="http://schemas.openxmlformats.org/officeDocument/2006/relationships/slideLayout" Target="../slideLayouts/slideLayout2.xml"/></Relationships>
</file>

<file path=ppt/slides/_rels/slide81.xml.rels><?xml version="1.0" encoding="UTF-8" standalone="yes"?>
<Relationships xmlns="http://schemas.openxmlformats.org/package/2006/relationships"><Relationship Id="rId2" Type="http://schemas.openxmlformats.org/officeDocument/2006/relationships/image" Target="../media/image85.jpeg"/><Relationship Id="rId1" Type="http://schemas.openxmlformats.org/officeDocument/2006/relationships/slideLayout" Target="../slideLayouts/slideLayout2.xml"/></Relationships>
</file>

<file path=ppt/slides/_rels/slide82.xml.rels><?xml version="1.0" encoding="UTF-8" standalone="yes"?>
<Relationships xmlns="http://schemas.openxmlformats.org/package/2006/relationships"><Relationship Id="rId2" Type="http://schemas.openxmlformats.org/officeDocument/2006/relationships/image" Target="../media/image86.jpeg"/><Relationship Id="rId1" Type="http://schemas.openxmlformats.org/officeDocument/2006/relationships/slideLayout" Target="../slideLayouts/slideLayout2.xml"/></Relationships>
</file>

<file path=ppt/slides/_rels/slide83.xml.rels><?xml version="1.0" encoding="UTF-8" standalone="yes"?>
<Relationships xmlns="http://schemas.openxmlformats.org/package/2006/relationships"><Relationship Id="rId2" Type="http://schemas.openxmlformats.org/officeDocument/2006/relationships/image" Target="../media/image87.jpeg"/><Relationship Id="rId1" Type="http://schemas.openxmlformats.org/officeDocument/2006/relationships/slideLayout" Target="../slideLayouts/slideLayout2.xml"/></Relationships>
</file>

<file path=ppt/slides/_rels/slide84.xml.rels><?xml version="1.0" encoding="UTF-8" standalone="yes"?>
<Relationships xmlns="http://schemas.openxmlformats.org/package/2006/relationships"><Relationship Id="rId2" Type="http://schemas.openxmlformats.org/officeDocument/2006/relationships/image" Target="../media/image88.jpeg"/><Relationship Id="rId1" Type="http://schemas.openxmlformats.org/officeDocument/2006/relationships/slideLayout" Target="../slideLayouts/slideLayout2.xml"/></Relationships>
</file>

<file path=ppt/slides/_rels/slide85.xml.rels><?xml version="1.0" encoding="UTF-8" standalone="yes"?>
<Relationships xmlns="http://schemas.openxmlformats.org/package/2006/relationships"><Relationship Id="rId2" Type="http://schemas.openxmlformats.org/officeDocument/2006/relationships/image" Target="../media/image89.jpeg"/><Relationship Id="rId1" Type="http://schemas.openxmlformats.org/officeDocument/2006/relationships/slideLayout" Target="../slideLayouts/slideLayout2.xml"/></Relationships>
</file>

<file path=ppt/slides/_rels/slide86.xml.rels><?xml version="1.0" encoding="UTF-8" standalone="yes"?>
<Relationships xmlns="http://schemas.openxmlformats.org/package/2006/relationships"><Relationship Id="rId2" Type="http://schemas.openxmlformats.org/officeDocument/2006/relationships/image" Target="../media/image90.jpeg"/><Relationship Id="rId1" Type="http://schemas.openxmlformats.org/officeDocument/2006/relationships/slideLayout" Target="../slideLayouts/slideLayout2.xml"/></Relationships>
</file>

<file path=ppt/slides/_rels/slide87.xml.rels><?xml version="1.0" encoding="UTF-8" standalone="yes"?>
<Relationships xmlns="http://schemas.openxmlformats.org/package/2006/relationships"><Relationship Id="rId2" Type="http://schemas.openxmlformats.org/officeDocument/2006/relationships/image" Target="../media/image91.jpeg"/><Relationship Id="rId1" Type="http://schemas.openxmlformats.org/officeDocument/2006/relationships/slideLayout" Target="../slideLayouts/slideLayout2.xml"/></Relationships>
</file>

<file path=ppt/slides/_rels/slide88.xml.rels><?xml version="1.0" encoding="UTF-8" standalone="yes"?>
<Relationships xmlns="http://schemas.openxmlformats.org/package/2006/relationships"><Relationship Id="rId2" Type="http://schemas.openxmlformats.org/officeDocument/2006/relationships/image" Target="../media/image92.jpeg"/><Relationship Id="rId1" Type="http://schemas.openxmlformats.org/officeDocument/2006/relationships/slideLayout" Target="../slideLayouts/slideLayout2.xml"/></Relationships>
</file>

<file path=ppt/slides/_rels/slide89.xml.rels><?xml version="1.0" encoding="UTF-8" standalone="yes"?>
<Relationships xmlns="http://schemas.openxmlformats.org/package/2006/relationships"><Relationship Id="rId2" Type="http://schemas.openxmlformats.org/officeDocument/2006/relationships/image" Target="../media/image93.jpeg"/><Relationship Id="rId1" Type="http://schemas.openxmlformats.org/officeDocument/2006/relationships/slideLayout" Target="../slideLayouts/slideLayout2.xml"/></Relationships>
</file>

<file path=ppt/slides/_rels/slide90.xml.rels><?xml version="1.0" encoding="UTF-8" standalone="yes"?>
<Relationships xmlns="http://schemas.openxmlformats.org/package/2006/relationships"><Relationship Id="rId2" Type="http://schemas.openxmlformats.org/officeDocument/2006/relationships/image" Target="../media/image94.jpeg"/><Relationship Id="rId1" Type="http://schemas.openxmlformats.org/officeDocument/2006/relationships/slideLayout" Target="../slideLayouts/slideLayout2.xml"/></Relationships>
</file>

<file path=ppt/slides/_rels/slide91.xml.rels><?xml version="1.0" encoding="UTF-8" standalone="yes"?>
<Relationships xmlns="http://schemas.openxmlformats.org/package/2006/relationships"><Relationship Id="rId2" Type="http://schemas.openxmlformats.org/officeDocument/2006/relationships/image" Target="../media/image95.jpeg"/><Relationship Id="rId1" Type="http://schemas.openxmlformats.org/officeDocument/2006/relationships/slideLayout" Target="../slideLayouts/slideLayout2.xml"/></Relationships>
</file>

<file path=ppt/slides/_rels/slide92.xml.rels><?xml version="1.0" encoding="UTF-8" standalone="yes"?>
<Relationships xmlns="http://schemas.openxmlformats.org/package/2006/relationships"><Relationship Id="rId2" Type="http://schemas.openxmlformats.org/officeDocument/2006/relationships/image" Target="../media/image96.png"/><Relationship Id="rId1" Type="http://schemas.openxmlformats.org/officeDocument/2006/relationships/slideLayout" Target="../slideLayouts/slideLayout2.xml"/></Relationships>
</file>

<file path=ppt/slides/_rels/slide93.xml.rels><?xml version="1.0" encoding="UTF-8" standalone="yes"?>
<Relationships xmlns="http://schemas.openxmlformats.org/package/2006/relationships"><Relationship Id="rId2" Type="http://schemas.openxmlformats.org/officeDocument/2006/relationships/image" Target="../media/image97.jpeg"/><Relationship Id="rId1" Type="http://schemas.openxmlformats.org/officeDocument/2006/relationships/slideLayout" Target="../slideLayouts/slideLayout2.xml"/></Relationships>
</file>

<file path=ppt/slides/_rels/slide94.xml.rels><?xml version="1.0" encoding="UTF-8" standalone="yes"?>
<Relationships xmlns="http://schemas.openxmlformats.org/package/2006/relationships"><Relationship Id="rId1" Type="http://schemas.openxmlformats.org/officeDocument/2006/relationships/slideLayout" Target="../slideLayouts/slideLayout2.xml"/></Relationships>
</file>

<file path=ppt/slides/_rels/slide95.xml.rels><?xml version="1.0" encoding="UTF-8" standalone="yes"?>
<Relationships xmlns="http://schemas.openxmlformats.org/package/2006/relationships"><Relationship Id="rId1" Type="http://schemas.openxmlformats.org/officeDocument/2006/relationships/slideLayout" Target="../slideLayouts/slideLayout2.xml"/></Relationships>
</file>

<file path=ppt/slides/_rels/slide96.xml.rels><?xml version="1.0" encoding="UTF-8" standalone="yes"?>
<Relationships xmlns="http://schemas.openxmlformats.org/package/2006/relationships"><Relationship Id="rId1" Type="http://schemas.openxmlformats.org/officeDocument/2006/relationships/slideLayout" Target="../slideLayouts/slideLayout2.xml"/></Relationships>
</file>

<file path=ppt/slides/_rels/slide97.xml.rels><?xml version="1.0" encoding="UTF-8" standalone="yes"?>
<Relationships xmlns="http://schemas.openxmlformats.org/package/2006/relationships"><Relationship Id="rId1" Type="http://schemas.openxmlformats.org/officeDocument/2006/relationships/slideLayout" Target="../slideLayouts/slideLayout2.xml"/></Relationships>
</file>

<file path=ppt/slides/_rels/slide98.xml.rels><?xml version="1.0" encoding="UTF-8" standalone="yes"?>
<Relationships xmlns="http://schemas.openxmlformats.org/package/2006/relationships"><Relationship Id="rId2" Type="http://schemas.openxmlformats.org/officeDocument/2006/relationships/image" Target="../media/image98.jpeg"/><Relationship Id="rId1" Type="http://schemas.openxmlformats.org/officeDocument/2006/relationships/slideLayout" Target="../slideLayouts/slideLayout2.xml"/></Relationships>
</file>

<file path=ppt/slides/_rels/slide99.xml.rels><?xml version="1.0" encoding="UTF-8" standalone="yes"?>
<Relationships xmlns="http://schemas.openxmlformats.org/package/2006/relationships"><Relationship Id="rId2" Type="http://schemas.openxmlformats.org/officeDocument/2006/relationships/image" Target="../media/image99.jpeg"/><Relationship Id="rId1" Type="http://schemas.openxmlformats.org/officeDocument/2006/relationships/slideLayout" Target="../slideLayouts/slideLayout2.xml"/></Relationships>
</file>

<file path=ppt/slides/_rels/slide100.xml.rels><?xml version="1.0" encoding="UTF-8" standalone="yes"?>
<Relationships xmlns="http://schemas.openxmlformats.org/package/2006/relationships"><Relationship Id="rId2" Type="http://schemas.openxmlformats.org/officeDocument/2006/relationships/image" Target="../media/image100.jpeg"/><Relationship Id="rId1" Type="http://schemas.openxmlformats.org/officeDocument/2006/relationships/slideLayout" Target="../slideLayouts/slideLayout2.xml"/></Relationships>
</file>

<file path=ppt/slides/_rels/slide101.xml.rels><?xml version="1.0" encoding="UTF-8" standalone="yes"?>
<Relationships xmlns="http://schemas.openxmlformats.org/package/2006/relationships"><Relationship Id="rId2" Type="http://schemas.openxmlformats.org/officeDocument/2006/relationships/image" Target="../media/image101.gif"/><Relationship Id="rId1" Type="http://schemas.openxmlformats.org/officeDocument/2006/relationships/slideLayout" Target="../slideLayouts/slideLayout2.xml"/></Relationships>
</file>

<file path=ppt/slides/_rels/slide102.xml.rels><?xml version="1.0" encoding="UTF-8" standalone="yes"?>
<Relationships xmlns="http://schemas.openxmlformats.org/package/2006/relationships"><Relationship Id="rId2" Type="http://schemas.openxmlformats.org/officeDocument/2006/relationships/image" Target="../media/image102.jpeg"/><Relationship Id="rId1" Type="http://schemas.openxmlformats.org/officeDocument/2006/relationships/slideLayout" Target="../slideLayouts/slideLayout2.xml"/></Relationships>
</file>

<file path=ppt/slides/_rels/slide103.xml.rels><?xml version="1.0" encoding="UTF-8" standalone="yes"?>
<Relationships xmlns="http://schemas.openxmlformats.org/package/2006/relationships"><Relationship Id="rId2" Type="http://schemas.openxmlformats.org/officeDocument/2006/relationships/hyperlink" Target="http://www.youtube.com/watch?v=_L7tHhnDw8s" TargetMode="External"/><Relationship Id="rId1" Type="http://schemas.openxmlformats.org/officeDocument/2006/relationships/slideLayout" Target="../slideLayouts/slideLayout2.xml"/></Relationships>
</file>

<file path=ppt/slides/_rels/slide104.xml.rels><?xml version="1.0" encoding="UTF-8" standalone="yes"?>
<Relationships xmlns="http://schemas.openxmlformats.org/package/2006/relationships"><Relationship Id="rId2" Type="http://schemas.openxmlformats.org/officeDocument/2006/relationships/image" Target="../media/image103.jpeg"/><Relationship Id="rId1" Type="http://schemas.openxmlformats.org/officeDocument/2006/relationships/slideLayout" Target="../slideLayouts/slideLayout2.xml"/></Relationships>
</file>

<file path=ppt/slides/_rels/slide105.xml.rels><?xml version="1.0" encoding="UTF-8" standalone="yes"?>
<Relationships xmlns="http://schemas.openxmlformats.org/package/2006/relationships"><Relationship Id="rId2" Type="http://schemas.openxmlformats.org/officeDocument/2006/relationships/image" Target="../media/image104.jpeg"/><Relationship Id="rId1" Type="http://schemas.openxmlformats.org/officeDocument/2006/relationships/slideLayout" Target="../slideLayouts/slideLayout2.xml"/></Relationships>
</file>

<file path=ppt/slides/_rels/slide106.xml.rels><?xml version="1.0" encoding="UTF-8" standalone="yes"?>
<Relationships xmlns="http://schemas.openxmlformats.org/package/2006/relationships"><Relationship Id="rId2" Type="http://schemas.openxmlformats.org/officeDocument/2006/relationships/image" Target="../media/image105.jpeg"/><Relationship Id="rId1" Type="http://schemas.openxmlformats.org/officeDocument/2006/relationships/slideLayout" Target="../slideLayouts/slideLayout2.xml"/></Relationships>
</file>

<file path=ppt/slides/_rels/slide107.xml.rels><?xml version="1.0" encoding="UTF-8" standalone="yes"?>
<Relationships xmlns="http://schemas.openxmlformats.org/package/2006/relationships"><Relationship Id="rId2" Type="http://schemas.openxmlformats.org/officeDocument/2006/relationships/image" Target="../media/image106.jpeg"/><Relationship Id="rId1" Type="http://schemas.openxmlformats.org/officeDocument/2006/relationships/slideLayout" Target="../slideLayouts/slideLayout2.xml"/></Relationships>
</file>

<file path=ppt/slides/_rels/slide108.xml.rels><?xml version="1.0" encoding="UTF-8" standalone="yes"?>
<Relationships xmlns="http://schemas.openxmlformats.org/package/2006/relationships"><Relationship Id="rId2" Type="http://schemas.openxmlformats.org/officeDocument/2006/relationships/image" Target="../media/image107.jpeg"/><Relationship Id="rId1" Type="http://schemas.openxmlformats.org/officeDocument/2006/relationships/slideLayout" Target="../slideLayouts/slideLayout2.xml"/></Relationships>
</file>

<file path=ppt/slides/_rels/slide109.xml.rels><?xml version="1.0" encoding="UTF-8" standalone="yes"?>
<Relationships xmlns="http://schemas.openxmlformats.org/package/2006/relationships"><Relationship Id="rId2" Type="http://schemas.openxmlformats.org/officeDocument/2006/relationships/image" Target="../media/image108.jpeg"/><Relationship Id="rId1" Type="http://schemas.openxmlformats.org/officeDocument/2006/relationships/slideLayout" Target="../slideLayouts/slideLayout2.xml"/></Relationships>
</file>

<file path=ppt/slides/_rels/slide110.xml.rels><?xml version="1.0" encoding="UTF-8" standalone="yes"?>
<Relationships xmlns="http://schemas.openxmlformats.org/package/2006/relationships"><Relationship Id="rId2" Type="http://schemas.openxmlformats.org/officeDocument/2006/relationships/image" Target="../media/image109.jpeg"/><Relationship Id="rId1" Type="http://schemas.openxmlformats.org/officeDocument/2006/relationships/slideLayout" Target="../slideLayouts/slideLayout2.xml"/></Relationships>
</file>

<file path=ppt/slides/_rels/slide111.xml.rels><?xml version="1.0" encoding="UTF-8" standalone="yes"?>
<Relationships xmlns="http://schemas.openxmlformats.org/package/2006/relationships"><Relationship Id="rId2" Type="http://schemas.openxmlformats.org/officeDocument/2006/relationships/image" Target="../media/image110.jpeg"/><Relationship Id="rId1" Type="http://schemas.openxmlformats.org/officeDocument/2006/relationships/slideLayout" Target="../slideLayouts/slideLayout2.xml"/></Relationships>
</file>

<file path=ppt/slides/_rels/slide112.xml.rels><?xml version="1.0" encoding="UTF-8" standalone="yes"?>
<Relationships xmlns="http://schemas.openxmlformats.org/package/2006/relationships"><Relationship Id="rId2" Type="http://schemas.openxmlformats.org/officeDocument/2006/relationships/image" Target="../media/image111.jpeg"/><Relationship Id="rId1" Type="http://schemas.openxmlformats.org/officeDocument/2006/relationships/slideLayout" Target="../slideLayouts/slideLayout2.xml"/></Relationships>
</file>

<file path=ppt/slides/_rels/slide113.xml.rels><?xml version="1.0" encoding="UTF-8" standalone="yes"?>
<Relationships xmlns="http://schemas.openxmlformats.org/package/2006/relationships"><Relationship Id="rId2" Type="http://schemas.openxmlformats.org/officeDocument/2006/relationships/image" Target="../media/image112.jpeg"/><Relationship Id="rId1" Type="http://schemas.openxmlformats.org/officeDocument/2006/relationships/slideLayout" Target="../slideLayouts/slideLayout2.xml"/></Relationships>
</file>

<file path=ppt/slides/_rels/slide114.xml.rels><?xml version="1.0" encoding="UTF-8" standalone="yes"?>
<Relationships xmlns="http://schemas.openxmlformats.org/package/2006/relationships"><Relationship Id="rId2" Type="http://schemas.openxmlformats.org/officeDocument/2006/relationships/image" Target="../media/image113.png"/><Relationship Id="rId1" Type="http://schemas.openxmlformats.org/officeDocument/2006/relationships/slideLayout" Target="../slideLayouts/slideLayout2.xml"/></Relationships>
</file>

<file path=ppt/slides/_rels/slide115.xml.rels><?xml version="1.0" encoding="UTF-8" standalone="yes"?>
<Relationships xmlns="http://schemas.openxmlformats.org/package/2006/relationships"><Relationship Id="rId2" Type="http://schemas.openxmlformats.org/officeDocument/2006/relationships/image" Target="../media/image114.jpeg"/><Relationship Id="rId1" Type="http://schemas.openxmlformats.org/officeDocument/2006/relationships/slideLayout" Target="../slideLayouts/slideLayout2.xml"/></Relationships>
</file>

<file path=ppt/slides/_rels/slide116.xml.rels><?xml version="1.0" encoding="UTF-8" standalone="yes"?>
<Relationships xmlns="http://schemas.openxmlformats.org/package/2006/relationships"><Relationship Id="rId2" Type="http://schemas.openxmlformats.org/officeDocument/2006/relationships/image" Target="../media/image115.jpeg"/><Relationship Id="rId1" Type="http://schemas.openxmlformats.org/officeDocument/2006/relationships/slideLayout" Target="../slideLayouts/slideLayout2.xml"/></Relationships>
</file>

<file path=ppt/slides/_rels/slide117.xml.rels><?xml version="1.0" encoding="UTF-8" standalone="yes"?>
<Relationships xmlns="http://schemas.openxmlformats.org/package/2006/relationships"><Relationship Id="rId2" Type="http://schemas.openxmlformats.org/officeDocument/2006/relationships/image" Target="../media/image116.jpeg"/><Relationship Id="rId1" Type="http://schemas.openxmlformats.org/officeDocument/2006/relationships/slideLayout" Target="../slideLayouts/slideLayout2.xml"/></Relationships>
</file>

<file path=ppt/slides/_rels/slide118.xml.rels><?xml version="1.0" encoding="UTF-8" standalone="yes"?>
<Relationships xmlns="http://schemas.openxmlformats.org/package/2006/relationships"><Relationship Id="rId2" Type="http://schemas.openxmlformats.org/officeDocument/2006/relationships/image" Target="../media/image117.jpeg"/><Relationship Id="rId1" Type="http://schemas.openxmlformats.org/officeDocument/2006/relationships/slideLayout" Target="../slideLayouts/slideLayout2.xml"/></Relationships>
</file>

<file path=ppt/slides/_rels/slide119.xml.rels><?xml version="1.0" encoding="UTF-8" standalone="yes"?>
<Relationships xmlns="http://schemas.openxmlformats.org/package/2006/relationships"><Relationship Id="rId2" Type="http://schemas.openxmlformats.org/officeDocument/2006/relationships/image" Target="../media/image118.jpeg"/><Relationship Id="rId1" Type="http://schemas.openxmlformats.org/officeDocument/2006/relationships/slideLayout" Target="../slideLayouts/slideLayout2.xml"/></Relationships>
</file>

<file path=ppt/slides/_rels/slide120.xml.rels><?xml version="1.0" encoding="UTF-8" standalone="yes"?>
<Relationships xmlns="http://schemas.openxmlformats.org/package/2006/relationships"><Relationship Id="rId2" Type="http://schemas.openxmlformats.org/officeDocument/2006/relationships/image" Target="../media/image119.jpeg"/><Relationship Id="rId1" Type="http://schemas.openxmlformats.org/officeDocument/2006/relationships/slideLayout" Target="../slideLayouts/slideLayout2.xml"/></Relationships>
</file>

<file path=ppt/slides/_rels/slide121.xml.rels><?xml version="1.0" encoding="UTF-8" standalone="yes"?>
<Relationships xmlns="http://schemas.openxmlformats.org/package/2006/relationships"><Relationship Id="rId2" Type="http://schemas.openxmlformats.org/officeDocument/2006/relationships/image" Target="../media/image120.jpeg"/><Relationship Id="rId1" Type="http://schemas.openxmlformats.org/officeDocument/2006/relationships/slideLayout" Target="../slideLayouts/slideLayout2.xml"/></Relationships>
</file>

<file path=ppt/slides/_rels/slide122.xml.rels><?xml version="1.0" encoding="UTF-8" standalone="yes"?>
<Relationships xmlns="http://schemas.openxmlformats.org/package/2006/relationships"><Relationship Id="rId2" Type="http://schemas.openxmlformats.org/officeDocument/2006/relationships/image" Target="../media/image121.jpeg"/><Relationship Id="rId1" Type="http://schemas.openxmlformats.org/officeDocument/2006/relationships/slideLayout" Target="../slideLayouts/slideLayout2.xml"/></Relationships>
</file>

<file path=ppt/slides/_rels/slide123.xml.rels><?xml version="1.0" encoding="UTF-8" standalone="yes"?>
<Relationships xmlns="http://schemas.openxmlformats.org/package/2006/relationships"><Relationship Id="rId2" Type="http://schemas.openxmlformats.org/officeDocument/2006/relationships/image" Target="../media/image122.jpeg"/><Relationship Id="rId1" Type="http://schemas.openxmlformats.org/officeDocument/2006/relationships/slideLayout" Target="../slideLayouts/slideLayout2.xml"/></Relationships>
</file>

<file path=ppt/slides/_rels/slide124.xml.rels><?xml version="1.0" encoding="UTF-8" standalone="yes"?>
<Relationships xmlns="http://schemas.openxmlformats.org/package/2006/relationships"><Relationship Id="rId2" Type="http://schemas.openxmlformats.org/officeDocument/2006/relationships/image" Target="../media/image123.jpeg"/><Relationship Id="rId1" Type="http://schemas.openxmlformats.org/officeDocument/2006/relationships/slideLayout" Target="../slideLayouts/slideLayout2.xml"/></Relationships>
</file>

<file path=ppt/slides/_rels/slide125.xml.rels><?xml version="1.0" encoding="UTF-8" standalone="yes"?>
<Relationships xmlns="http://schemas.openxmlformats.org/package/2006/relationships"><Relationship Id="rId2" Type="http://schemas.openxmlformats.org/officeDocument/2006/relationships/image" Target="../media/image124.jpeg"/><Relationship Id="rId1" Type="http://schemas.openxmlformats.org/officeDocument/2006/relationships/slideLayout" Target="../slideLayouts/slideLayout2.xml"/></Relationships>
</file>

<file path=ppt/slides/_rels/slide126.xml.rels><?xml version="1.0" encoding="UTF-8" standalone="yes"?>
<Relationships xmlns="http://schemas.openxmlformats.org/package/2006/relationships"><Relationship Id="rId2" Type="http://schemas.openxmlformats.org/officeDocument/2006/relationships/image" Target="../media/image125.jpeg"/><Relationship Id="rId1" Type="http://schemas.openxmlformats.org/officeDocument/2006/relationships/slideLayout" Target="../slideLayouts/slideLayout2.xml"/></Relationships>
</file>

<file path=ppt/slides/_rels/slide127.xml.rels><?xml version="1.0" encoding="UTF-8" standalone="yes"?>
<Relationships xmlns="http://schemas.openxmlformats.org/package/2006/relationships"><Relationship Id="rId2" Type="http://schemas.openxmlformats.org/officeDocument/2006/relationships/image" Target="../media/image126.jpeg"/><Relationship Id="rId1" Type="http://schemas.openxmlformats.org/officeDocument/2006/relationships/slideLayout" Target="../slideLayouts/slideLayout2.xml"/></Relationships>
</file>

<file path=ppt/slides/_rels/slide128.xml.rels><?xml version="1.0" encoding="UTF-8" standalone="yes"?>
<Relationships xmlns="http://schemas.openxmlformats.org/package/2006/relationships"><Relationship Id="rId2" Type="http://schemas.openxmlformats.org/officeDocument/2006/relationships/image" Target="../media/image127.jpeg"/><Relationship Id="rId1" Type="http://schemas.openxmlformats.org/officeDocument/2006/relationships/slideLayout" Target="../slideLayouts/slideLayout2.xml"/></Relationships>
</file>

<file path=ppt/slides/_rels/slide129.xml.rels><?xml version="1.0" encoding="UTF-8" standalone="yes"?>
<Relationships xmlns="http://schemas.openxmlformats.org/package/2006/relationships"><Relationship Id="rId2" Type="http://schemas.openxmlformats.org/officeDocument/2006/relationships/image" Target="../media/image128.jpeg"/><Relationship Id="rId1" Type="http://schemas.openxmlformats.org/officeDocument/2006/relationships/slideLayout" Target="../slideLayouts/slideLayout2.xml"/></Relationships>
</file>

<file path=ppt/slides/_rels/slide130.xml.rels><?xml version="1.0" encoding="UTF-8" standalone="yes"?>
<Relationships xmlns="http://schemas.openxmlformats.org/package/2006/relationships"><Relationship Id="rId2" Type="http://schemas.openxmlformats.org/officeDocument/2006/relationships/image" Target="../media/image129.jpeg"/><Relationship Id="rId1" Type="http://schemas.openxmlformats.org/officeDocument/2006/relationships/slideLayout" Target="../slideLayouts/slideLayout2.xml"/></Relationships>
</file>

<file path=ppt/slides/_rels/slide131.xml.rels><?xml version="1.0" encoding="UTF-8" standalone="yes"?>
<Relationships xmlns="http://schemas.openxmlformats.org/package/2006/relationships"><Relationship Id="rId2" Type="http://schemas.openxmlformats.org/officeDocument/2006/relationships/image" Target="../media/image130.jpeg"/><Relationship Id="rId1" Type="http://schemas.openxmlformats.org/officeDocument/2006/relationships/slideLayout" Target="../slideLayouts/slideLayout2.xml"/></Relationships>
</file>

<file path=ppt/slides/_rels/slide132.xml.rels><?xml version="1.0" encoding="UTF-8" standalone="yes"?>
<Relationships xmlns="http://schemas.openxmlformats.org/package/2006/relationships"><Relationship Id="rId2" Type="http://schemas.openxmlformats.org/officeDocument/2006/relationships/image" Target="../media/image131.jpeg"/><Relationship Id="rId1" Type="http://schemas.openxmlformats.org/officeDocument/2006/relationships/slideLayout" Target="../slideLayouts/slideLayout2.xml"/></Relationships>
</file>

<file path=ppt/slides/_rels/slide133.xml.rels><?xml version="1.0" encoding="UTF-8" standalone="yes"?>
<Relationships xmlns="http://schemas.openxmlformats.org/package/2006/relationships"><Relationship Id="rId2" Type="http://schemas.openxmlformats.org/officeDocument/2006/relationships/image" Target="../media/image132.jpeg"/><Relationship Id="rId1" Type="http://schemas.openxmlformats.org/officeDocument/2006/relationships/slideLayout" Target="../slideLayouts/slideLayout2.xml"/></Relationships>
</file>

<file path=ppt/slides/_rels/slide134.xml.rels><?xml version="1.0" encoding="UTF-8" standalone="yes"?>
<Relationships xmlns="http://schemas.openxmlformats.org/package/2006/relationships"><Relationship Id="rId2" Type="http://schemas.openxmlformats.org/officeDocument/2006/relationships/image" Target="../media/image133.jpeg"/><Relationship Id="rId1" Type="http://schemas.openxmlformats.org/officeDocument/2006/relationships/slideLayout" Target="../slideLayouts/slideLayout2.xml"/></Relationships>
</file>

<file path=ppt/slides/_rels/slide135.xml.rels><?xml version="1.0" encoding="UTF-8" standalone="yes"?>
<Relationships xmlns="http://schemas.openxmlformats.org/package/2006/relationships"><Relationship Id="rId2" Type="http://schemas.openxmlformats.org/officeDocument/2006/relationships/image" Target="../media/image134.jpeg"/><Relationship Id="rId1" Type="http://schemas.openxmlformats.org/officeDocument/2006/relationships/slideLayout" Target="../slideLayouts/slideLayout2.xml"/></Relationships>
</file>

<file path=ppt/slides/_rels/slide136.xml.rels><?xml version="1.0" encoding="UTF-8" standalone="yes"?>
<Relationships xmlns="http://schemas.openxmlformats.org/package/2006/relationships"><Relationship Id="rId3" Type="http://schemas.openxmlformats.org/officeDocument/2006/relationships/image" Target="../media/image136.jpeg"/><Relationship Id="rId2" Type="http://schemas.openxmlformats.org/officeDocument/2006/relationships/image" Target="../media/image135.jpeg"/><Relationship Id="rId1" Type="http://schemas.openxmlformats.org/officeDocument/2006/relationships/slideLayout" Target="../slideLayouts/slideLayout2.xml"/><Relationship Id="rId4" Type="http://schemas.openxmlformats.org/officeDocument/2006/relationships/image" Target="../media/image137.jpeg"/></Relationships>
</file>

<file path=ppt/slides/_rels/slide137.xml.rels><?xml version="1.0" encoding="UTF-8" standalone="yes"?>
<Relationships xmlns="http://schemas.openxmlformats.org/package/2006/relationships"><Relationship Id="rId2" Type="http://schemas.openxmlformats.org/officeDocument/2006/relationships/image" Target="../media/image138.jpeg"/><Relationship Id="rId1" Type="http://schemas.openxmlformats.org/officeDocument/2006/relationships/slideLayout" Target="../slideLayouts/slideLayout2.xml"/></Relationships>
</file>

<file path=ppt/slides/_rels/slide138.xml.rels><?xml version="1.0" encoding="UTF-8" standalone="yes"?>
<Relationships xmlns="http://schemas.openxmlformats.org/package/2006/relationships"><Relationship Id="rId2" Type="http://schemas.openxmlformats.org/officeDocument/2006/relationships/image" Target="../media/image139.jpeg"/><Relationship Id="rId1" Type="http://schemas.openxmlformats.org/officeDocument/2006/relationships/slideLayout" Target="../slideLayouts/slideLayout2.xml"/></Relationships>
</file>

<file path=ppt/slides/_rels/slide139.xml.rels><?xml version="1.0" encoding="UTF-8" standalone="yes"?>
<Relationships xmlns="http://schemas.openxmlformats.org/package/2006/relationships"><Relationship Id="rId2" Type="http://schemas.openxmlformats.org/officeDocument/2006/relationships/image" Target="../media/image140.jpeg"/><Relationship Id="rId1" Type="http://schemas.openxmlformats.org/officeDocument/2006/relationships/slideLayout" Target="../slideLayouts/slideLayout2.xml"/></Relationships>
</file>

<file path=ppt/slides/_rels/slide140.xml.rels><?xml version="1.0" encoding="UTF-8" standalone="yes"?>
<Relationships xmlns="http://schemas.openxmlformats.org/package/2006/relationships"><Relationship Id="rId2" Type="http://schemas.openxmlformats.org/officeDocument/2006/relationships/image" Target="../media/image141.jpeg"/><Relationship Id="rId1" Type="http://schemas.openxmlformats.org/officeDocument/2006/relationships/slideLayout" Target="../slideLayouts/slideLayout2.xml"/></Relationships>
</file>

<file path=ppt/slides/_rels/slide141.xml.rels><?xml version="1.0" encoding="UTF-8" standalone="yes"?>
<Relationships xmlns="http://schemas.openxmlformats.org/package/2006/relationships"><Relationship Id="rId2" Type="http://schemas.openxmlformats.org/officeDocument/2006/relationships/image" Target="../media/image142.jpeg"/><Relationship Id="rId1" Type="http://schemas.openxmlformats.org/officeDocument/2006/relationships/slideLayout" Target="../slideLayouts/slideLayout2.xml"/></Relationships>
</file>

<file path=ppt/slides/_rels/slide142.xml.rels><?xml version="1.0" encoding="UTF-8" standalone="yes"?>
<Relationships xmlns="http://schemas.openxmlformats.org/package/2006/relationships"><Relationship Id="rId2" Type="http://schemas.openxmlformats.org/officeDocument/2006/relationships/image" Target="../media/image143.jpeg"/><Relationship Id="rId1" Type="http://schemas.openxmlformats.org/officeDocument/2006/relationships/slideLayout" Target="../slideLayouts/slideLayout2.xml"/></Relationships>
</file>

<file path=ppt/slides/_rels/slide143.xml.rels><?xml version="1.0" encoding="UTF-8" standalone="yes"?>
<Relationships xmlns="http://schemas.openxmlformats.org/package/2006/relationships"><Relationship Id="rId2" Type="http://schemas.openxmlformats.org/officeDocument/2006/relationships/image" Target="../media/image144.jpeg"/><Relationship Id="rId1" Type="http://schemas.openxmlformats.org/officeDocument/2006/relationships/slideLayout" Target="../slideLayouts/slideLayout2.xml"/></Relationships>
</file>

<file path=ppt/slides/_rels/slide144.xml.rels><?xml version="1.0" encoding="UTF-8" standalone="yes"?>
<Relationships xmlns="http://schemas.openxmlformats.org/package/2006/relationships"><Relationship Id="rId2" Type="http://schemas.openxmlformats.org/officeDocument/2006/relationships/image" Target="../media/image145.jpeg"/><Relationship Id="rId1" Type="http://schemas.openxmlformats.org/officeDocument/2006/relationships/slideLayout" Target="../slideLayouts/slideLayout2.xml"/></Relationships>
</file>

<file path=ppt/slides/_rels/slide145.xml.rels><?xml version="1.0" encoding="UTF-8" standalone="yes"?>
<Relationships xmlns="http://schemas.openxmlformats.org/package/2006/relationships"><Relationship Id="rId2" Type="http://schemas.openxmlformats.org/officeDocument/2006/relationships/image" Target="../media/image146.jpeg"/><Relationship Id="rId1" Type="http://schemas.openxmlformats.org/officeDocument/2006/relationships/slideLayout" Target="../slideLayouts/slideLayout2.xml"/></Relationships>
</file>

<file path=ppt/slides/_rels/slide146.xml.rels><?xml version="1.0" encoding="UTF-8" standalone="yes"?>
<Relationships xmlns="http://schemas.openxmlformats.org/package/2006/relationships"><Relationship Id="rId2" Type="http://schemas.openxmlformats.org/officeDocument/2006/relationships/image" Target="../media/image147.jpeg"/><Relationship Id="rId1" Type="http://schemas.openxmlformats.org/officeDocument/2006/relationships/slideLayout" Target="../slideLayouts/slideLayout2.xml"/></Relationships>
</file>

<file path=ppt/slides/_rels/slide147.xml.rels><?xml version="1.0" encoding="UTF-8" standalone="yes"?>
<Relationships xmlns="http://schemas.openxmlformats.org/package/2006/relationships"><Relationship Id="rId3" Type="http://schemas.openxmlformats.org/officeDocument/2006/relationships/image" Target="../media/image149.jpeg"/><Relationship Id="rId2" Type="http://schemas.openxmlformats.org/officeDocument/2006/relationships/image" Target="../media/image148.jpeg"/><Relationship Id="rId1" Type="http://schemas.openxmlformats.org/officeDocument/2006/relationships/slideLayout" Target="../slideLayouts/slideLayout2.xml"/></Relationships>
</file>

<file path=ppt/slides/_rels/slide148.xml.rels><?xml version="1.0" encoding="UTF-8" standalone="yes"?>
<Relationships xmlns="http://schemas.openxmlformats.org/package/2006/relationships"><Relationship Id="rId2" Type="http://schemas.openxmlformats.org/officeDocument/2006/relationships/image" Target="../media/image150.jpeg"/><Relationship Id="rId1" Type="http://schemas.openxmlformats.org/officeDocument/2006/relationships/slideLayout" Target="../slideLayouts/slideLayout2.xml"/></Relationships>
</file>

<file path=ppt/slides/_rels/slide149.xml.rels><?xml version="1.0" encoding="UTF-8" standalone="yes"?>
<Relationships xmlns="http://schemas.openxmlformats.org/package/2006/relationships"><Relationship Id="rId2" Type="http://schemas.openxmlformats.org/officeDocument/2006/relationships/image" Target="../media/image151.jpeg"/><Relationship Id="rId1" Type="http://schemas.openxmlformats.org/officeDocument/2006/relationships/slideLayout" Target="../slideLayouts/slideLayout2.xml"/></Relationships>
</file>

<file path=ppt/slides/_rels/slide150.xml.rels><?xml version="1.0" encoding="UTF-8" standalone="yes"?>
<Relationships xmlns="http://schemas.openxmlformats.org/package/2006/relationships"><Relationship Id="rId2" Type="http://schemas.openxmlformats.org/officeDocument/2006/relationships/image" Target="../media/image152.jpeg"/><Relationship Id="rId1" Type="http://schemas.openxmlformats.org/officeDocument/2006/relationships/slideLayout" Target="../slideLayouts/slideLayout2.xml"/></Relationships>
</file>

<file path=ppt/slides/_rels/slide151.xml.rels><?xml version="1.0" encoding="UTF-8" standalone="yes"?>
<Relationships xmlns="http://schemas.openxmlformats.org/package/2006/relationships"><Relationship Id="rId2" Type="http://schemas.openxmlformats.org/officeDocument/2006/relationships/image" Target="../media/image153.jpeg"/><Relationship Id="rId1" Type="http://schemas.openxmlformats.org/officeDocument/2006/relationships/slideLayout" Target="../slideLayouts/slideLayout2.xml"/></Relationships>
</file>

<file path=ppt/slides/_rels/slide152.xml.rels><?xml version="1.0" encoding="UTF-8" standalone="yes"?>
<Relationships xmlns="http://schemas.openxmlformats.org/package/2006/relationships"><Relationship Id="rId3" Type="http://schemas.openxmlformats.org/officeDocument/2006/relationships/image" Target="../media/image155.jpeg"/><Relationship Id="rId2" Type="http://schemas.openxmlformats.org/officeDocument/2006/relationships/image" Target="../media/image154.jpeg"/><Relationship Id="rId1" Type="http://schemas.openxmlformats.org/officeDocument/2006/relationships/slideLayout" Target="../slideLayouts/slideLayout2.xml"/></Relationships>
</file>

<file path=ppt/slides/_rels/slide153.xml.rels><?xml version="1.0" encoding="UTF-8" standalone="yes"?>
<Relationships xmlns="http://schemas.openxmlformats.org/package/2006/relationships"><Relationship Id="rId2" Type="http://schemas.openxmlformats.org/officeDocument/2006/relationships/image" Target="../media/image156.jpeg"/><Relationship Id="rId1" Type="http://schemas.openxmlformats.org/officeDocument/2006/relationships/slideLayout" Target="../slideLayouts/slideLayout2.xml"/></Relationships>
</file>

<file path=ppt/slides/_rels/slide154.xml.rels><?xml version="1.0" encoding="UTF-8" standalone="yes"?>
<Relationships xmlns="http://schemas.openxmlformats.org/package/2006/relationships"><Relationship Id="rId2" Type="http://schemas.openxmlformats.org/officeDocument/2006/relationships/image" Target="../media/image157.jpeg"/><Relationship Id="rId1" Type="http://schemas.openxmlformats.org/officeDocument/2006/relationships/slideLayout" Target="../slideLayouts/slideLayout2.xml"/></Relationships>
</file>

<file path=ppt/slides/_rels/slide155.xml.rels><?xml version="1.0" encoding="UTF-8" standalone="yes"?>
<Relationships xmlns="http://schemas.openxmlformats.org/package/2006/relationships"><Relationship Id="rId2" Type="http://schemas.openxmlformats.org/officeDocument/2006/relationships/image" Target="../media/image158.png"/><Relationship Id="rId1" Type="http://schemas.openxmlformats.org/officeDocument/2006/relationships/slideLayout" Target="../slideLayouts/slideLayout2.xml"/></Relationships>
</file>

<file path=ppt/slides/_rels/slide156.xml.rels><?xml version="1.0" encoding="UTF-8" standalone="yes"?>
<Relationships xmlns="http://schemas.openxmlformats.org/package/2006/relationships"><Relationship Id="rId2" Type="http://schemas.openxmlformats.org/officeDocument/2006/relationships/image" Target="../media/image159.jpeg"/><Relationship Id="rId1" Type="http://schemas.openxmlformats.org/officeDocument/2006/relationships/slideLayout" Target="../slideLayouts/slideLayout2.xml"/></Relationships>
</file>

<file path=ppt/slides/_rels/slide157.xml.rels><?xml version="1.0" encoding="UTF-8" standalone="yes"?>
<Relationships xmlns="http://schemas.openxmlformats.org/package/2006/relationships"><Relationship Id="rId2" Type="http://schemas.openxmlformats.org/officeDocument/2006/relationships/image" Target="../media/image160.jpeg"/><Relationship Id="rId1" Type="http://schemas.openxmlformats.org/officeDocument/2006/relationships/slideLayout" Target="../slideLayouts/slideLayout2.xml"/></Relationships>
</file>

<file path=ppt/slides/_rels/slide158.xml.rels><?xml version="1.0" encoding="UTF-8" standalone="yes"?>
<Relationships xmlns="http://schemas.openxmlformats.org/package/2006/relationships"><Relationship Id="rId2" Type="http://schemas.openxmlformats.org/officeDocument/2006/relationships/image" Target="../media/image161.jpeg"/><Relationship Id="rId1" Type="http://schemas.openxmlformats.org/officeDocument/2006/relationships/slideLayout" Target="../slideLayouts/slideLayout2.xml"/></Relationships>
</file>

<file path=ppt/slides/_rels/slide159.xml.rels><?xml version="1.0" encoding="UTF-8" standalone="yes"?>
<Relationships xmlns="http://schemas.openxmlformats.org/package/2006/relationships"><Relationship Id="rId3" Type="http://schemas.openxmlformats.org/officeDocument/2006/relationships/image" Target="../media/image163.jpeg"/><Relationship Id="rId2" Type="http://schemas.openxmlformats.org/officeDocument/2006/relationships/image" Target="../media/image162.jpeg"/><Relationship Id="rId1" Type="http://schemas.openxmlformats.org/officeDocument/2006/relationships/slideLayout" Target="../slideLayouts/slideLayout2.xml"/></Relationships>
</file>

<file path=ppt/slides/_rels/slide160.xml.rels><?xml version="1.0" encoding="UTF-8" standalone="yes"?>
<Relationships xmlns="http://schemas.openxmlformats.org/package/2006/relationships"><Relationship Id="rId3" Type="http://schemas.openxmlformats.org/officeDocument/2006/relationships/image" Target="../media/image165.jpeg"/><Relationship Id="rId2" Type="http://schemas.openxmlformats.org/officeDocument/2006/relationships/image" Target="../media/image164.jpeg"/><Relationship Id="rId1" Type="http://schemas.openxmlformats.org/officeDocument/2006/relationships/slideLayout" Target="../slideLayouts/slideLayout2.xml"/><Relationship Id="rId4" Type="http://schemas.openxmlformats.org/officeDocument/2006/relationships/image" Target="../media/image166.jpeg"/></Relationships>
</file>

<file path=ppt/slides/_rels/slide161.xml.rels><?xml version="1.0" encoding="UTF-8" standalone="yes"?>
<Relationships xmlns="http://schemas.openxmlformats.org/package/2006/relationships"><Relationship Id="rId2" Type="http://schemas.openxmlformats.org/officeDocument/2006/relationships/image" Target="../media/image167.jpeg"/><Relationship Id="rId1" Type="http://schemas.openxmlformats.org/officeDocument/2006/relationships/slideLayout" Target="../slideLayouts/slideLayout2.xml"/></Relationships>
</file>

<file path=ppt/slides/_rels/slide162.xml.rels><?xml version="1.0" encoding="UTF-8" standalone="yes"?>
<Relationships xmlns="http://schemas.openxmlformats.org/package/2006/relationships"><Relationship Id="rId3" Type="http://schemas.openxmlformats.org/officeDocument/2006/relationships/image" Target="../media/image169.jpeg"/><Relationship Id="rId2" Type="http://schemas.openxmlformats.org/officeDocument/2006/relationships/image" Target="../media/image168.jpeg"/><Relationship Id="rId1" Type="http://schemas.openxmlformats.org/officeDocument/2006/relationships/slideLayout" Target="../slideLayouts/slideLayout2.xml"/></Relationships>
</file>

<file path=ppt/slides/_rels/slide163.xml.rels><?xml version="1.0" encoding="UTF-8" standalone="yes"?>
<Relationships xmlns="http://schemas.openxmlformats.org/package/2006/relationships"><Relationship Id="rId3" Type="http://schemas.openxmlformats.org/officeDocument/2006/relationships/image" Target="../media/image171.jpeg"/><Relationship Id="rId2" Type="http://schemas.openxmlformats.org/officeDocument/2006/relationships/image" Target="../media/image170.jpeg"/><Relationship Id="rId1" Type="http://schemas.openxmlformats.org/officeDocument/2006/relationships/slideLayout" Target="../slideLayouts/slideLayout2.xml"/></Relationships>
</file>

<file path=ppt/slides/_rels/slide164.xml.rels><?xml version="1.0" encoding="UTF-8" standalone="yes"?>
<Relationships xmlns="http://schemas.openxmlformats.org/package/2006/relationships"><Relationship Id="rId2" Type="http://schemas.openxmlformats.org/officeDocument/2006/relationships/image" Target="../media/image172.jpeg"/><Relationship Id="rId1" Type="http://schemas.openxmlformats.org/officeDocument/2006/relationships/slideLayout" Target="../slideLayouts/slideLayout2.xml"/></Relationships>
</file>

<file path=ppt/slides/_rels/slide165.xml.rels><?xml version="1.0" encoding="UTF-8" standalone="yes"?>
<Relationships xmlns="http://schemas.openxmlformats.org/package/2006/relationships"><Relationship Id="rId3" Type="http://schemas.openxmlformats.org/officeDocument/2006/relationships/image" Target="../media/image174.jpeg"/><Relationship Id="rId2" Type="http://schemas.openxmlformats.org/officeDocument/2006/relationships/image" Target="../media/image173.gif"/><Relationship Id="rId1" Type="http://schemas.openxmlformats.org/officeDocument/2006/relationships/slideLayout" Target="../slideLayouts/slideLayout2.xml"/></Relationships>
</file>

<file path=ppt/slides/_rels/slide166.xml.rels><?xml version="1.0" encoding="UTF-8" standalone="yes"?>
<Relationships xmlns="http://schemas.openxmlformats.org/package/2006/relationships"><Relationship Id="rId3" Type="http://schemas.openxmlformats.org/officeDocument/2006/relationships/image" Target="../media/image176.jpeg"/><Relationship Id="rId2" Type="http://schemas.openxmlformats.org/officeDocument/2006/relationships/image" Target="../media/image175.jpeg"/><Relationship Id="rId1" Type="http://schemas.openxmlformats.org/officeDocument/2006/relationships/slideLayout" Target="../slideLayouts/slideLayout2.xml"/></Relationships>
</file>

<file path=ppt/slides/_rels/slide167.xml.rels><?xml version="1.0" encoding="UTF-8" standalone="yes"?>
<Relationships xmlns="http://schemas.openxmlformats.org/package/2006/relationships"><Relationship Id="rId3" Type="http://schemas.openxmlformats.org/officeDocument/2006/relationships/image" Target="../media/image178.jpeg"/><Relationship Id="rId2" Type="http://schemas.openxmlformats.org/officeDocument/2006/relationships/image" Target="../media/image177.jpeg"/><Relationship Id="rId1" Type="http://schemas.openxmlformats.org/officeDocument/2006/relationships/slideLayout" Target="../slideLayouts/slideLayout2.xml"/><Relationship Id="rId4" Type="http://schemas.openxmlformats.org/officeDocument/2006/relationships/image" Target="../media/image179.jpeg"/></Relationships>
</file>

<file path=ppt/slides/_rels/slide168.xml.rels><?xml version="1.0" encoding="UTF-8" standalone="yes"?>
<Relationships xmlns="http://schemas.openxmlformats.org/package/2006/relationships"><Relationship Id="rId2" Type="http://schemas.openxmlformats.org/officeDocument/2006/relationships/image" Target="../media/image180.jpeg"/><Relationship Id="rId1" Type="http://schemas.openxmlformats.org/officeDocument/2006/relationships/slideLayout" Target="../slideLayouts/slideLayout2.xml"/></Relationships>
</file>

<file path=ppt/slides/_rels/slide169.xml.rels><?xml version="1.0" encoding="UTF-8" standalone="yes"?>
<Relationships xmlns="http://schemas.openxmlformats.org/package/2006/relationships"><Relationship Id="rId3" Type="http://schemas.openxmlformats.org/officeDocument/2006/relationships/image" Target="../media/image182.jpeg"/><Relationship Id="rId2" Type="http://schemas.openxmlformats.org/officeDocument/2006/relationships/image" Target="../media/image181.jpeg"/><Relationship Id="rId1" Type="http://schemas.openxmlformats.org/officeDocument/2006/relationships/slideLayout" Target="../slideLayouts/slideLayout2.xml"/><Relationship Id="rId4" Type="http://schemas.openxmlformats.org/officeDocument/2006/relationships/image" Target="../media/image183.jpeg"/></Relationships>
</file>

<file path=ppt/slides/_rels/slide170.xml.rels><?xml version="1.0" encoding="UTF-8" standalone="yes"?>
<Relationships xmlns="http://schemas.openxmlformats.org/package/2006/relationships"><Relationship Id="rId2" Type="http://schemas.openxmlformats.org/officeDocument/2006/relationships/image" Target="../media/image184.jpeg"/><Relationship Id="rId1" Type="http://schemas.openxmlformats.org/officeDocument/2006/relationships/slideLayout" Target="../slideLayouts/slideLayout2.xml"/></Relationships>
</file>

<file path=ppt/slides/_rels/slide171.xml.rels><?xml version="1.0" encoding="UTF-8" standalone="yes"?>
<Relationships xmlns="http://schemas.openxmlformats.org/package/2006/relationships"><Relationship Id="rId2" Type="http://schemas.openxmlformats.org/officeDocument/2006/relationships/image" Target="../media/image185.jpeg"/><Relationship Id="rId1" Type="http://schemas.openxmlformats.org/officeDocument/2006/relationships/slideLayout" Target="../slideLayouts/slideLayout2.xml"/></Relationships>
</file>

<file path=ppt/slides/_rels/slide172.xml.rels><?xml version="1.0" encoding="UTF-8" standalone="yes"?>
<Relationships xmlns="http://schemas.openxmlformats.org/package/2006/relationships"><Relationship Id="rId2" Type="http://schemas.openxmlformats.org/officeDocument/2006/relationships/image" Target="../media/image186.jpeg"/><Relationship Id="rId1" Type="http://schemas.openxmlformats.org/officeDocument/2006/relationships/slideLayout" Target="../slideLayouts/slideLayout2.xml"/></Relationships>
</file>

<file path=ppt/slides/_rels/slide173.xml.rels><?xml version="1.0" encoding="UTF-8" standalone="yes"?>
<Relationships xmlns="http://schemas.openxmlformats.org/package/2006/relationships"><Relationship Id="rId2" Type="http://schemas.openxmlformats.org/officeDocument/2006/relationships/image" Target="../media/image187.jpeg"/><Relationship Id="rId1" Type="http://schemas.openxmlformats.org/officeDocument/2006/relationships/slideLayout" Target="../slideLayouts/slideLayout2.xml"/></Relationships>
</file>

<file path=ppt/slides/_rels/slide174.xml.rels><?xml version="1.0" encoding="UTF-8" standalone="yes"?>
<Relationships xmlns="http://schemas.openxmlformats.org/package/2006/relationships"><Relationship Id="rId2" Type="http://schemas.openxmlformats.org/officeDocument/2006/relationships/image" Target="../media/image188.jpeg"/><Relationship Id="rId1" Type="http://schemas.openxmlformats.org/officeDocument/2006/relationships/slideLayout" Target="../slideLayouts/slideLayout2.xml"/></Relationships>
</file>

<file path=ppt/slides/_rels/slide175.xml.rels><?xml version="1.0" encoding="UTF-8" standalone="yes"?>
<Relationships xmlns="http://schemas.openxmlformats.org/package/2006/relationships"><Relationship Id="rId2" Type="http://schemas.openxmlformats.org/officeDocument/2006/relationships/image" Target="../media/image189.jpeg"/><Relationship Id="rId1" Type="http://schemas.openxmlformats.org/officeDocument/2006/relationships/slideLayout" Target="../slideLayouts/slideLayout2.xml"/></Relationships>
</file>

<file path=ppt/slides/_rels/slide176.xml.rels><?xml version="1.0" encoding="UTF-8" standalone="yes"?>
<Relationships xmlns="http://schemas.openxmlformats.org/package/2006/relationships"><Relationship Id="rId2" Type="http://schemas.openxmlformats.org/officeDocument/2006/relationships/image" Target="../media/image190.jpeg"/><Relationship Id="rId1" Type="http://schemas.openxmlformats.org/officeDocument/2006/relationships/slideLayout" Target="../slideLayouts/slideLayout2.xml"/></Relationships>
</file>

<file path=ppt/slides/_rels/slide177.xml.rels><?xml version="1.0" encoding="UTF-8" standalone="yes"?>
<Relationships xmlns="http://schemas.openxmlformats.org/package/2006/relationships"><Relationship Id="rId2" Type="http://schemas.openxmlformats.org/officeDocument/2006/relationships/image" Target="../media/image191.jpeg"/><Relationship Id="rId1" Type="http://schemas.openxmlformats.org/officeDocument/2006/relationships/slideLayout" Target="../slideLayouts/slideLayout2.xml"/></Relationships>
</file>

<file path=ppt/slides/_rels/slide178.xml.rels><?xml version="1.0" encoding="UTF-8" standalone="yes"?>
<Relationships xmlns="http://schemas.openxmlformats.org/package/2006/relationships"><Relationship Id="rId2" Type="http://schemas.openxmlformats.org/officeDocument/2006/relationships/image" Target="../media/image192.jpeg"/><Relationship Id="rId1" Type="http://schemas.openxmlformats.org/officeDocument/2006/relationships/slideLayout" Target="../slideLayouts/slideLayout2.xml"/></Relationships>
</file>

<file path=ppt/slides/_rels/slide179.xml.rels><?xml version="1.0" encoding="UTF-8" standalone="yes"?>
<Relationships xmlns="http://schemas.openxmlformats.org/package/2006/relationships"><Relationship Id="rId2" Type="http://schemas.openxmlformats.org/officeDocument/2006/relationships/image" Target="../media/image193.jpeg"/><Relationship Id="rId1" Type="http://schemas.openxmlformats.org/officeDocument/2006/relationships/slideLayout" Target="../slideLayouts/slideLayout2.xml"/></Relationships>
</file>

<file path=ppt/slides/_rels/slide180.xml.rels><?xml version="1.0" encoding="UTF-8" standalone="yes"?>
<Relationships xmlns="http://schemas.openxmlformats.org/package/2006/relationships"><Relationship Id="rId2" Type="http://schemas.openxmlformats.org/officeDocument/2006/relationships/hyperlink" Target="http://www.youtube.com/watch?v=08yVOwnOF8c" TargetMode="External"/><Relationship Id="rId1" Type="http://schemas.openxmlformats.org/officeDocument/2006/relationships/slideLayout" Target="../slideLayouts/slideLayout2.xml"/></Relationships>
</file>

<file path=ppt/slides/_rels/slide181.xml.rels><?xml version="1.0" encoding="UTF-8" standalone="yes"?>
<Relationships xmlns="http://schemas.openxmlformats.org/package/2006/relationships"><Relationship Id="rId3" Type="http://schemas.openxmlformats.org/officeDocument/2006/relationships/image" Target="../media/image194.png"/><Relationship Id="rId2" Type="http://schemas.openxmlformats.org/officeDocument/2006/relationships/hyperlink" Target="http://www.youtube.com/watch?v=ONQ3Zgy195Y" TargetMode="External"/><Relationship Id="rId1" Type="http://schemas.openxmlformats.org/officeDocument/2006/relationships/slideLayout" Target="../slideLayouts/slideLayout2.xml"/></Relationships>
</file>

<file path=ppt/slides/_rels/slide182.xml.rels><?xml version="1.0" encoding="UTF-8" standalone="yes"?>
<Relationships xmlns="http://schemas.openxmlformats.org/package/2006/relationships"><Relationship Id="rId3" Type="http://schemas.openxmlformats.org/officeDocument/2006/relationships/image" Target="../media/image195.jpeg"/><Relationship Id="rId2" Type="http://schemas.openxmlformats.org/officeDocument/2006/relationships/hyperlink" Target="http://www.youtube.com/watch?v=ouGqN-2efA8" TargetMode="External"/><Relationship Id="rId1" Type="http://schemas.openxmlformats.org/officeDocument/2006/relationships/slideLayout" Target="../slideLayouts/slideLayout2.xml"/></Relationships>
</file>

<file path=ppt/slides/_rels/slide183.xml.rels><?xml version="1.0" encoding="UTF-8" standalone="yes"?>
<Relationships xmlns="http://schemas.openxmlformats.org/package/2006/relationships"><Relationship Id="rId3" Type="http://schemas.openxmlformats.org/officeDocument/2006/relationships/image" Target="../media/image197.jpeg"/><Relationship Id="rId2" Type="http://schemas.openxmlformats.org/officeDocument/2006/relationships/image" Target="../media/image196.jpeg"/><Relationship Id="rId1" Type="http://schemas.openxmlformats.org/officeDocument/2006/relationships/slideLayout" Target="../slideLayouts/slideLayout2.xml"/></Relationships>
</file>

<file path=ppt/slides/_rels/slide184.xml.rels><?xml version="1.0" encoding="UTF-8" standalone="yes"?>
<Relationships xmlns="http://schemas.openxmlformats.org/package/2006/relationships"><Relationship Id="rId2" Type="http://schemas.openxmlformats.org/officeDocument/2006/relationships/image" Target="../media/image198.jpeg"/><Relationship Id="rId1" Type="http://schemas.openxmlformats.org/officeDocument/2006/relationships/slideLayout" Target="../slideLayouts/slideLayout2.xml"/></Relationships>
</file>

<file path=ppt/slides/_rels/slide185.xml.rels><?xml version="1.0" encoding="UTF-8" standalone="yes"?>
<Relationships xmlns="http://schemas.openxmlformats.org/package/2006/relationships"><Relationship Id="rId2" Type="http://schemas.openxmlformats.org/officeDocument/2006/relationships/image" Target="../media/image199.jpeg"/><Relationship Id="rId1" Type="http://schemas.openxmlformats.org/officeDocument/2006/relationships/slideLayout" Target="../slideLayouts/slideLayout2.xml"/></Relationships>
</file>

<file path=ppt/slides/_rels/slide186.xml.rels><?xml version="1.0" encoding="UTF-8" standalone="yes"?>
<Relationships xmlns="http://schemas.openxmlformats.org/package/2006/relationships"><Relationship Id="rId2" Type="http://schemas.openxmlformats.org/officeDocument/2006/relationships/image" Target="../media/image200.jpeg"/><Relationship Id="rId1" Type="http://schemas.openxmlformats.org/officeDocument/2006/relationships/slideLayout" Target="../slideLayouts/slideLayout2.xml"/></Relationships>
</file>

<file path=ppt/slides/_rels/slide187.xml.rels><?xml version="1.0" encoding="UTF-8" standalone="yes"?>
<Relationships xmlns="http://schemas.openxmlformats.org/package/2006/relationships"><Relationship Id="rId2" Type="http://schemas.openxmlformats.org/officeDocument/2006/relationships/image" Target="../media/image201.jpeg"/><Relationship Id="rId1" Type="http://schemas.openxmlformats.org/officeDocument/2006/relationships/slideLayout" Target="../slideLayouts/slideLayout2.xml"/></Relationships>
</file>

<file path=ppt/slides/_rels/slide188.xml.rels><?xml version="1.0" encoding="UTF-8" standalone="yes"?>
<Relationships xmlns="http://schemas.openxmlformats.org/package/2006/relationships"><Relationship Id="rId2" Type="http://schemas.openxmlformats.org/officeDocument/2006/relationships/image" Target="../media/image202.jpeg"/><Relationship Id="rId1" Type="http://schemas.openxmlformats.org/officeDocument/2006/relationships/slideLayout" Target="../slideLayouts/slideLayout2.xml"/></Relationships>
</file>

<file path=ppt/slides/_rels/slide189.xml.rels><?xml version="1.0" encoding="UTF-8" standalone="yes"?>
<Relationships xmlns="http://schemas.openxmlformats.org/package/2006/relationships"><Relationship Id="rId2" Type="http://schemas.openxmlformats.org/officeDocument/2006/relationships/image" Target="../media/image203.jpeg"/><Relationship Id="rId1" Type="http://schemas.openxmlformats.org/officeDocument/2006/relationships/slideLayout" Target="../slideLayouts/slideLayout2.xml"/></Relationships>
</file>

<file path=ppt/slides/_rels/slide190.xml.rels><?xml version="1.0" encoding="UTF-8" standalone="yes"?>
<Relationships xmlns="http://schemas.openxmlformats.org/package/2006/relationships"><Relationship Id="rId2" Type="http://schemas.openxmlformats.org/officeDocument/2006/relationships/image" Target="../media/image204.jpeg"/><Relationship Id="rId1" Type="http://schemas.openxmlformats.org/officeDocument/2006/relationships/slideLayout" Target="../slideLayouts/slideLayout2.xml"/></Relationships>
</file>

<file path=ppt/slides/_rels/slide191.xml.rels><?xml version="1.0" encoding="UTF-8" standalone="yes"?>
<Relationships xmlns="http://schemas.openxmlformats.org/package/2006/relationships"><Relationship Id="rId2" Type="http://schemas.openxmlformats.org/officeDocument/2006/relationships/image" Target="../media/image205.jpeg"/><Relationship Id="rId1" Type="http://schemas.openxmlformats.org/officeDocument/2006/relationships/slideLayout" Target="../slideLayouts/slideLayout2.xml"/></Relationships>
</file>

<file path=ppt/slides/_rels/slide192.xml.rels><?xml version="1.0" encoding="UTF-8" standalone="yes"?>
<Relationships xmlns="http://schemas.openxmlformats.org/package/2006/relationships"><Relationship Id="rId2" Type="http://schemas.openxmlformats.org/officeDocument/2006/relationships/image" Target="../media/image206.jpeg"/><Relationship Id="rId1" Type="http://schemas.openxmlformats.org/officeDocument/2006/relationships/slideLayout" Target="../slideLayouts/slideLayout2.xml"/></Relationships>
</file>

<file path=ppt/slides/_rels/slide193.xml.rels><?xml version="1.0" encoding="UTF-8" standalone="yes"?>
<Relationships xmlns="http://schemas.openxmlformats.org/package/2006/relationships"><Relationship Id="rId2" Type="http://schemas.openxmlformats.org/officeDocument/2006/relationships/hyperlink" Target="http://www.youtube.com/watch?v=B6VyucIlfQo" TargetMode="External"/><Relationship Id="rId1" Type="http://schemas.openxmlformats.org/officeDocument/2006/relationships/slideLayout" Target="../slideLayouts/slideLayout2.xml"/></Relationships>
</file>

<file path=ppt/slides/_rels/slide194.xml.rels><?xml version="1.0" encoding="UTF-8" standalone="yes"?>
<Relationships xmlns="http://schemas.openxmlformats.org/package/2006/relationships"><Relationship Id="rId2" Type="http://schemas.openxmlformats.org/officeDocument/2006/relationships/image" Target="../media/image207.jpeg"/><Relationship Id="rId1" Type="http://schemas.openxmlformats.org/officeDocument/2006/relationships/slideLayout" Target="../slideLayouts/slideLayout2.xml"/></Relationships>
</file>

<file path=ppt/slides/_rels/slide195.xml.rels><?xml version="1.0" encoding="UTF-8" standalone="yes"?>
<Relationships xmlns="http://schemas.openxmlformats.org/package/2006/relationships"><Relationship Id="rId2" Type="http://schemas.openxmlformats.org/officeDocument/2006/relationships/image" Target="../media/image208.jpeg"/><Relationship Id="rId1" Type="http://schemas.openxmlformats.org/officeDocument/2006/relationships/slideLayout" Target="../slideLayouts/slideLayout2.xml"/></Relationships>
</file>

<file path=ppt/slides/_rels/slide196.xml.rels><?xml version="1.0" encoding="UTF-8" standalone="yes"?>
<Relationships xmlns="http://schemas.openxmlformats.org/package/2006/relationships"><Relationship Id="rId2" Type="http://schemas.openxmlformats.org/officeDocument/2006/relationships/image" Target="../media/image209.jpeg"/><Relationship Id="rId1" Type="http://schemas.openxmlformats.org/officeDocument/2006/relationships/slideLayout" Target="../slideLayouts/slideLayout2.xml"/></Relationships>
</file>

<file path=ppt/slides/_rels/slide197.xml.rels><?xml version="1.0" encoding="UTF-8" standalone="yes"?>
<Relationships xmlns="http://schemas.openxmlformats.org/package/2006/relationships"><Relationship Id="rId2" Type="http://schemas.openxmlformats.org/officeDocument/2006/relationships/image" Target="../media/image210.jpeg"/><Relationship Id="rId1" Type="http://schemas.openxmlformats.org/officeDocument/2006/relationships/slideLayout" Target="../slideLayouts/slideLayout2.xml"/></Relationships>
</file>

<file path=ppt/slides/_rels/slide198.xml.rels><?xml version="1.0" encoding="UTF-8" standalone="yes"?>
<Relationships xmlns="http://schemas.openxmlformats.org/package/2006/relationships"><Relationship Id="rId3" Type="http://schemas.openxmlformats.org/officeDocument/2006/relationships/image" Target="../media/image156.jpeg"/><Relationship Id="rId2" Type="http://schemas.openxmlformats.org/officeDocument/2006/relationships/image" Target="../media/image211.jpeg"/><Relationship Id="rId1" Type="http://schemas.openxmlformats.org/officeDocument/2006/relationships/slideLayout" Target="../slideLayouts/slideLayout2.xml"/></Relationships>
</file>

<file path=ppt/slides/_rels/slide199.xml.rels><?xml version="1.0" encoding="UTF-8" standalone="yes"?>
<Relationships xmlns="http://schemas.openxmlformats.org/package/2006/relationships"><Relationship Id="rId3" Type="http://schemas.openxmlformats.org/officeDocument/2006/relationships/image" Target="../media/image213.jpeg"/><Relationship Id="rId2" Type="http://schemas.openxmlformats.org/officeDocument/2006/relationships/image" Target="../media/image212.jpeg"/><Relationship Id="rId1" Type="http://schemas.openxmlformats.org/officeDocument/2006/relationships/slideLayout" Target="../slideLayouts/slideLayout2.xml"/></Relationships>
</file>

<file path=ppt/slides/_rels/slide200.xml.rels><?xml version="1.0" encoding="UTF-8" standalone="yes"?>
<Relationships xmlns="http://schemas.openxmlformats.org/package/2006/relationships"><Relationship Id="rId3" Type="http://schemas.openxmlformats.org/officeDocument/2006/relationships/image" Target="../media/image215.jpeg"/><Relationship Id="rId2" Type="http://schemas.openxmlformats.org/officeDocument/2006/relationships/image" Target="../media/image214.png"/><Relationship Id="rId1" Type="http://schemas.openxmlformats.org/officeDocument/2006/relationships/slideLayout" Target="../slideLayouts/slideLayout2.xml"/></Relationships>
</file>

<file path=ppt/slides/_rels/slide201.xml.rels><?xml version="1.0" encoding="UTF-8" standalone="yes"?>
<Relationships xmlns="http://schemas.openxmlformats.org/package/2006/relationships"><Relationship Id="rId3" Type="http://schemas.openxmlformats.org/officeDocument/2006/relationships/image" Target="../media/image217.jpeg"/><Relationship Id="rId2" Type="http://schemas.openxmlformats.org/officeDocument/2006/relationships/image" Target="../media/image216.jpeg"/><Relationship Id="rId1" Type="http://schemas.openxmlformats.org/officeDocument/2006/relationships/slideLayout" Target="../slideLayouts/slideLayout2.xml"/></Relationships>
</file>

<file path=ppt/slides/_rels/slide202.xml.rels><?xml version="1.0" encoding="UTF-8" standalone="yes"?>
<Relationships xmlns="http://schemas.openxmlformats.org/package/2006/relationships"><Relationship Id="rId3" Type="http://schemas.openxmlformats.org/officeDocument/2006/relationships/image" Target="../media/image219.jpeg"/><Relationship Id="rId2" Type="http://schemas.openxmlformats.org/officeDocument/2006/relationships/image" Target="../media/image218.jpeg"/><Relationship Id="rId1" Type="http://schemas.openxmlformats.org/officeDocument/2006/relationships/slideLayout" Target="../slideLayouts/slideLayout2.xml"/></Relationships>
</file>

<file path=ppt/slides/_rels/slide203.xml.rels><?xml version="1.0" encoding="UTF-8" standalone="yes"?>
<Relationships xmlns="http://schemas.openxmlformats.org/package/2006/relationships"><Relationship Id="rId2" Type="http://schemas.openxmlformats.org/officeDocument/2006/relationships/image" Target="../media/image220.jpeg"/><Relationship Id="rId1" Type="http://schemas.openxmlformats.org/officeDocument/2006/relationships/slideLayout" Target="../slideLayouts/slideLayout2.xml"/></Relationships>
</file>

<file path=ppt/slides/_rels/slide204.xml.rels><?xml version="1.0" encoding="UTF-8" standalone="yes"?>
<Relationships xmlns="http://schemas.openxmlformats.org/package/2006/relationships"><Relationship Id="rId2" Type="http://schemas.openxmlformats.org/officeDocument/2006/relationships/image" Target="../media/image221.jpeg"/><Relationship Id="rId1" Type="http://schemas.openxmlformats.org/officeDocument/2006/relationships/slideLayout" Target="../slideLayouts/slideLayout2.xml"/></Relationships>
</file>

<file path=ppt/slides/_rels/slide205.xml.rels><?xml version="1.0" encoding="UTF-8" standalone="yes"?>
<Relationships xmlns="http://schemas.openxmlformats.org/package/2006/relationships"><Relationship Id="rId2" Type="http://schemas.openxmlformats.org/officeDocument/2006/relationships/image" Target="../media/image222.jpeg"/><Relationship Id="rId1" Type="http://schemas.openxmlformats.org/officeDocument/2006/relationships/slideLayout" Target="../slideLayouts/slideLayout2.xml"/></Relationships>
</file>

<file path=ppt/slides/_rels/slide206.xml.rels><?xml version="1.0" encoding="UTF-8" standalone="yes"?>
<Relationships xmlns="http://schemas.openxmlformats.org/package/2006/relationships"><Relationship Id="rId2" Type="http://schemas.openxmlformats.org/officeDocument/2006/relationships/image" Target="../media/image223.jpeg"/><Relationship Id="rId1" Type="http://schemas.openxmlformats.org/officeDocument/2006/relationships/slideLayout" Target="../slideLayouts/slideLayout2.xml"/></Relationships>
</file>

<file path=ppt/slides/_rels/slide207.xml.rels><?xml version="1.0" encoding="UTF-8" standalone="yes"?>
<Relationships xmlns="http://schemas.openxmlformats.org/package/2006/relationships"><Relationship Id="rId2" Type="http://schemas.openxmlformats.org/officeDocument/2006/relationships/image" Target="../media/image224.jpeg"/><Relationship Id="rId1" Type="http://schemas.openxmlformats.org/officeDocument/2006/relationships/slideLayout" Target="../slideLayouts/slideLayout2.xml"/></Relationships>
</file>

<file path=ppt/slides/_rels/slide208.xml.rels><?xml version="1.0" encoding="UTF-8" standalone="yes"?>
<Relationships xmlns="http://schemas.openxmlformats.org/package/2006/relationships"><Relationship Id="rId2" Type="http://schemas.openxmlformats.org/officeDocument/2006/relationships/image" Target="../media/image225.jpeg"/><Relationship Id="rId1" Type="http://schemas.openxmlformats.org/officeDocument/2006/relationships/slideLayout" Target="../slideLayouts/slideLayout2.xml"/></Relationships>
</file>

<file path=ppt/slides/_rels/slide209.xml.rels><?xml version="1.0" encoding="UTF-8" standalone="yes"?>
<Relationships xmlns="http://schemas.openxmlformats.org/package/2006/relationships"><Relationship Id="rId2" Type="http://schemas.openxmlformats.org/officeDocument/2006/relationships/image" Target="../media/image226.jpeg"/><Relationship Id="rId1" Type="http://schemas.openxmlformats.org/officeDocument/2006/relationships/slideLayout" Target="../slideLayouts/slideLayout2.xml"/></Relationships>
</file>

<file path=ppt/slides/_rels/slide210.xml.rels><?xml version="1.0" encoding="UTF-8" standalone="yes"?>
<Relationships xmlns="http://schemas.openxmlformats.org/package/2006/relationships"><Relationship Id="rId2" Type="http://schemas.openxmlformats.org/officeDocument/2006/relationships/image" Target="../media/image227.jpeg"/><Relationship Id="rId1" Type="http://schemas.openxmlformats.org/officeDocument/2006/relationships/slideLayout" Target="../slideLayouts/slideLayout2.xml"/></Relationships>
</file>

<file path=ppt/slides/_rels/slide211.xml.rels><?xml version="1.0" encoding="UTF-8" standalone="yes"?>
<Relationships xmlns="http://schemas.openxmlformats.org/package/2006/relationships"><Relationship Id="rId2" Type="http://schemas.openxmlformats.org/officeDocument/2006/relationships/image" Target="../media/image228.jpeg"/><Relationship Id="rId1" Type="http://schemas.openxmlformats.org/officeDocument/2006/relationships/slideLayout" Target="../slideLayouts/slideLayout2.xml"/></Relationships>
</file>

<file path=ppt/slides/_rels/slide212.xml.rels><?xml version="1.0" encoding="UTF-8" standalone="yes"?>
<Relationships xmlns="http://schemas.openxmlformats.org/package/2006/relationships"><Relationship Id="rId2" Type="http://schemas.openxmlformats.org/officeDocument/2006/relationships/image" Target="../media/image229.jpeg"/><Relationship Id="rId1" Type="http://schemas.openxmlformats.org/officeDocument/2006/relationships/slideLayout" Target="../slideLayouts/slideLayout2.xml"/></Relationships>
</file>

<file path=ppt/slides/_rels/slide213.xml.rels><?xml version="1.0" encoding="UTF-8" standalone="yes"?>
<Relationships xmlns="http://schemas.openxmlformats.org/package/2006/relationships"><Relationship Id="rId2" Type="http://schemas.openxmlformats.org/officeDocument/2006/relationships/image" Target="../media/image230.jpeg"/><Relationship Id="rId1" Type="http://schemas.openxmlformats.org/officeDocument/2006/relationships/slideLayout" Target="../slideLayouts/slideLayout2.xml"/></Relationships>
</file>

<file path=ppt/slides/_rels/slide214.xml.rels><?xml version="1.0" encoding="UTF-8" standalone="yes"?>
<Relationships xmlns="http://schemas.openxmlformats.org/package/2006/relationships"><Relationship Id="rId2" Type="http://schemas.openxmlformats.org/officeDocument/2006/relationships/image" Target="../media/image231.jpeg"/><Relationship Id="rId1" Type="http://schemas.openxmlformats.org/officeDocument/2006/relationships/slideLayout" Target="../slideLayouts/slideLayout2.xml"/></Relationships>
</file>

<file path=ppt/slides/_rels/slide215.xml.rels><?xml version="1.0" encoding="UTF-8" standalone="yes"?>
<Relationships xmlns="http://schemas.openxmlformats.org/package/2006/relationships"><Relationship Id="rId3" Type="http://schemas.openxmlformats.org/officeDocument/2006/relationships/image" Target="../media/image233.jpeg"/><Relationship Id="rId2" Type="http://schemas.openxmlformats.org/officeDocument/2006/relationships/image" Target="../media/image232.jpeg"/><Relationship Id="rId1" Type="http://schemas.openxmlformats.org/officeDocument/2006/relationships/slideLayout" Target="../slideLayouts/slideLayout2.xml"/></Relationships>
</file>

<file path=ppt/slides/_rels/slide216.xml.rels><?xml version="1.0" encoding="UTF-8" standalone="yes"?>
<Relationships xmlns="http://schemas.openxmlformats.org/package/2006/relationships"><Relationship Id="rId2" Type="http://schemas.openxmlformats.org/officeDocument/2006/relationships/image" Target="../media/image234.jpeg"/><Relationship Id="rId1" Type="http://schemas.openxmlformats.org/officeDocument/2006/relationships/slideLayout" Target="../slideLayouts/slideLayout2.xml"/></Relationships>
</file>

<file path=ppt/slides/_rels/slide217.xml.rels><?xml version="1.0" encoding="UTF-8" standalone="yes"?>
<Relationships xmlns="http://schemas.openxmlformats.org/package/2006/relationships"><Relationship Id="rId2" Type="http://schemas.openxmlformats.org/officeDocument/2006/relationships/image" Target="../media/image235.jpeg"/><Relationship Id="rId1" Type="http://schemas.openxmlformats.org/officeDocument/2006/relationships/slideLayout" Target="../slideLayouts/slideLayout2.xml"/></Relationships>
</file>

<file path=ppt/slides/_rels/slide218.xml.rels><?xml version="1.0" encoding="UTF-8" standalone="yes"?>
<Relationships xmlns="http://schemas.openxmlformats.org/package/2006/relationships"><Relationship Id="rId3" Type="http://schemas.openxmlformats.org/officeDocument/2006/relationships/image" Target="../media/image237.jpeg"/><Relationship Id="rId2" Type="http://schemas.openxmlformats.org/officeDocument/2006/relationships/image" Target="../media/image236.jpeg"/><Relationship Id="rId1" Type="http://schemas.openxmlformats.org/officeDocument/2006/relationships/slideLayout" Target="../slideLayouts/slideLayout2.xml"/></Relationships>
</file>

<file path=ppt/slides/_rels/slide219.xml.rels><?xml version="1.0" encoding="UTF-8" standalone="yes"?>
<Relationships xmlns="http://schemas.openxmlformats.org/package/2006/relationships"><Relationship Id="rId3" Type="http://schemas.openxmlformats.org/officeDocument/2006/relationships/image" Target="../media/image162.jpeg"/><Relationship Id="rId2" Type="http://schemas.openxmlformats.org/officeDocument/2006/relationships/image" Target="../media/image238.jpeg"/><Relationship Id="rId1" Type="http://schemas.openxmlformats.org/officeDocument/2006/relationships/slideLayout" Target="../slideLayouts/slideLayout2.xml"/></Relationships>
</file>

<file path=ppt/slides/_rels/slide220.xml.rels><?xml version="1.0" encoding="UTF-8" standalone="yes"?>
<Relationships xmlns="http://schemas.openxmlformats.org/package/2006/relationships"><Relationship Id="rId3" Type="http://schemas.openxmlformats.org/officeDocument/2006/relationships/image" Target="../media/image240.jpeg"/><Relationship Id="rId2" Type="http://schemas.openxmlformats.org/officeDocument/2006/relationships/image" Target="../media/image239.jpeg"/><Relationship Id="rId1" Type="http://schemas.openxmlformats.org/officeDocument/2006/relationships/slideLayout" Target="../slideLayouts/slideLayout2.xml"/></Relationships>
</file>

<file path=ppt/slides/_rels/slide221.xml.rels><?xml version="1.0" encoding="UTF-8" standalone="yes"?>
<Relationships xmlns="http://schemas.openxmlformats.org/package/2006/relationships"><Relationship Id="rId3" Type="http://schemas.openxmlformats.org/officeDocument/2006/relationships/image" Target="../media/image242.gif"/><Relationship Id="rId2" Type="http://schemas.openxmlformats.org/officeDocument/2006/relationships/image" Target="../media/image241.jpeg"/><Relationship Id="rId1" Type="http://schemas.openxmlformats.org/officeDocument/2006/relationships/slideLayout" Target="../slideLayouts/slideLayout2.xml"/></Relationships>
</file>

<file path=ppt/slides/_rels/slide222.xml.rels><?xml version="1.0" encoding="UTF-8" standalone="yes"?>
<Relationships xmlns="http://schemas.openxmlformats.org/package/2006/relationships"><Relationship Id="rId1" Type="http://schemas.openxmlformats.org/officeDocument/2006/relationships/slideLayout" Target="../slideLayouts/slideLayout2.xml"/></Relationships>
</file>

<file path=ppt/slides/_rels/slide223.xml.rels><?xml version="1.0" encoding="UTF-8" standalone="yes"?>
<Relationships xmlns="http://schemas.openxmlformats.org/package/2006/relationships"><Relationship Id="rId1" Type="http://schemas.openxmlformats.org/officeDocument/2006/relationships/slideLayout" Target="../slideLayouts/slideLayout2.xml"/></Relationships>
</file>

<file path=ppt/slides/slide1.xml><?xml version="1.0" encoding="utf-8"?>
<p:sld xmlns:a="http://schemas.openxmlformats.org/drawingml/2006/main" xmlns:r="http://schemas.openxmlformats.org/officeDocument/2006/relationships" xmlns:p="http://schemas.openxmlformats.org/presentationml/2006/main">
  <p:cSld>
    <p:bg>
      <p:bgPr shadeToTitle="1">
        <a:gradFill rotWithShape="0">
          <a:gsLst>
            <a:gs pos="0">
              <a:srgbClr val="FF0000"/>
            </a:gs>
            <a:gs pos="100000">
              <a:schemeClr val="tx1"/>
            </a:gs>
          </a:gsLst>
          <a:path path="shape">
            <a:fillToRect l="50000" t="50000" r="50000" b="50000"/>
          </a:path>
        </a:gradFill>
        <a:effectLst/>
      </p:bgPr>
    </p:bg>
    <p:spTree>
      <p:nvGrpSpPr>
        <p:cNvPr id="1" name=""/>
        <p:cNvGrpSpPr/>
        <p:nvPr/>
      </p:nvGrpSpPr>
      <p:grpSpPr>
        <a:xfrm>
          <a:off x="0" y="0"/>
          <a:ext cx="0" cy="0"/>
          <a:chOff x="0" y="0"/>
          <a:chExt cx="0" cy="0"/>
        </a:xfrm>
      </p:grpSpPr>
      <p:sp>
        <p:nvSpPr>
          <p:cNvPr id="2050" name="Rectangle 2"/>
          <p:cNvSpPr>
            <a:spLocks noGrp="1" noChangeArrowheads="1"/>
          </p:cNvSpPr>
          <p:nvPr>
            <p:ph type="ctrTitle"/>
          </p:nvPr>
        </p:nvSpPr>
        <p:spPr>
          <a:xfrm>
            <a:off x="0" y="1196975"/>
            <a:ext cx="9144000" cy="3168650"/>
          </a:xfrm>
        </p:spPr>
        <p:txBody>
          <a:bodyPr>
            <a:scene3d>
              <a:camera prst="isometricOffAxis1Right"/>
              <a:lightRig rig="threePt" dir="t"/>
            </a:scene3d>
          </a:bodyPr>
          <a:lstStyle/>
          <a:p>
            <a:r>
              <a:rPr lang="el-GR" sz="1800" b="1" dirty="0">
                <a:latin typeface="Tahoma" pitchFamily="34" charset="0"/>
              </a:rPr>
              <a:t>ΜΕΤΑ ΤΟΥΣ ΗΡΩΕΣ ΟΙ…</a:t>
            </a:r>
            <a:r>
              <a:rPr lang="el-GR" sz="4000" dirty="0">
                <a:latin typeface="Tahoma" pitchFamily="34" charset="0"/>
              </a:rPr>
              <a:t> </a:t>
            </a:r>
            <a:r>
              <a:rPr lang="en-US" sz="8800" b="1" dirty="0">
                <a:latin typeface="Franklin Gothic Demi" pitchFamily="34" charset="0"/>
              </a:rPr>
              <a:t>SUPERHEROES!</a:t>
            </a:r>
            <a:endParaRPr lang="el-GR" sz="8800" b="1" dirty="0">
              <a:latin typeface="Franklin Gothic Demi" pitchFamily="34" charset="0"/>
            </a:endParaRPr>
          </a:p>
        </p:txBody>
      </p:sp>
    </p:spTree>
    <p:extLst>
      <p:ext uri="{BB962C8B-B14F-4D97-AF65-F5344CB8AC3E}">
        <p14:creationId xmlns:p14="http://schemas.microsoft.com/office/powerpoint/2010/main" xmlns="" val="4261740164"/>
      </p:ext>
    </p:extLst>
  </p:cSld>
  <p:clrMapOvr>
    <a:masterClrMapping/>
  </p:clrMapOvr>
  <p:timing>
    <p:tnLst>
      <p:par>
        <p:cTn id="1" dur="indefinite" restart="never" nodeType="tmRoot"/>
      </p:par>
    </p:tnLst>
  </p:timing>
</p:sld>
</file>

<file path=ppt/slides/slide2.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4" name="5 - Θέση αριθμού διαφάνειας"/>
          <p:cNvSpPr>
            <a:spLocks noGrp="1"/>
          </p:cNvSpPr>
          <p:nvPr>
            <p:ph type="sldNum" sz="quarter" idx="12"/>
          </p:nvPr>
        </p:nvSpPr>
        <p:spPr/>
        <p:txBody>
          <a:bodyPr/>
          <a:lstStyle/>
          <a:p>
            <a:fld id="{2BEB6B9E-A47E-4FF7-BA75-E19BEC2CCCC4}" type="slidenum">
              <a:rPr lang="el-GR">
                <a:solidFill>
                  <a:srgbClr val="000000"/>
                </a:solidFill>
              </a:rPr>
              <a:pPr/>
              <a:t>2</a:t>
            </a:fld>
            <a:endParaRPr lang="el-GR">
              <a:solidFill>
                <a:srgbClr val="000000"/>
              </a:solidFill>
            </a:endParaRPr>
          </a:p>
        </p:txBody>
      </p:sp>
      <p:sp>
        <p:nvSpPr>
          <p:cNvPr id="182275" name="Rectangle 3"/>
          <p:cNvSpPr>
            <a:spLocks noGrp="1" noChangeArrowheads="1"/>
          </p:cNvSpPr>
          <p:nvPr>
            <p:ph type="body" idx="1"/>
          </p:nvPr>
        </p:nvSpPr>
        <p:spPr>
          <a:xfrm>
            <a:off x="0" y="1196975"/>
            <a:ext cx="9144000" cy="5544393"/>
          </a:xfrm>
        </p:spPr>
        <p:txBody>
          <a:bodyPr/>
          <a:lstStyle/>
          <a:p>
            <a:pPr algn="ctr">
              <a:buFontTx/>
              <a:buNone/>
            </a:pPr>
            <a:r>
              <a:rPr lang="en-US" sz="4000" b="1" dirty="0" smtClean="0">
                <a:solidFill>
                  <a:schemeClr val="bg1"/>
                </a:solidFill>
                <a:latin typeface="Comic Sans MS" pitchFamily="66" charset="0"/>
              </a:rPr>
              <a:t>6</a:t>
            </a:r>
            <a:r>
              <a:rPr lang="el-GR" sz="4000" b="1" dirty="0" smtClean="0">
                <a:solidFill>
                  <a:schemeClr val="bg1"/>
                </a:solidFill>
                <a:latin typeface="Comic Sans MS" pitchFamily="66" charset="0"/>
              </a:rPr>
              <a:t>ο ΜΑΘΗΜΑ</a:t>
            </a:r>
            <a:endParaRPr lang="en-US" sz="4000" b="1" dirty="0" smtClean="0">
              <a:solidFill>
                <a:schemeClr val="bg1"/>
              </a:solidFill>
              <a:latin typeface="Comic Sans MS" pitchFamily="66" charset="0"/>
            </a:endParaRPr>
          </a:p>
          <a:p>
            <a:pPr algn="ctr">
              <a:buFontTx/>
              <a:buNone/>
            </a:pPr>
            <a:endParaRPr lang="el-GR" sz="4000" b="1" dirty="0" smtClean="0">
              <a:solidFill>
                <a:schemeClr val="bg1"/>
              </a:solidFill>
              <a:latin typeface="Comic Sans MS" pitchFamily="66" charset="0"/>
            </a:endParaRPr>
          </a:p>
          <a:p>
            <a:pPr marL="914400" indent="-914400">
              <a:buFontTx/>
              <a:buAutoNum type="arabicPeriod"/>
            </a:pPr>
            <a:r>
              <a:rPr lang="el-GR" sz="1800" b="1" dirty="0" smtClean="0">
                <a:solidFill>
                  <a:schemeClr val="bg1"/>
                </a:solidFill>
                <a:latin typeface="Comic Sans MS" pitchFamily="66" charset="0"/>
              </a:rPr>
              <a:t>Η εμφάνιση των πρώτων </a:t>
            </a:r>
            <a:r>
              <a:rPr lang="el-GR" sz="1800" b="1" dirty="0" err="1" smtClean="0">
                <a:solidFill>
                  <a:schemeClr val="bg1"/>
                </a:solidFill>
                <a:latin typeface="Comic Sans MS" pitchFamily="66" charset="0"/>
              </a:rPr>
              <a:t>υπερηρώων</a:t>
            </a:r>
            <a:r>
              <a:rPr lang="el-GR" sz="1800" b="1" dirty="0" smtClean="0">
                <a:solidFill>
                  <a:schemeClr val="bg1"/>
                </a:solidFill>
                <a:latin typeface="Comic Sans MS" pitchFamily="66" charset="0"/>
              </a:rPr>
              <a:t> ως διαδόχων των ηρώων</a:t>
            </a:r>
          </a:p>
          <a:p>
            <a:pPr marL="914400" indent="-914400">
              <a:buFontTx/>
              <a:buAutoNum type="arabicPeriod"/>
            </a:pPr>
            <a:r>
              <a:rPr lang="el-GR" sz="1800" b="1" dirty="0" smtClean="0">
                <a:solidFill>
                  <a:schemeClr val="bg1"/>
                </a:solidFill>
                <a:latin typeface="Comic Sans MS" pitchFamily="66" charset="0"/>
              </a:rPr>
              <a:t>Ο </a:t>
            </a:r>
            <a:r>
              <a:rPr lang="en-US" sz="1800" b="1" dirty="0" smtClean="0">
                <a:solidFill>
                  <a:schemeClr val="bg1"/>
                </a:solidFill>
                <a:latin typeface="Comic Sans MS" pitchFamily="66" charset="0"/>
              </a:rPr>
              <a:t>Superman</a:t>
            </a:r>
            <a:r>
              <a:rPr lang="el-GR" sz="1800" b="1" dirty="0" smtClean="0">
                <a:solidFill>
                  <a:schemeClr val="bg1"/>
                </a:solidFill>
                <a:latin typeface="Comic Sans MS" pitchFamily="66" charset="0"/>
              </a:rPr>
              <a:t>-εξωγήινος και ο </a:t>
            </a:r>
            <a:r>
              <a:rPr lang="en-US" sz="1800" b="1" dirty="0" smtClean="0">
                <a:solidFill>
                  <a:schemeClr val="bg1"/>
                </a:solidFill>
                <a:latin typeface="Comic Sans MS" pitchFamily="66" charset="0"/>
              </a:rPr>
              <a:t>Batman</a:t>
            </a:r>
            <a:r>
              <a:rPr lang="el-GR" sz="1800" b="1" dirty="0" smtClean="0">
                <a:solidFill>
                  <a:schemeClr val="bg1"/>
                </a:solidFill>
                <a:latin typeface="Comic Sans MS" pitchFamily="66" charset="0"/>
              </a:rPr>
              <a:t>-γήινος</a:t>
            </a:r>
          </a:p>
          <a:p>
            <a:pPr marL="914400" indent="-914400">
              <a:buFontTx/>
              <a:buAutoNum type="arabicPeriod"/>
            </a:pPr>
            <a:r>
              <a:rPr lang="el-GR" sz="1800" b="1" dirty="0" smtClean="0">
                <a:solidFill>
                  <a:schemeClr val="bg1"/>
                </a:solidFill>
                <a:latin typeface="Comic Sans MS" pitchFamily="66" charset="0"/>
              </a:rPr>
              <a:t>Η </a:t>
            </a:r>
            <a:r>
              <a:rPr lang="en-US" sz="1800" b="1" dirty="0" smtClean="0">
                <a:solidFill>
                  <a:schemeClr val="bg1"/>
                </a:solidFill>
                <a:latin typeface="Comic Sans MS" pitchFamily="66" charset="0"/>
              </a:rPr>
              <a:t>Wonder Woman</a:t>
            </a:r>
            <a:r>
              <a:rPr lang="el-GR" sz="1800" b="1" dirty="0" smtClean="0">
                <a:solidFill>
                  <a:schemeClr val="bg1"/>
                </a:solidFill>
                <a:latin typeface="Comic Sans MS" pitchFamily="66" charset="0"/>
              </a:rPr>
              <a:t> και οι γυναίκες </a:t>
            </a:r>
            <a:r>
              <a:rPr lang="el-GR" sz="1800" b="1" dirty="0" err="1" smtClean="0">
                <a:solidFill>
                  <a:schemeClr val="bg1"/>
                </a:solidFill>
                <a:latin typeface="Comic Sans MS" pitchFamily="66" charset="0"/>
              </a:rPr>
              <a:t>υπερηρωίδες</a:t>
            </a:r>
            <a:endParaRPr lang="el-GR" sz="1800" b="1" dirty="0" smtClean="0">
              <a:solidFill>
                <a:schemeClr val="bg1"/>
              </a:solidFill>
              <a:latin typeface="Comic Sans MS" pitchFamily="66" charset="0"/>
            </a:endParaRPr>
          </a:p>
          <a:p>
            <a:pPr marL="914400" indent="-914400">
              <a:buFontTx/>
              <a:buAutoNum type="arabicPeriod"/>
            </a:pPr>
            <a:r>
              <a:rPr lang="el-GR" sz="1800" b="1" dirty="0" smtClean="0">
                <a:solidFill>
                  <a:schemeClr val="bg1"/>
                </a:solidFill>
                <a:latin typeface="Comic Sans MS" pitchFamily="66" charset="0"/>
              </a:rPr>
              <a:t>Η προπαγανδιστική χρήση των </a:t>
            </a:r>
            <a:r>
              <a:rPr lang="el-GR" sz="1800" b="1" dirty="0" err="1" smtClean="0">
                <a:solidFill>
                  <a:schemeClr val="bg1"/>
                </a:solidFill>
                <a:latin typeface="Comic Sans MS" pitchFamily="66" charset="0"/>
              </a:rPr>
              <a:t>υπερηρώων</a:t>
            </a:r>
            <a:r>
              <a:rPr lang="el-GR" sz="1800" b="1" dirty="0" smtClean="0">
                <a:solidFill>
                  <a:schemeClr val="bg1"/>
                </a:solidFill>
                <a:latin typeface="Comic Sans MS" pitchFamily="66" charset="0"/>
              </a:rPr>
              <a:t> – </a:t>
            </a:r>
            <a:r>
              <a:rPr lang="en-US" sz="1800" b="1" dirty="0" smtClean="0">
                <a:solidFill>
                  <a:schemeClr val="bg1"/>
                </a:solidFill>
                <a:latin typeface="Comic Sans MS" pitchFamily="66" charset="0"/>
              </a:rPr>
              <a:t>Captain America</a:t>
            </a:r>
          </a:p>
          <a:p>
            <a:pPr marL="914400" indent="-914400">
              <a:buFontTx/>
              <a:buAutoNum type="arabicPeriod"/>
            </a:pPr>
            <a:r>
              <a:rPr lang="el-GR" sz="1800" b="1" dirty="0" smtClean="0">
                <a:solidFill>
                  <a:schemeClr val="bg1"/>
                </a:solidFill>
                <a:latin typeface="Comic Sans MS" pitchFamily="66" charset="0"/>
              </a:rPr>
              <a:t>Τα </a:t>
            </a:r>
            <a:r>
              <a:rPr lang="el-GR" sz="1800" b="1" dirty="0" err="1" smtClean="0">
                <a:solidFill>
                  <a:schemeClr val="bg1"/>
                </a:solidFill>
                <a:latin typeface="Comic Sans MS" pitchFamily="66" charset="0"/>
              </a:rPr>
              <a:t>υπερηρωικά</a:t>
            </a:r>
            <a:r>
              <a:rPr lang="el-GR" sz="1800" b="1" dirty="0" smtClean="0">
                <a:solidFill>
                  <a:schemeClr val="bg1"/>
                </a:solidFill>
                <a:latin typeface="Comic Sans MS" pitchFamily="66" charset="0"/>
              </a:rPr>
              <a:t> κόμικς και ο Β’ Παγκόσμιος Πόλεμος</a:t>
            </a:r>
          </a:p>
          <a:p>
            <a:pPr marL="914400" indent="-914400">
              <a:buFontTx/>
              <a:buAutoNum type="arabicPeriod"/>
            </a:pPr>
            <a:r>
              <a:rPr lang="el-GR" sz="1800" b="1" dirty="0" smtClean="0">
                <a:solidFill>
                  <a:schemeClr val="bg1"/>
                </a:solidFill>
                <a:latin typeface="Comic Sans MS" pitchFamily="66" charset="0"/>
              </a:rPr>
              <a:t>Οι </a:t>
            </a:r>
            <a:r>
              <a:rPr lang="el-GR" sz="1800" b="1" dirty="0" err="1" smtClean="0">
                <a:solidFill>
                  <a:schemeClr val="bg1"/>
                </a:solidFill>
                <a:latin typeface="Comic Sans MS" pitchFamily="66" charset="0"/>
              </a:rPr>
              <a:t>υπερήρωες</a:t>
            </a:r>
            <a:r>
              <a:rPr lang="el-GR" sz="1800" b="1" dirty="0" smtClean="0">
                <a:solidFill>
                  <a:schemeClr val="bg1"/>
                </a:solidFill>
                <a:latin typeface="Comic Sans MS" pitchFamily="66" charset="0"/>
              </a:rPr>
              <a:t> μετά τον πόλεμο</a:t>
            </a:r>
            <a:endParaRPr lang="en-US" sz="1800" b="1" dirty="0" smtClean="0">
              <a:solidFill>
                <a:schemeClr val="bg1"/>
              </a:solidFill>
              <a:latin typeface="Comic Sans MS" pitchFamily="66" charset="0"/>
            </a:endParaRPr>
          </a:p>
          <a:p>
            <a:pPr marL="914400" indent="-914400">
              <a:buFontTx/>
              <a:buAutoNum type="arabicPeriod"/>
            </a:pPr>
            <a:r>
              <a:rPr lang="el-GR" sz="1800" b="1" dirty="0" smtClean="0">
                <a:solidFill>
                  <a:schemeClr val="bg1"/>
                </a:solidFill>
                <a:latin typeface="Comic Sans MS" pitchFamily="66" charset="0"/>
              </a:rPr>
              <a:t>Η </a:t>
            </a:r>
            <a:r>
              <a:rPr lang="en-US" sz="1800" b="1" dirty="0" smtClean="0">
                <a:solidFill>
                  <a:schemeClr val="bg1"/>
                </a:solidFill>
                <a:latin typeface="Comic Sans MS" pitchFamily="66" charset="0"/>
              </a:rPr>
              <a:t>“</a:t>
            </a:r>
            <a:r>
              <a:rPr lang="el-GR" sz="1800" b="1" dirty="0" smtClean="0">
                <a:solidFill>
                  <a:schemeClr val="bg1"/>
                </a:solidFill>
                <a:latin typeface="Comic Sans MS" pitchFamily="66" charset="0"/>
              </a:rPr>
              <a:t>Αποπλάνηση των Αθώων</a:t>
            </a:r>
            <a:r>
              <a:rPr lang="en-US" sz="1800" b="1" dirty="0" smtClean="0">
                <a:solidFill>
                  <a:schemeClr val="bg1"/>
                </a:solidFill>
                <a:latin typeface="Comic Sans MS" pitchFamily="66" charset="0"/>
              </a:rPr>
              <a:t>”</a:t>
            </a:r>
            <a:r>
              <a:rPr lang="el-GR" sz="1800" b="1" dirty="0" smtClean="0">
                <a:solidFill>
                  <a:schemeClr val="bg1"/>
                </a:solidFill>
                <a:latin typeface="Comic Sans MS" pitchFamily="66" charset="0"/>
              </a:rPr>
              <a:t> και η θέσπιση της </a:t>
            </a:r>
            <a:r>
              <a:rPr lang="en-US" sz="1800" b="1" dirty="0" smtClean="0">
                <a:solidFill>
                  <a:schemeClr val="bg1"/>
                </a:solidFill>
                <a:latin typeface="Comic Sans MS" pitchFamily="66" charset="0"/>
              </a:rPr>
              <a:t>Comics Code Authority</a:t>
            </a:r>
          </a:p>
          <a:p>
            <a:pPr marL="914400" indent="-914400">
              <a:buFontTx/>
              <a:buAutoNum type="arabicPeriod"/>
            </a:pPr>
            <a:r>
              <a:rPr lang="el-GR" sz="1800" b="1" dirty="0" smtClean="0">
                <a:solidFill>
                  <a:schemeClr val="bg1"/>
                </a:solidFill>
                <a:latin typeface="Comic Sans MS" pitchFamily="66" charset="0"/>
              </a:rPr>
              <a:t>Οι </a:t>
            </a:r>
            <a:r>
              <a:rPr lang="el-GR" sz="1800" b="1" dirty="0" err="1" smtClean="0">
                <a:solidFill>
                  <a:schemeClr val="bg1"/>
                </a:solidFill>
                <a:latin typeface="Comic Sans MS" pitchFamily="66" charset="0"/>
              </a:rPr>
              <a:t>υπερήρωες</a:t>
            </a:r>
            <a:r>
              <a:rPr lang="el-GR" sz="1800" b="1" dirty="0" smtClean="0">
                <a:solidFill>
                  <a:schemeClr val="bg1"/>
                </a:solidFill>
                <a:latin typeface="Comic Sans MS" pitchFamily="66" charset="0"/>
              </a:rPr>
              <a:t> ως άνθρωποι – </a:t>
            </a:r>
            <a:r>
              <a:rPr lang="en-US" sz="1800" b="1" dirty="0" smtClean="0">
                <a:solidFill>
                  <a:schemeClr val="bg1"/>
                </a:solidFill>
                <a:latin typeface="Comic Sans MS" pitchFamily="66" charset="0"/>
              </a:rPr>
              <a:t>Fantastic Four, X-Men, Spider-Man</a:t>
            </a:r>
          </a:p>
          <a:p>
            <a:pPr marL="914400" indent="-914400">
              <a:buFontTx/>
              <a:buAutoNum type="arabicPeriod"/>
            </a:pPr>
            <a:r>
              <a:rPr lang="en-US" sz="1800" b="1" dirty="0" smtClean="0">
                <a:solidFill>
                  <a:schemeClr val="bg1"/>
                </a:solidFill>
                <a:latin typeface="Comic Sans MS" pitchFamily="66" charset="0"/>
              </a:rPr>
              <a:t>Spin-offs </a:t>
            </a:r>
            <a:r>
              <a:rPr lang="el-GR" sz="1800" b="1" dirty="0" smtClean="0">
                <a:solidFill>
                  <a:schemeClr val="bg1"/>
                </a:solidFill>
                <a:latin typeface="Comic Sans MS" pitchFamily="66" charset="0"/>
              </a:rPr>
              <a:t>και εναλλακτικά παράλληλα σύμπαντα</a:t>
            </a:r>
            <a:endParaRPr lang="en-US" sz="1800" b="1" dirty="0" smtClean="0">
              <a:solidFill>
                <a:schemeClr val="bg1"/>
              </a:solidFill>
              <a:latin typeface="Comic Sans MS" pitchFamily="66" charset="0"/>
            </a:endParaRPr>
          </a:p>
          <a:p>
            <a:pPr marL="914400" indent="-914400">
              <a:buFontTx/>
              <a:buAutoNum type="arabicPeriod"/>
            </a:pPr>
            <a:r>
              <a:rPr lang="el-GR" sz="1800" b="1" dirty="0" smtClean="0">
                <a:solidFill>
                  <a:schemeClr val="bg1"/>
                </a:solidFill>
                <a:latin typeface="Comic Sans MS" pitchFamily="66" charset="0"/>
              </a:rPr>
              <a:t>Η αποδόμηση του </a:t>
            </a:r>
            <a:r>
              <a:rPr lang="el-GR" sz="1800" b="1" dirty="0" err="1" smtClean="0">
                <a:solidFill>
                  <a:schemeClr val="bg1"/>
                </a:solidFill>
                <a:latin typeface="Comic Sans MS" pitchFamily="66" charset="0"/>
              </a:rPr>
              <a:t>υπερήρωα</a:t>
            </a:r>
            <a:r>
              <a:rPr lang="el-GR" sz="1800" b="1" dirty="0" smtClean="0">
                <a:solidFill>
                  <a:schemeClr val="bg1"/>
                </a:solidFill>
                <a:latin typeface="Comic Sans MS" pitchFamily="66" charset="0"/>
              </a:rPr>
              <a:t> και οι μεταμοντέρνες εκφάνσεις</a:t>
            </a:r>
          </a:p>
        </p:txBody>
      </p:sp>
    </p:spTree>
    <p:extLst>
      <p:ext uri="{BB962C8B-B14F-4D97-AF65-F5344CB8AC3E}">
        <p14:creationId xmlns:p14="http://schemas.microsoft.com/office/powerpoint/2010/main" xmlns="" val="1436817872"/>
      </p:ext>
    </p:extLst>
  </p:cSld>
  <p:clrMapOvr>
    <a:masterClrMapping/>
  </p:clrMapOvr>
  <p:timing>
    <p:tnLst>
      <p:par>
        <p:cTn id="1" dur="indefinite" restart="never" nodeType="tmRoot"/>
      </p:par>
    </p:tnLst>
  </p:timing>
</p:sld>
</file>

<file path=ppt/slides/slide3.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1 - Τίτλος"/>
          <p:cNvSpPr>
            <a:spLocks noGrp="1"/>
          </p:cNvSpPr>
          <p:nvPr>
            <p:ph type="title"/>
          </p:nvPr>
        </p:nvSpPr>
        <p:spPr/>
        <p:txBody>
          <a:bodyPr/>
          <a:lstStyle/>
          <a:p>
            <a:r>
              <a:rPr lang="en-US" sz="2000" dirty="0" smtClean="0">
                <a:hlinkClick r:id="rId2"/>
              </a:rPr>
              <a:t>https</a:t>
            </a:r>
            <a:r>
              <a:rPr lang="el-GR" sz="2000" dirty="0" smtClean="0">
                <a:hlinkClick r:id="rId2"/>
              </a:rPr>
              <a:t>://</a:t>
            </a:r>
            <a:r>
              <a:rPr lang="en-US" sz="2000" dirty="0" smtClean="0">
                <a:hlinkClick r:id="rId2"/>
              </a:rPr>
              <a:t>www</a:t>
            </a:r>
            <a:r>
              <a:rPr lang="el-GR" sz="2000" dirty="0" smtClean="0">
                <a:hlinkClick r:id="rId2"/>
              </a:rPr>
              <a:t>.</a:t>
            </a:r>
            <a:r>
              <a:rPr lang="en-US" sz="2000" dirty="0" err="1" smtClean="0">
                <a:hlinkClick r:id="rId2"/>
              </a:rPr>
              <a:t>theindies</a:t>
            </a:r>
            <a:r>
              <a:rPr lang="el-GR" sz="2000" dirty="0" smtClean="0">
                <a:hlinkClick r:id="rId2"/>
              </a:rPr>
              <a:t>.</a:t>
            </a:r>
            <a:r>
              <a:rPr lang="en-US" sz="2000" dirty="0" smtClean="0">
                <a:hlinkClick r:id="rId2"/>
              </a:rPr>
              <a:t>com</a:t>
            </a:r>
            <a:r>
              <a:rPr lang="el-GR" sz="2000" dirty="0" smtClean="0">
                <a:hlinkClick r:id="rId2"/>
              </a:rPr>
              <a:t>/2012/05/</a:t>
            </a:r>
            <a:r>
              <a:rPr lang="en-US" sz="2000" dirty="0" err="1" smtClean="0">
                <a:hlinkClick r:id="rId2"/>
              </a:rPr>
              <a:t>laurie</a:t>
            </a:r>
            <a:r>
              <a:rPr lang="el-GR" sz="2000" dirty="0" smtClean="0">
                <a:hlinkClick r:id="rId2"/>
              </a:rPr>
              <a:t>-</a:t>
            </a:r>
            <a:r>
              <a:rPr lang="en-US" sz="2000" dirty="0" err="1" smtClean="0">
                <a:hlinkClick r:id="rId2"/>
              </a:rPr>
              <a:t>anderson</a:t>
            </a:r>
            <a:r>
              <a:rPr lang="el-GR" sz="2000" dirty="0" smtClean="0">
                <a:hlinkClick r:id="rId2"/>
              </a:rPr>
              <a:t>-</a:t>
            </a:r>
            <a:r>
              <a:rPr lang="en-US" sz="2000" dirty="0" smtClean="0">
                <a:hlinkClick r:id="rId2"/>
              </a:rPr>
              <a:t>o</a:t>
            </a:r>
            <a:r>
              <a:rPr lang="el-GR" sz="2000" dirty="0" smtClean="0">
                <a:hlinkClick r:id="rId2"/>
              </a:rPr>
              <a:t>-</a:t>
            </a:r>
            <a:r>
              <a:rPr lang="en-US" sz="2000" dirty="0" smtClean="0">
                <a:hlinkClick r:id="rId2"/>
              </a:rPr>
              <a:t>superman</a:t>
            </a:r>
            <a:r>
              <a:rPr lang="el-GR" sz="2000" dirty="0" smtClean="0">
                <a:hlinkClick r:id="rId2"/>
              </a:rPr>
              <a:t>-</a:t>
            </a:r>
            <a:r>
              <a:rPr lang="en-US" sz="2000" dirty="0" smtClean="0">
                <a:hlinkClick r:id="rId2"/>
              </a:rPr>
              <a:t>as</a:t>
            </a:r>
            <a:r>
              <a:rPr lang="el-GR" sz="2000" dirty="0" smtClean="0">
                <a:hlinkClick r:id="rId2"/>
              </a:rPr>
              <a:t>-</a:t>
            </a:r>
            <a:r>
              <a:rPr lang="en-US" sz="2000" dirty="0" smtClean="0">
                <a:hlinkClick r:id="rId2"/>
              </a:rPr>
              <a:t>displayed</a:t>
            </a:r>
            <a:r>
              <a:rPr lang="el-GR" sz="2000" dirty="0" smtClean="0">
                <a:hlinkClick r:id="rId2"/>
              </a:rPr>
              <a:t>.</a:t>
            </a:r>
            <a:r>
              <a:rPr lang="en-US" sz="2000" dirty="0" smtClean="0">
                <a:hlinkClick r:id="rId2"/>
              </a:rPr>
              <a:t>html</a:t>
            </a:r>
            <a:r>
              <a:rPr lang="el-GR" sz="2000" dirty="0" smtClean="0"/>
              <a:t> </a:t>
            </a:r>
            <a:r>
              <a:rPr lang="en-US" sz="2000" dirty="0" smtClean="0">
                <a:solidFill>
                  <a:srgbClr val="FF0000"/>
                </a:solidFill>
              </a:rPr>
              <a:t>(1981)</a:t>
            </a:r>
            <a:endParaRPr lang="el-GR" sz="2000" dirty="0">
              <a:solidFill>
                <a:srgbClr val="FF0000"/>
              </a:solidFill>
            </a:endParaRPr>
          </a:p>
        </p:txBody>
      </p:sp>
      <p:pic>
        <p:nvPicPr>
          <p:cNvPr id="5122" name="Picture 2"/>
          <p:cNvPicPr>
            <a:picLocks noGrp="1" noChangeAspect="1" noChangeArrowheads="1"/>
          </p:cNvPicPr>
          <p:nvPr>
            <p:ph idx="1"/>
          </p:nvPr>
        </p:nvPicPr>
        <p:blipFill>
          <a:blip r:embed="rId3" cstate="print"/>
          <a:srcRect/>
          <a:stretch>
            <a:fillRect/>
          </a:stretch>
        </p:blipFill>
        <p:spPr bwMode="auto">
          <a:xfrm>
            <a:off x="1979712" y="1618705"/>
            <a:ext cx="5147607" cy="5239295"/>
          </a:xfrm>
          <a:prstGeom prst="rect">
            <a:avLst/>
          </a:prstGeom>
          <a:noFill/>
          <a:ln w="9525">
            <a:noFill/>
            <a:miter lim="800000"/>
            <a:headEnd/>
            <a:tailEnd/>
          </a:ln>
          <a:effectLst/>
        </p:spPr>
      </p:pic>
    </p:spTree>
    <p:extLst>
      <p:ext uri="{BB962C8B-B14F-4D97-AF65-F5344CB8AC3E}">
        <p14:creationId xmlns:p14="http://schemas.microsoft.com/office/powerpoint/2010/main" xmlns="" val="942981430"/>
      </p:ext>
    </p:extLst>
  </p:cSld>
  <p:clrMapOvr>
    <a:masterClrMapping/>
  </p:clrMapOvr>
  <p:timing>
    <p:tnLst>
      <p:par>
        <p:cTn id="1" dur="indefinite" restart="never" nodeType="tmRoot"/>
      </p:par>
    </p:tnLst>
  </p:timing>
</p:sld>
</file>

<file path=ppt/slides/slide4.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1 - Τίτλος"/>
          <p:cNvSpPr>
            <a:spLocks noGrp="1"/>
          </p:cNvSpPr>
          <p:nvPr>
            <p:ph type="title"/>
          </p:nvPr>
        </p:nvSpPr>
        <p:spPr>
          <a:xfrm>
            <a:off x="3995936" y="2204864"/>
            <a:ext cx="5148064" cy="1143000"/>
          </a:xfrm>
        </p:spPr>
        <p:txBody>
          <a:bodyPr/>
          <a:lstStyle/>
          <a:p>
            <a:r>
              <a:rPr lang="el-GR" sz="3200" b="1" i="1" dirty="0" err="1" smtClean="0">
                <a:solidFill>
                  <a:schemeClr val="bg1"/>
                </a:solidFill>
              </a:rPr>
              <a:t>Γκιλγκαμές</a:t>
            </a:r>
            <a:r>
              <a:rPr lang="el-GR" sz="3200" b="1" dirty="0" smtClean="0">
                <a:solidFill>
                  <a:schemeClr val="bg1"/>
                </a:solidFill>
              </a:rPr>
              <a:t/>
            </a:r>
            <a:br>
              <a:rPr lang="el-GR" sz="3200" b="1" dirty="0" smtClean="0">
                <a:solidFill>
                  <a:schemeClr val="bg1"/>
                </a:solidFill>
              </a:rPr>
            </a:br>
            <a:r>
              <a:rPr lang="el-GR" sz="3200" b="1" dirty="0" smtClean="0">
                <a:solidFill>
                  <a:schemeClr val="bg1"/>
                </a:solidFill>
              </a:rPr>
              <a:t/>
            </a:r>
            <a:br>
              <a:rPr lang="el-GR" sz="3200" b="1" dirty="0" smtClean="0">
                <a:solidFill>
                  <a:schemeClr val="bg1"/>
                </a:solidFill>
              </a:rPr>
            </a:br>
            <a:r>
              <a:rPr lang="el-GR" sz="3200" b="1" dirty="0" smtClean="0">
                <a:solidFill>
                  <a:schemeClr val="bg1"/>
                </a:solidFill>
              </a:rPr>
              <a:t>713 </a:t>
            </a:r>
            <a:r>
              <a:rPr lang="el-GR" sz="3200" b="1" dirty="0" err="1" smtClean="0">
                <a:solidFill>
                  <a:schemeClr val="bg1"/>
                </a:solidFill>
              </a:rPr>
              <a:t>π.Χ</a:t>
            </a:r>
            <a:r>
              <a:rPr lang="el-GR" sz="3200" dirty="0" err="1" smtClean="0">
                <a:solidFill>
                  <a:schemeClr val="bg1"/>
                </a:solidFill>
              </a:rPr>
              <a:t>.</a:t>
            </a:r>
            <a:endParaRPr lang="el-GR" sz="3200" dirty="0">
              <a:solidFill>
                <a:schemeClr val="bg1"/>
              </a:solidFill>
            </a:endParaRPr>
          </a:p>
        </p:txBody>
      </p:sp>
      <p:pic>
        <p:nvPicPr>
          <p:cNvPr id="2050" name="Picture 2"/>
          <p:cNvPicPr>
            <a:picLocks noGrp="1" noChangeAspect="1" noChangeArrowheads="1"/>
          </p:cNvPicPr>
          <p:nvPr>
            <p:ph idx="1"/>
          </p:nvPr>
        </p:nvPicPr>
        <p:blipFill>
          <a:blip r:embed="rId2" cstate="print"/>
          <a:srcRect/>
          <a:stretch>
            <a:fillRect/>
          </a:stretch>
        </p:blipFill>
        <p:spPr bwMode="auto">
          <a:xfrm>
            <a:off x="1043608" y="0"/>
            <a:ext cx="2952328" cy="6888767"/>
          </a:xfrm>
          <a:prstGeom prst="rect">
            <a:avLst/>
          </a:prstGeom>
          <a:noFill/>
          <a:ln w="9525">
            <a:noFill/>
            <a:miter lim="800000"/>
            <a:headEnd/>
            <a:tailEnd/>
          </a:ln>
          <a:effectLst/>
        </p:spPr>
      </p:pic>
    </p:spTree>
    <p:extLst>
      <p:ext uri="{BB962C8B-B14F-4D97-AF65-F5344CB8AC3E}">
        <p14:creationId xmlns:p14="http://schemas.microsoft.com/office/powerpoint/2010/main" xmlns="" val="3932508226"/>
      </p:ext>
    </p:extLst>
  </p:cSld>
  <p:clrMapOvr>
    <a:masterClrMapping/>
  </p:clrMapOvr>
  <p:timing>
    <p:tnLst>
      <p:par>
        <p:cTn id="1" dur="indefinite" restart="never" nodeType="tmRoot"/>
      </p:par>
    </p:tnLst>
  </p:timing>
</p:sld>
</file>

<file path=ppt/slides/slide5.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1 - Τίτλος"/>
          <p:cNvSpPr>
            <a:spLocks noGrp="1"/>
          </p:cNvSpPr>
          <p:nvPr>
            <p:ph type="title"/>
          </p:nvPr>
        </p:nvSpPr>
        <p:spPr>
          <a:xfrm>
            <a:off x="5148064" y="620688"/>
            <a:ext cx="3995936" cy="4536504"/>
          </a:xfrm>
        </p:spPr>
        <p:txBody>
          <a:bodyPr/>
          <a:lstStyle/>
          <a:p>
            <a:r>
              <a:rPr lang="el-GR" sz="3200" b="1" dirty="0" smtClean="0">
                <a:solidFill>
                  <a:schemeClr val="bg1"/>
                </a:solidFill>
              </a:rPr>
              <a:t>Λύσιππος </a:t>
            </a:r>
            <a:br>
              <a:rPr lang="el-GR" sz="3200" b="1" dirty="0" smtClean="0">
                <a:solidFill>
                  <a:schemeClr val="bg1"/>
                </a:solidFill>
              </a:rPr>
            </a:br>
            <a:r>
              <a:rPr lang="el-GR" sz="1800" b="1" dirty="0" smtClean="0">
                <a:solidFill>
                  <a:schemeClr val="bg1"/>
                </a:solidFill>
              </a:rPr>
              <a:t>(ρωμαϊκό αντίγραφο)</a:t>
            </a:r>
            <a:r>
              <a:rPr lang="el-GR" sz="3200" b="1" dirty="0" smtClean="0">
                <a:solidFill>
                  <a:schemeClr val="bg1"/>
                </a:solidFill>
              </a:rPr>
              <a:t/>
            </a:r>
            <a:br>
              <a:rPr lang="el-GR" sz="3200" b="1" dirty="0" smtClean="0">
                <a:solidFill>
                  <a:schemeClr val="bg1"/>
                </a:solidFill>
              </a:rPr>
            </a:br>
            <a:r>
              <a:rPr lang="el-GR" sz="3200" b="1" dirty="0" smtClean="0">
                <a:solidFill>
                  <a:schemeClr val="bg1"/>
                </a:solidFill>
              </a:rPr>
              <a:t/>
            </a:r>
            <a:br>
              <a:rPr lang="el-GR" sz="3200" b="1" dirty="0" smtClean="0">
                <a:solidFill>
                  <a:schemeClr val="bg1"/>
                </a:solidFill>
              </a:rPr>
            </a:br>
            <a:r>
              <a:rPr lang="el-GR" sz="3200" b="1" i="1" dirty="0" smtClean="0">
                <a:solidFill>
                  <a:schemeClr val="bg1"/>
                </a:solidFill>
              </a:rPr>
              <a:t>Ηρακλής </a:t>
            </a:r>
            <a:r>
              <a:rPr lang="el-GR" sz="3200" b="1" i="1" dirty="0" err="1" smtClean="0">
                <a:solidFill>
                  <a:schemeClr val="bg1"/>
                </a:solidFill>
              </a:rPr>
              <a:t>Φαρνέζε</a:t>
            </a:r>
            <a:r>
              <a:rPr lang="el-GR" sz="3200" b="1" dirty="0" smtClean="0">
                <a:solidFill>
                  <a:schemeClr val="bg1"/>
                </a:solidFill>
              </a:rPr>
              <a:t>,</a:t>
            </a:r>
            <a:br>
              <a:rPr lang="el-GR" sz="3200" b="1" dirty="0" smtClean="0">
                <a:solidFill>
                  <a:schemeClr val="bg1"/>
                </a:solidFill>
              </a:rPr>
            </a:br>
            <a:r>
              <a:rPr lang="el-GR" sz="3200" b="1" dirty="0" smtClean="0">
                <a:solidFill>
                  <a:schemeClr val="bg1"/>
                </a:solidFill>
              </a:rPr>
              <a:t>216</a:t>
            </a:r>
            <a:endParaRPr lang="el-GR" sz="3200" b="1" dirty="0">
              <a:solidFill>
                <a:schemeClr val="bg1"/>
              </a:solidFill>
            </a:endParaRPr>
          </a:p>
        </p:txBody>
      </p:sp>
      <p:pic>
        <p:nvPicPr>
          <p:cNvPr id="1026" name="Picture 2"/>
          <p:cNvPicPr>
            <a:picLocks noGrp="1" noChangeAspect="1" noChangeArrowheads="1"/>
          </p:cNvPicPr>
          <p:nvPr>
            <p:ph idx="1"/>
          </p:nvPr>
        </p:nvPicPr>
        <p:blipFill>
          <a:blip r:embed="rId2" cstate="print"/>
          <a:srcRect/>
          <a:stretch>
            <a:fillRect/>
          </a:stretch>
        </p:blipFill>
        <p:spPr bwMode="auto">
          <a:xfrm>
            <a:off x="0" y="0"/>
            <a:ext cx="4968552" cy="7452826"/>
          </a:xfrm>
          <a:prstGeom prst="rect">
            <a:avLst/>
          </a:prstGeom>
          <a:noFill/>
          <a:ln w="9525">
            <a:noFill/>
            <a:miter lim="800000"/>
            <a:headEnd/>
            <a:tailEnd/>
          </a:ln>
          <a:effectLst/>
        </p:spPr>
      </p:pic>
    </p:spTree>
    <p:extLst>
      <p:ext uri="{BB962C8B-B14F-4D97-AF65-F5344CB8AC3E}">
        <p14:creationId xmlns:p14="http://schemas.microsoft.com/office/powerpoint/2010/main" xmlns="" val="3034141276"/>
      </p:ext>
    </p:extLst>
  </p:cSld>
  <p:clrMapOvr>
    <a:masterClrMapping/>
  </p:clrMapOvr>
  <p:timing>
    <p:tnLst>
      <p:par>
        <p:cTn id="1" dur="indefinite" restart="never" nodeType="tmRoot"/>
      </p:par>
    </p:tnLst>
  </p:timing>
</p:sld>
</file>

<file path=ppt/slides/slide6.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1 - Τίτλος"/>
          <p:cNvSpPr>
            <a:spLocks noGrp="1"/>
          </p:cNvSpPr>
          <p:nvPr>
            <p:ph type="title"/>
          </p:nvPr>
        </p:nvSpPr>
        <p:spPr>
          <a:xfrm>
            <a:off x="5940152" y="2780928"/>
            <a:ext cx="3203848" cy="1143000"/>
          </a:xfrm>
        </p:spPr>
        <p:txBody>
          <a:bodyPr/>
          <a:lstStyle/>
          <a:p>
            <a:r>
              <a:rPr lang="en-US" sz="3200" b="1" dirty="0" smtClean="0">
                <a:solidFill>
                  <a:schemeClr val="bg1"/>
                </a:solidFill>
              </a:rPr>
              <a:t>Paul Rubens, </a:t>
            </a:r>
            <a:br>
              <a:rPr lang="en-US" sz="3200" b="1" dirty="0" smtClean="0">
                <a:solidFill>
                  <a:schemeClr val="bg1"/>
                </a:solidFill>
              </a:rPr>
            </a:br>
            <a:r>
              <a:rPr lang="en-US" sz="3200" b="1" dirty="0" smtClean="0">
                <a:solidFill>
                  <a:schemeClr val="bg1"/>
                </a:solidFill>
              </a:rPr>
              <a:t/>
            </a:r>
            <a:br>
              <a:rPr lang="en-US" sz="3200" b="1" dirty="0" smtClean="0">
                <a:solidFill>
                  <a:schemeClr val="bg1"/>
                </a:solidFill>
              </a:rPr>
            </a:br>
            <a:r>
              <a:rPr lang="el-GR" sz="3200" b="1" i="1" dirty="0" smtClean="0">
                <a:solidFill>
                  <a:schemeClr val="bg1"/>
                </a:solidFill>
              </a:rPr>
              <a:t>Προμηθέας</a:t>
            </a:r>
            <a:r>
              <a:rPr lang="en-US" sz="3200" b="1" i="1" dirty="0" smtClean="0">
                <a:solidFill>
                  <a:schemeClr val="bg1"/>
                </a:solidFill>
              </a:rPr>
              <a:t> </a:t>
            </a:r>
            <a:r>
              <a:rPr lang="el-GR" sz="3200" b="1" i="1" dirty="0" smtClean="0">
                <a:solidFill>
                  <a:schemeClr val="bg1"/>
                </a:solidFill>
              </a:rPr>
              <a:t>Δεσμώτης</a:t>
            </a:r>
            <a:r>
              <a:rPr lang="en-US" sz="3200" b="1" dirty="0" smtClean="0">
                <a:solidFill>
                  <a:schemeClr val="bg1"/>
                </a:solidFill>
              </a:rPr>
              <a:t>, 161</a:t>
            </a:r>
            <a:r>
              <a:rPr lang="el-GR" sz="3200" b="1" dirty="0" smtClean="0">
                <a:solidFill>
                  <a:schemeClr val="bg1"/>
                </a:solidFill>
              </a:rPr>
              <a:t>8</a:t>
            </a:r>
            <a:endParaRPr lang="el-GR" sz="3200" b="1" dirty="0">
              <a:solidFill>
                <a:schemeClr val="bg1"/>
              </a:solidFill>
            </a:endParaRPr>
          </a:p>
        </p:txBody>
      </p:sp>
      <p:pic>
        <p:nvPicPr>
          <p:cNvPr id="3074" name="Picture 2"/>
          <p:cNvPicPr>
            <a:picLocks noGrp="1" noChangeAspect="1" noChangeArrowheads="1"/>
          </p:cNvPicPr>
          <p:nvPr>
            <p:ph idx="1"/>
          </p:nvPr>
        </p:nvPicPr>
        <p:blipFill>
          <a:blip r:embed="rId2" cstate="print"/>
          <a:srcRect/>
          <a:stretch>
            <a:fillRect/>
          </a:stretch>
        </p:blipFill>
        <p:spPr bwMode="auto">
          <a:xfrm>
            <a:off x="0" y="0"/>
            <a:ext cx="5953155" cy="6858000"/>
          </a:xfrm>
          <a:prstGeom prst="rect">
            <a:avLst/>
          </a:prstGeom>
          <a:noFill/>
          <a:ln w="9525">
            <a:noFill/>
            <a:miter lim="800000"/>
            <a:headEnd/>
            <a:tailEnd/>
          </a:ln>
          <a:effectLst/>
        </p:spPr>
      </p:pic>
    </p:spTree>
    <p:extLst>
      <p:ext uri="{BB962C8B-B14F-4D97-AF65-F5344CB8AC3E}">
        <p14:creationId xmlns:p14="http://schemas.microsoft.com/office/powerpoint/2010/main" xmlns="" val="2828777176"/>
      </p:ext>
    </p:extLst>
  </p:cSld>
  <p:clrMapOvr>
    <a:masterClrMapping/>
  </p:clrMapOvr>
</p:sld>
</file>

<file path=ppt/slides/slide7.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1 - Τίτλος"/>
          <p:cNvSpPr>
            <a:spLocks noGrp="1"/>
          </p:cNvSpPr>
          <p:nvPr>
            <p:ph type="title"/>
          </p:nvPr>
        </p:nvSpPr>
        <p:spPr>
          <a:xfrm>
            <a:off x="3923928" y="274638"/>
            <a:ext cx="5220072" cy="3514402"/>
          </a:xfrm>
        </p:spPr>
        <p:txBody>
          <a:bodyPr/>
          <a:lstStyle/>
          <a:p>
            <a:r>
              <a:rPr lang="en-US" sz="3200" b="1" dirty="0" smtClean="0">
                <a:solidFill>
                  <a:schemeClr val="bg1"/>
                </a:solidFill>
              </a:rPr>
              <a:t>Arthur Rackham, </a:t>
            </a:r>
            <a:br>
              <a:rPr lang="en-US" sz="3200" b="1" dirty="0" smtClean="0">
                <a:solidFill>
                  <a:schemeClr val="bg1"/>
                </a:solidFill>
              </a:rPr>
            </a:br>
            <a:r>
              <a:rPr lang="en-US" sz="3200" b="1" dirty="0" smtClean="0">
                <a:solidFill>
                  <a:schemeClr val="bg1"/>
                </a:solidFill>
              </a:rPr>
              <a:t/>
            </a:r>
            <a:br>
              <a:rPr lang="en-US" sz="3200" b="1" dirty="0" smtClean="0">
                <a:solidFill>
                  <a:schemeClr val="bg1"/>
                </a:solidFill>
              </a:rPr>
            </a:br>
            <a:r>
              <a:rPr lang="en-US" sz="3200" b="1" i="1" dirty="0" smtClean="0">
                <a:solidFill>
                  <a:schemeClr val="bg1"/>
                </a:solidFill>
              </a:rPr>
              <a:t>Siegfried</a:t>
            </a:r>
            <a:r>
              <a:rPr lang="en-US" sz="3200" b="1" dirty="0" smtClean="0">
                <a:solidFill>
                  <a:schemeClr val="bg1"/>
                </a:solidFill>
              </a:rPr>
              <a:t>,</a:t>
            </a:r>
            <a:br>
              <a:rPr lang="en-US" sz="3200" b="1" dirty="0" smtClean="0">
                <a:solidFill>
                  <a:schemeClr val="bg1"/>
                </a:solidFill>
              </a:rPr>
            </a:br>
            <a:r>
              <a:rPr lang="en-US" sz="3200" b="1" dirty="0" smtClean="0">
                <a:solidFill>
                  <a:schemeClr val="bg1"/>
                </a:solidFill>
              </a:rPr>
              <a:t>1911 </a:t>
            </a:r>
            <a:endParaRPr lang="el-GR" sz="3200" b="1" dirty="0">
              <a:solidFill>
                <a:schemeClr val="bg1"/>
              </a:solidFill>
            </a:endParaRPr>
          </a:p>
        </p:txBody>
      </p:sp>
      <p:pic>
        <p:nvPicPr>
          <p:cNvPr id="4098" name="Picture 2"/>
          <p:cNvPicPr>
            <a:picLocks noGrp="1" noChangeAspect="1" noChangeArrowheads="1"/>
          </p:cNvPicPr>
          <p:nvPr>
            <p:ph idx="1"/>
          </p:nvPr>
        </p:nvPicPr>
        <p:blipFill>
          <a:blip r:embed="rId2" cstate="print"/>
          <a:srcRect/>
          <a:stretch>
            <a:fillRect/>
          </a:stretch>
        </p:blipFill>
        <p:spPr bwMode="auto">
          <a:xfrm>
            <a:off x="0" y="0"/>
            <a:ext cx="3923928" cy="6862474"/>
          </a:xfrm>
          <a:prstGeom prst="rect">
            <a:avLst/>
          </a:prstGeom>
          <a:noFill/>
          <a:ln w="9525">
            <a:noFill/>
            <a:miter lim="800000"/>
            <a:headEnd/>
            <a:tailEnd/>
          </a:ln>
          <a:effectLst/>
        </p:spPr>
      </p:pic>
    </p:spTree>
    <p:extLst>
      <p:ext uri="{BB962C8B-B14F-4D97-AF65-F5344CB8AC3E}">
        <p14:creationId xmlns:p14="http://schemas.microsoft.com/office/powerpoint/2010/main" xmlns="" val="1092004828"/>
      </p:ext>
    </p:extLst>
  </p:cSld>
  <p:clrMapOvr>
    <a:masterClrMapping/>
  </p:clrMapOvr>
</p:sld>
</file>

<file path=ppt/slides/slide8.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08898" name="Rectangle 2"/>
          <p:cNvSpPr>
            <a:spLocks noGrp="1" noChangeArrowheads="1"/>
          </p:cNvSpPr>
          <p:nvPr>
            <p:ph type="title"/>
          </p:nvPr>
        </p:nvSpPr>
        <p:spPr>
          <a:xfrm>
            <a:off x="323850" y="5876925"/>
            <a:ext cx="8229600" cy="1143000"/>
          </a:xfrm>
        </p:spPr>
        <p:txBody>
          <a:bodyPr/>
          <a:lstStyle/>
          <a:p>
            <a:r>
              <a:rPr lang="en-US" sz="3200" b="1" dirty="0">
                <a:solidFill>
                  <a:schemeClr val="bg1"/>
                </a:solidFill>
              </a:rPr>
              <a:t>Jerry Siegel</a:t>
            </a:r>
            <a:endParaRPr lang="el-GR" sz="3200" b="1" dirty="0">
              <a:solidFill>
                <a:schemeClr val="bg1"/>
              </a:solidFill>
            </a:endParaRPr>
          </a:p>
        </p:txBody>
      </p:sp>
      <p:pic>
        <p:nvPicPr>
          <p:cNvPr id="208900" name="Picture 4" descr="4"/>
          <p:cNvPicPr>
            <a:picLocks noChangeAspect="1" noChangeArrowheads="1"/>
          </p:cNvPicPr>
          <p:nvPr/>
        </p:nvPicPr>
        <p:blipFill>
          <a:blip r:embed="rId2" cstate="print"/>
          <a:srcRect/>
          <a:stretch>
            <a:fillRect/>
          </a:stretch>
        </p:blipFill>
        <p:spPr bwMode="auto">
          <a:xfrm>
            <a:off x="1116013" y="0"/>
            <a:ext cx="6877050" cy="6010275"/>
          </a:xfrm>
          <a:prstGeom prst="rect">
            <a:avLst/>
          </a:prstGeom>
          <a:noFill/>
        </p:spPr>
      </p:pic>
    </p:spTree>
    <p:extLst>
      <p:ext uri="{BB962C8B-B14F-4D97-AF65-F5344CB8AC3E}">
        <p14:creationId xmlns:p14="http://schemas.microsoft.com/office/powerpoint/2010/main" xmlns="" val="4154408930"/>
      </p:ext>
    </p:extLst>
  </p:cSld>
  <p:clrMapOvr>
    <a:masterClrMapping/>
  </p:clrMapOvr>
</p:sld>
</file>

<file path=ppt/slides/slide9.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09922" name="Rectangle 2"/>
          <p:cNvSpPr>
            <a:spLocks noGrp="1" noChangeArrowheads="1"/>
          </p:cNvSpPr>
          <p:nvPr>
            <p:ph type="title"/>
          </p:nvPr>
        </p:nvSpPr>
        <p:spPr>
          <a:xfrm>
            <a:off x="468313" y="5715000"/>
            <a:ext cx="8229600" cy="1143000"/>
          </a:xfrm>
        </p:spPr>
        <p:txBody>
          <a:bodyPr/>
          <a:lstStyle/>
          <a:p>
            <a:r>
              <a:rPr lang="en-US" sz="3200" b="1" dirty="0">
                <a:solidFill>
                  <a:schemeClr val="bg1"/>
                </a:solidFill>
              </a:rPr>
              <a:t>Joe Shuster</a:t>
            </a:r>
            <a:endParaRPr lang="el-GR" sz="3200" b="1" dirty="0">
              <a:solidFill>
                <a:schemeClr val="bg1"/>
              </a:solidFill>
            </a:endParaRPr>
          </a:p>
        </p:txBody>
      </p:sp>
      <p:pic>
        <p:nvPicPr>
          <p:cNvPr id="209924" name="Picture 4" descr="5"/>
          <p:cNvPicPr>
            <a:picLocks noChangeAspect="1" noChangeArrowheads="1"/>
          </p:cNvPicPr>
          <p:nvPr/>
        </p:nvPicPr>
        <p:blipFill>
          <a:blip r:embed="rId2" cstate="print"/>
          <a:srcRect/>
          <a:stretch>
            <a:fillRect/>
          </a:stretch>
        </p:blipFill>
        <p:spPr bwMode="auto">
          <a:xfrm>
            <a:off x="684213" y="0"/>
            <a:ext cx="7443787" cy="5740400"/>
          </a:xfrm>
          <a:prstGeom prst="rect">
            <a:avLst/>
          </a:prstGeom>
          <a:noFill/>
        </p:spPr>
      </p:pic>
    </p:spTree>
    <p:extLst>
      <p:ext uri="{BB962C8B-B14F-4D97-AF65-F5344CB8AC3E}">
        <p14:creationId xmlns:p14="http://schemas.microsoft.com/office/powerpoint/2010/main" xmlns="" val="3177304319"/>
      </p:ext>
    </p:extLst>
  </p:cSld>
  <p:clrMapOvr>
    <a:masterClrMapping/>
  </p:clrMapOvr>
</p:sld>
</file>

<file path=ppt/slides/slide10.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11970" name="Rectangle 2"/>
          <p:cNvSpPr>
            <a:spLocks noGrp="1" noChangeArrowheads="1"/>
          </p:cNvSpPr>
          <p:nvPr>
            <p:ph type="title"/>
          </p:nvPr>
        </p:nvSpPr>
        <p:spPr>
          <a:xfrm>
            <a:off x="0" y="-100013"/>
            <a:ext cx="9144000" cy="792709"/>
          </a:xfrm>
        </p:spPr>
        <p:txBody>
          <a:bodyPr/>
          <a:lstStyle/>
          <a:p>
            <a:r>
              <a:rPr lang="en-US" sz="3200" b="1" dirty="0" smtClean="0">
                <a:solidFill>
                  <a:schemeClr val="bg1"/>
                </a:solidFill>
              </a:rPr>
              <a:t>Jerry Siegel, </a:t>
            </a:r>
            <a:r>
              <a:rPr lang="en-US" sz="3200" b="1" i="1" dirty="0" smtClean="0">
                <a:solidFill>
                  <a:schemeClr val="bg1"/>
                </a:solidFill>
              </a:rPr>
              <a:t>The </a:t>
            </a:r>
            <a:r>
              <a:rPr lang="en-US" sz="3200" b="1" i="1" dirty="0">
                <a:solidFill>
                  <a:schemeClr val="bg1"/>
                </a:solidFill>
              </a:rPr>
              <a:t>Reign of Superman </a:t>
            </a:r>
            <a:r>
              <a:rPr lang="en-US" sz="3200" b="1" dirty="0">
                <a:solidFill>
                  <a:schemeClr val="bg1"/>
                </a:solidFill>
              </a:rPr>
              <a:t>- 1933</a:t>
            </a:r>
            <a:endParaRPr lang="el-GR" sz="3200" b="1" dirty="0">
              <a:solidFill>
                <a:schemeClr val="bg1"/>
              </a:solidFill>
            </a:endParaRPr>
          </a:p>
        </p:txBody>
      </p:sp>
      <p:pic>
        <p:nvPicPr>
          <p:cNvPr id="211972" name="Picture 4" descr="scan028"/>
          <p:cNvPicPr>
            <a:picLocks noChangeAspect="1" noChangeArrowheads="1"/>
          </p:cNvPicPr>
          <p:nvPr/>
        </p:nvPicPr>
        <p:blipFill>
          <a:blip r:embed="rId2" cstate="print"/>
          <a:srcRect/>
          <a:stretch>
            <a:fillRect/>
          </a:stretch>
        </p:blipFill>
        <p:spPr bwMode="auto">
          <a:xfrm>
            <a:off x="179388" y="777875"/>
            <a:ext cx="8964612" cy="6080125"/>
          </a:xfrm>
          <a:prstGeom prst="rect">
            <a:avLst/>
          </a:prstGeom>
          <a:noFill/>
        </p:spPr>
      </p:pic>
    </p:spTree>
    <p:extLst>
      <p:ext uri="{BB962C8B-B14F-4D97-AF65-F5344CB8AC3E}">
        <p14:creationId xmlns:p14="http://schemas.microsoft.com/office/powerpoint/2010/main" xmlns="" val="3839570559"/>
      </p:ext>
    </p:extLst>
  </p:cSld>
  <p:clrMapOvr>
    <a:masterClrMapping/>
  </p:clrMapOvr>
</p:sld>
</file>

<file path=ppt/slides/slide11.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10946" name="Rectangle 2"/>
          <p:cNvSpPr>
            <a:spLocks noGrp="1" noChangeArrowheads="1"/>
          </p:cNvSpPr>
          <p:nvPr>
            <p:ph type="title"/>
          </p:nvPr>
        </p:nvSpPr>
        <p:spPr>
          <a:xfrm>
            <a:off x="4356100" y="274638"/>
            <a:ext cx="4330700" cy="6467475"/>
          </a:xfrm>
        </p:spPr>
        <p:txBody>
          <a:bodyPr/>
          <a:lstStyle/>
          <a:p>
            <a:r>
              <a:rPr lang="en-US" sz="3200" b="1" dirty="0">
                <a:solidFill>
                  <a:schemeClr val="bg1"/>
                </a:solidFill>
              </a:rPr>
              <a:t>Superman</a:t>
            </a:r>
            <a:r>
              <a:rPr lang="en-US" sz="3200" b="1" dirty="0"/>
              <a:t> </a:t>
            </a:r>
            <a:r>
              <a:rPr lang="en-US" sz="3200" b="1" dirty="0">
                <a:solidFill>
                  <a:schemeClr val="bg1"/>
                </a:solidFill>
              </a:rPr>
              <a:t>(unpublished) 1933</a:t>
            </a:r>
            <a:endParaRPr lang="el-GR" sz="3200" b="1" dirty="0">
              <a:solidFill>
                <a:schemeClr val="bg1"/>
              </a:solidFill>
            </a:endParaRPr>
          </a:p>
        </p:txBody>
      </p:sp>
      <p:pic>
        <p:nvPicPr>
          <p:cNvPr id="210948" name="Picture 4" descr="7"/>
          <p:cNvPicPr>
            <a:picLocks noChangeAspect="1" noChangeArrowheads="1"/>
          </p:cNvPicPr>
          <p:nvPr/>
        </p:nvPicPr>
        <p:blipFill>
          <a:blip r:embed="rId2" cstate="print"/>
          <a:srcRect/>
          <a:stretch>
            <a:fillRect/>
          </a:stretch>
        </p:blipFill>
        <p:spPr bwMode="auto">
          <a:xfrm>
            <a:off x="0" y="0"/>
            <a:ext cx="4110038" cy="6858000"/>
          </a:xfrm>
          <a:prstGeom prst="rect">
            <a:avLst/>
          </a:prstGeom>
          <a:noFill/>
        </p:spPr>
      </p:pic>
    </p:spTree>
    <p:extLst>
      <p:ext uri="{BB962C8B-B14F-4D97-AF65-F5344CB8AC3E}">
        <p14:creationId xmlns:p14="http://schemas.microsoft.com/office/powerpoint/2010/main" xmlns="" val="882828265"/>
      </p:ext>
    </p:extLst>
  </p:cSld>
  <p:clrMapOvr>
    <a:masterClrMapping/>
  </p:clrMapOvr>
</p:sld>
</file>

<file path=ppt/slides/slide12.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71362" name="Rectangle 2"/>
          <p:cNvSpPr>
            <a:spLocks noGrp="1" noChangeArrowheads="1"/>
          </p:cNvSpPr>
          <p:nvPr>
            <p:ph type="title"/>
          </p:nvPr>
        </p:nvSpPr>
        <p:spPr>
          <a:xfrm>
            <a:off x="4716016" y="274638"/>
            <a:ext cx="4427984" cy="6583362"/>
          </a:xfrm>
        </p:spPr>
        <p:txBody>
          <a:bodyPr/>
          <a:lstStyle/>
          <a:p>
            <a:r>
              <a:rPr lang="en-US" sz="3200" b="1" dirty="0" smtClean="0">
                <a:solidFill>
                  <a:schemeClr val="bg1"/>
                </a:solidFill>
              </a:rPr>
              <a:t>Jerry Siegel</a:t>
            </a:r>
            <a:br>
              <a:rPr lang="en-US" sz="3200" b="1" dirty="0" smtClean="0">
                <a:solidFill>
                  <a:schemeClr val="bg1"/>
                </a:solidFill>
              </a:rPr>
            </a:br>
            <a:r>
              <a:rPr lang="en-US" sz="3200" b="1" dirty="0" smtClean="0">
                <a:solidFill>
                  <a:schemeClr val="bg1"/>
                </a:solidFill>
              </a:rPr>
              <a:t>Joe Shuster, </a:t>
            </a:r>
            <a:br>
              <a:rPr lang="en-US" sz="3200" b="1" dirty="0" smtClean="0">
                <a:solidFill>
                  <a:schemeClr val="bg1"/>
                </a:solidFill>
              </a:rPr>
            </a:br>
            <a:r>
              <a:rPr lang="en-US" sz="3200" b="1" dirty="0" smtClean="0">
                <a:solidFill>
                  <a:schemeClr val="bg1"/>
                </a:solidFill>
              </a:rPr>
              <a:t/>
            </a:r>
            <a:br>
              <a:rPr lang="en-US" sz="3200" b="1" dirty="0" smtClean="0">
                <a:solidFill>
                  <a:schemeClr val="bg1"/>
                </a:solidFill>
              </a:rPr>
            </a:br>
            <a:r>
              <a:rPr lang="en-US" sz="3200" b="1" i="1" dirty="0" smtClean="0">
                <a:solidFill>
                  <a:schemeClr val="bg1"/>
                </a:solidFill>
              </a:rPr>
              <a:t>Slam Bradley</a:t>
            </a:r>
            <a:r>
              <a:rPr lang="en-US" sz="3200" b="1" dirty="0" smtClean="0">
                <a:solidFill>
                  <a:schemeClr val="bg1"/>
                </a:solidFill>
              </a:rPr>
              <a:t>,</a:t>
            </a:r>
            <a:r>
              <a:rPr lang="en-US" sz="3200" b="1" i="1" dirty="0" smtClean="0">
                <a:solidFill>
                  <a:schemeClr val="bg1"/>
                </a:solidFill>
              </a:rPr>
              <a:t> </a:t>
            </a:r>
            <a:r>
              <a:rPr lang="en-US" sz="3200" b="1" dirty="0">
                <a:solidFill>
                  <a:schemeClr val="bg1"/>
                </a:solidFill>
              </a:rPr>
              <a:t/>
            </a:r>
            <a:br>
              <a:rPr lang="en-US" sz="3200" b="1" dirty="0">
                <a:solidFill>
                  <a:schemeClr val="bg1"/>
                </a:solidFill>
              </a:rPr>
            </a:br>
            <a:r>
              <a:rPr lang="en-US" sz="3200" b="1" dirty="0">
                <a:solidFill>
                  <a:schemeClr val="bg1"/>
                </a:solidFill>
              </a:rPr>
              <a:t/>
            </a:r>
            <a:br>
              <a:rPr lang="en-US" sz="3200" b="1" dirty="0">
                <a:solidFill>
                  <a:schemeClr val="bg1"/>
                </a:solidFill>
              </a:rPr>
            </a:br>
            <a:r>
              <a:rPr lang="en-US" sz="3200" b="1" dirty="0">
                <a:solidFill>
                  <a:schemeClr val="bg1"/>
                </a:solidFill>
              </a:rPr>
              <a:t>1937</a:t>
            </a:r>
            <a:endParaRPr lang="el-GR" sz="3200" b="1" dirty="0">
              <a:solidFill>
                <a:schemeClr val="bg1"/>
              </a:solidFill>
            </a:endParaRPr>
          </a:p>
        </p:txBody>
      </p:sp>
      <p:pic>
        <p:nvPicPr>
          <p:cNvPr id="271363" name="Picture 3" descr="scan005"/>
          <p:cNvPicPr>
            <a:picLocks noChangeAspect="1" noChangeArrowheads="1"/>
          </p:cNvPicPr>
          <p:nvPr/>
        </p:nvPicPr>
        <p:blipFill>
          <a:blip r:embed="rId2" cstate="print"/>
          <a:srcRect/>
          <a:stretch>
            <a:fillRect/>
          </a:stretch>
        </p:blipFill>
        <p:spPr bwMode="auto">
          <a:xfrm>
            <a:off x="0" y="0"/>
            <a:ext cx="4724400" cy="6858000"/>
          </a:xfrm>
          <a:prstGeom prst="rect">
            <a:avLst/>
          </a:prstGeom>
          <a:noFill/>
        </p:spPr>
      </p:pic>
    </p:spTree>
    <p:extLst>
      <p:ext uri="{BB962C8B-B14F-4D97-AF65-F5344CB8AC3E}">
        <p14:creationId xmlns:p14="http://schemas.microsoft.com/office/powerpoint/2010/main" xmlns="" val="4288056723"/>
      </p:ext>
    </p:extLst>
  </p:cSld>
  <p:clrMapOvr>
    <a:masterClrMapping/>
  </p:clrMapOvr>
</p:sld>
</file>

<file path=ppt/slides/slide13.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48834" name="Rectangle 2"/>
          <p:cNvSpPr>
            <a:spLocks noGrp="1" noChangeArrowheads="1"/>
          </p:cNvSpPr>
          <p:nvPr>
            <p:ph type="title"/>
          </p:nvPr>
        </p:nvSpPr>
        <p:spPr>
          <a:xfrm>
            <a:off x="4860032" y="274638"/>
            <a:ext cx="4283968" cy="6467475"/>
          </a:xfrm>
        </p:spPr>
        <p:txBody>
          <a:bodyPr/>
          <a:lstStyle/>
          <a:p>
            <a:r>
              <a:rPr lang="en-US" sz="3200" b="1" dirty="0" smtClean="0">
                <a:solidFill>
                  <a:schemeClr val="bg1"/>
                </a:solidFill>
              </a:rPr>
              <a:t>Jerry Siegel, </a:t>
            </a:r>
            <a:br>
              <a:rPr lang="en-US" sz="3200" b="1" dirty="0" smtClean="0">
                <a:solidFill>
                  <a:schemeClr val="bg1"/>
                </a:solidFill>
              </a:rPr>
            </a:br>
            <a:r>
              <a:rPr lang="en-US" sz="3200" b="1" dirty="0" smtClean="0">
                <a:solidFill>
                  <a:schemeClr val="bg1"/>
                </a:solidFill>
              </a:rPr>
              <a:t>Joe Shuster </a:t>
            </a:r>
            <a:br>
              <a:rPr lang="en-US" sz="3200" b="1" dirty="0" smtClean="0">
                <a:solidFill>
                  <a:schemeClr val="bg1"/>
                </a:solidFill>
              </a:rPr>
            </a:br>
            <a:r>
              <a:rPr lang="en-US" sz="3200" b="1" dirty="0" smtClean="0">
                <a:solidFill>
                  <a:schemeClr val="bg1"/>
                </a:solidFill>
              </a:rPr>
              <a:t/>
            </a:r>
            <a:br>
              <a:rPr lang="en-US" sz="3200" b="1" dirty="0" smtClean="0">
                <a:solidFill>
                  <a:schemeClr val="bg1"/>
                </a:solidFill>
              </a:rPr>
            </a:br>
            <a:r>
              <a:rPr lang="en-US" sz="3200" b="1" dirty="0" smtClean="0">
                <a:solidFill>
                  <a:schemeClr val="bg1"/>
                </a:solidFill>
              </a:rPr>
              <a:t>ACTION COMICS #1 </a:t>
            </a:r>
            <a:r>
              <a:rPr lang="en-US" sz="3200" b="1" dirty="0">
                <a:solidFill>
                  <a:schemeClr val="bg1"/>
                </a:solidFill>
              </a:rPr>
              <a:t/>
            </a:r>
            <a:br>
              <a:rPr lang="en-US" sz="3200" b="1" dirty="0">
                <a:solidFill>
                  <a:schemeClr val="bg1"/>
                </a:solidFill>
              </a:rPr>
            </a:br>
            <a:r>
              <a:rPr lang="en-US" sz="3200" b="1" dirty="0">
                <a:solidFill>
                  <a:schemeClr val="bg1"/>
                </a:solidFill>
              </a:rPr>
              <a:t/>
            </a:r>
            <a:br>
              <a:rPr lang="en-US" sz="3200" b="1" dirty="0">
                <a:solidFill>
                  <a:schemeClr val="bg1"/>
                </a:solidFill>
              </a:rPr>
            </a:br>
            <a:r>
              <a:rPr lang="en-US" sz="3200" b="1" dirty="0">
                <a:solidFill>
                  <a:schemeClr val="bg1"/>
                </a:solidFill>
              </a:rPr>
              <a:t>1938</a:t>
            </a:r>
            <a:endParaRPr lang="el-GR" sz="3200" b="1" dirty="0">
              <a:solidFill>
                <a:schemeClr val="bg1"/>
              </a:solidFill>
            </a:endParaRPr>
          </a:p>
        </p:txBody>
      </p:sp>
      <p:pic>
        <p:nvPicPr>
          <p:cNvPr id="4" name="Picture 3" descr="1"/>
          <p:cNvPicPr>
            <a:picLocks noChangeAspect="1" noChangeArrowheads="1"/>
          </p:cNvPicPr>
          <p:nvPr/>
        </p:nvPicPr>
        <p:blipFill>
          <a:blip r:embed="rId2" cstate="print"/>
          <a:srcRect/>
          <a:stretch>
            <a:fillRect/>
          </a:stretch>
        </p:blipFill>
        <p:spPr bwMode="auto">
          <a:xfrm>
            <a:off x="0" y="0"/>
            <a:ext cx="4849812" cy="6858000"/>
          </a:xfrm>
          <a:prstGeom prst="rect">
            <a:avLst/>
          </a:prstGeom>
          <a:noFill/>
        </p:spPr>
      </p:pic>
    </p:spTree>
    <p:extLst>
      <p:ext uri="{BB962C8B-B14F-4D97-AF65-F5344CB8AC3E}">
        <p14:creationId xmlns:p14="http://schemas.microsoft.com/office/powerpoint/2010/main" xmlns="" val="310602533"/>
      </p:ext>
    </p:extLst>
  </p:cSld>
  <p:clrMapOvr>
    <a:masterClrMapping/>
  </p:clrMapOvr>
</p:sld>
</file>

<file path=ppt/slides/slide14.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pic>
        <p:nvPicPr>
          <p:cNvPr id="4" name="Picture 3" descr="1"/>
          <p:cNvPicPr>
            <a:picLocks noChangeAspect="1" noChangeArrowheads="1"/>
          </p:cNvPicPr>
          <p:nvPr/>
        </p:nvPicPr>
        <p:blipFill>
          <a:blip r:embed="rId2" cstate="print"/>
          <a:srcRect/>
          <a:stretch>
            <a:fillRect/>
          </a:stretch>
        </p:blipFill>
        <p:spPr bwMode="auto">
          <a:xfrm>
            <a:off x="4355976" y="260648"/>
            <a:ext cx="4300280" cy="6080922"/>
          </a:xfrm>
          <a:prstGeom prst="rect">
            <a:avLst/>
          </a:prstGeom>
          <a:noFill/>
        </p:spPr>
      </p:pic>
      <p:pic>
        <p:nvPicPr>
          <p:cNvPr id="28674" name="Picture 2"/>
          <p:cNvPicPr>
            <a:picLocks noChangeAspect="1" noChangeArrowheads="1"/>
          </p:cNvPicPr>
          <p:nvPr/>
        </p:nvPicPr>
        <p:blipFill>
          <a:blip r:embed="rId3" cstate="print"/>
          <a:srcRect/>
          <a:stretch>
            <a:fillRect/>
          </a:stretch>
        </p:blipFill>
        <p:spPr bwMode="auto">
          <a:xfrm>
            <a:off x="0" y="332656"/>
            <a:ext cx="4283968" cy="6081029"/>
          </a:xfrm>
          <a:prstGeom prst="rect">
            <a:avLst/>
          </a:prstGeom>
          <a:noFill/>
          <a:ln w="9525">
            <a:noFill/>
            <a:miter lim="800000"/>
            <a:headEnd/>
            <a:tailEnd/>
          </a:ln>
          <a:effectLst/>
        </p:spPr>
      </p:pic>
    </p:spTree>
    <p:extLst>
      <p:ext uri="{BB962C8B-B14F-4D97-AF65-F5344CB8AC3E}">
        <p14:creationId xmlns:p14="http://schemas.microsoft.com/office/powerpoint/2010/main" xmlns="" val="3096301034"/>
      </p:ext>
    </p:extLst>
  </p:cSld>
  <p:clrMapOvr>
    <a:masterClrMapping/>
  </p:clrMapOvr>
</p:sld>
</file>

<file path=ppt/slides/slide15.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pic>
        <p:nvPicPr>
          <p:cNvPr id="4" name="Picture 3" descr="1"/>
          <p:cNvPicPr>
            <a:picLocks noChangeAspect="1" noChangeArrowheads="1"/>
          </p:cNvPicPr>
          <p:nvPr/>
        </p:nvPicPr>
        <p:blipFill>
          <a:blip r:embed="rId2" cstate="print"/>
          <a:srcRect/>
          <a:stretch>
            <a:fillRect/>
          </a:stretch>
        </p:blipFill>
        <p:spPr bwMode="auto">
          <a:xfrm>
            <a:off x="0" y="0"/>
            <a:ext cx="3923928" cy="5548730"/>
          </a:xfrm>
          <a:prstGeom prst="rect">
            <a:avLst/>
          </a:prstGeom>
          <a:noFill/>
        </p:spPr>
      </p:pic>
      <p:pic>
        <p:nvPicPr>
          <p:cNvPr id="29698" name="Picture 2"/>
          <p:cNvPicPr>
            <a:picLocks noChangeAspect="1" noChangeArrowheads="1"/>
          </p:cNvPicPr>
          <p:nvPr/>
        </p:nvPicPr>
        <p:blipFill>
          <a:blip r:embed="rId3" cstate="print"/>
          <a:srcRect/>
          <a:stretch>
            <a:fillRect/>
          </a:stretch>
        </p:blipFill>
        <p:spPr bwMode="auto">
          <a:xfrm>
            <a:off x="3995936" y="548680"/>
            <a:ext cx="5004048" cy="4526353"/>
          </a:xfrm>
          <a:prstGeom prst="rect">
            <a:avLst/>
          </a:prstGeom>
          <a:noFill/>
          <a:ln w="9525">
            <a:noFill/>
            <a:miter lim="800000"/>
            <a:headEnd/>
            <a:tailEnd/>
          </a:ln>
          <a:effectLst/>
        </p:spPr>
      </p:pic>
    </p:spTree>
    <p:extLst>
      <p:ext uri="{BB962C8B-B14F-4D97-AF65-F5344CB8AC3E}">
        <p14:creationId xmlns:p14="http://schemas.microsoft.com/office/powerpoint/2010/main" xmlns="" val="3637213990"/>
      </p:ext>
    </p:extLst>
  </p:cSld>
  <p:clrMapOvr>
    <a:masterClrMapping/>
  </p:clrMapOvr>
</p:sld>
</file>

<file path=ppt/slides/slide16.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pic>
        <p:nvPicPr>
          <p:cNvPr id="816132" name="Picture 4" descr="1"/>
          <p:cNvPicPr>
            <a:picLocks noChangeAspect="1" noChangeArrowheads="1"/>
          </p:cNvPicPr>
          <p:nvPr/>
        </p:nvPicPr>
        <p:blipFill>
          <a:blip r:embed="rId2" cstate="print"/>
          <a:srcRect/>
          <a:stretch>
            <a:fillRect/>
          </a:stretch>
        </p:blipFill>
        <p:spPr bwMode="auto">
          <a:xfrm>
            <a:off x="0" y="0"/>
            <a:ext cx="1814513" cy="2565400"/>
          </a:xfrm>
          <a:prstGeom prst="rect">
            <a:avLst/>
          </a:prstGeom>
          <a:noFill/>
        </p:spPr>
      </p:pic>
      <p:pic>
        <p:nvPicPr>
          <p:cNvPr id="816133" name="Picture 5" descr="2"/>
          <p:cNvPicPr>
            <a:picLocks noChangeAspect="1" noChangeArrowheads="1"/>
          </p:cNvPicPr>
          <p:nvPr/>
        </p:nvPicPr>
        <p:blipFill>
          <a:blip r:embed="rId3" cstate="print"/>
          <a:srcRect/>
          <a:stretch>
            <a:fillRect/>
          </a:stretch>
        </p:blipFill>
        <p:spPr bwMode="auto">
          <a:xfrm>
            <a:off x="3419475" y="0"/>
            <a:ext cx="4467225" cy="6858000"/>
          </a:xfrm>
          <a:prstGeom prst="rect">
            <a:avLst/>
          </a:prstGeom>
          <a:noFill/>
        </p:spPr>
      </p:pic>
    </p:spTree>
    <p:extLst>
      <p:ext uri="{BB962C8B-B14F-4D97-AF65-F5344CB8AC3E}">
        <p14:creationId xmlns:p14="http://schemas.microsoft.com/office/powerpoint/2010/main" xmlns="" val="1216186636"/>
      </p:ext>
    </p:extLst>
  </p:cSld>
  <p:clrMapOvr>
    <a:masterClrMapping/>
  </p:clrMapOvr>
</p:sld>
</file>

<file path=ppt/slides/slide17.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pic>
        <p:nvPicPr>
          <p:cNvPr id="830466" name="Picture 2" descr="1"/>
          <p:cNvPicPr>
            <a:picLocks noChangeAspect="1" noChangeArrowheads="1"/>
          </p:cNvPicPr>
          <p:nvPr/>
        </p:nvPicPr>
        <p:blipFill>
          <a:blip r:embed="rId2" cstate="print"/>
          <a:srcRect/>
          <a:stretch>
            <a:fillRect/>
          </a:stretch>
        </p:blipFill>
        <p:spPr bwMode="auto">
          <a:xfrm>
            <a:off x="0" y="0"/>
            <a:ext cx="1814513" cy="2565400"/>
          </a:xfrm>
          <a:prstGeom prst="rect">
            <a:avLst/>
          </a:prstGeom>
          <a:noFill/>
        </p:spPr>
      </p:pic>
      <p:pic>
        <p:nvPicPr>
          <p:cNvPr id="830468" name="Picture 4" descr="superman #1"/>
          <p:cNvPicPr>
            <a:picLocks noChangeAspect="1" noChangeArrowheads="1"/>
          </p:cNvPicPr>
          <p:nvPr/>
        </p:nvPicPr>
        <p:blipFill>
          <a:blip r:embed="rId3" cstate="print"/>
          <a:srcRect/>
          <a:stretch>
            <a:fillRect/>
          </a:stretch>
        </p:blipFill>
        <p:spPr bwMode="auto">
          <a:xfrm>
            <a:off x="2484438" y="0"/>
            <a:ext cx="4938712" cy="6858000"/>
          </a:xfrm>
          <a:prstGeom prst="rect">
            <a:avLst/>
          </a:prstGeom>
          <a:noFill/>
        </p:spPr>
      </p:pic>
    </p:spTree>
    <p:extLst>
      <p:ext uri="{BB962C8B-B14F-4D97-AF65-F5344CB8AC3E}">
        <p14:creationId xmlns:p14="http://schemas.microsoft.com/office/powerpoint/2010/main" xmlns="" val="4020292983"/>
      </p:ext>
    </p:extLst>
  </p:cSld>
  <p:clrMapOvr>
    <a:masterClrMapping/>
  </p:clrMapOvr>
</p:sld>
</file>

<file path=ppt/slides/slide18.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pic>
        <p:nvPicPr>
          <p:cNvPr id="826370" name="Picture 2" descr="1"/>
          <p:cNvPicPr>
            <a:picLocks noChangeAspect="1" noChangeArrowheads="1"/>
          </p:cNvPicPr>
          <p:nvPr/>
        </p:nvPicPr>
        <p:blipFill>
          <a:blip r:embed="rId2" cstate="print"/>
          <a:srcRect/>
          <a:stretch>
            <a:fillRect/>
          </a:stretch>
        </p:blipFill>
        <p:spPr bwMode="auto">
          <a:xfrm>
            <a:off x="0" y="0"/>
            <a:ext cx="1814513" cy="2565400"/>
          </a:xfrm>
          <a:prstGeom prst="rect">
            <a:avLst/>
          </a:prstGeom>
          <a:noFill/>
        </p:spPr>
      </p:pic>
      <p:pic>
        <p:nvPicPr>
          <p:cNvPr id="826371" name="Picture 3" descr="3"/>
          <p:cNvPicPr>
            <a:picLocks noChangeAspect="1" noChangeArrowheads="1"/>
          </p:cNvPicPr>
          <p:nvPr/>
        </p:nvPicPr>
        <p:blipFill>
          <a:blip r:embed="rId3" cstate="print"/>
          <a:srcRect/>
          <a:stretch>
            <a:fillRect/>
          </a:stretch>
        </p:blipFill>
        <p:spPr bwMode="auto">
          <a:xfrm>
            <a:off x="3059113" y="0"/>
            <a:ext cx="5607050" cy="6789738"/>
          </a:xfrm>
          <a:prstGeom prst="rect">
            <a:avLst/>
          </a:prstGeom>
          <a:noFill/>
        </p:spPr>
      </p:pic>
    </p:spTree>
    <p:extLst>
      <p:ext uri="{BB962C8B-B14F-4D97-AF65-F5344CB8AC3E}">
        <p14:creationId xmlns:p14="http://schemas.microsoft.com/office/powerpoint/2010/main" xmlns="" val="1033580737"/>
      </p:ext>
    </p:extLst>
  </p:cSld>
  <p:clrMapOvr>
    <a:masterClrMapping/>
  </p:clrMapOvr>
</p:sld>
</file>

<file path=ppt/slides/slide19.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pic>
        <p:nvPicPr>
          <p:cNvPr id="825346" name="Picture 2" descr="1"/>
          <p:cNvPicPr>
            <a:picLocks noChangeAspect="1" noChangeArrowheads="1"/>
          </p:cNvPicPr>
          <p:nvPr/>
        </p:nvPicPr>
        <p:blipFill>
          <a:blip r:embed="rId2" cstate="print"/>
          <a:srcRect/>
          <a:stretch>
            <a:fillRect/>
          </a:stretch>
        </p:blipFill>
        <p:spPr bwMode="auto">
          <a:xfrm>
            <a:off x="0" y="0"/>
            <a:ext cx="1814513" cy="2565400"/>
          </a:xfrm>
          <a:prstGeom prst="rect">
            <a:avLst/>
          </a:prstGeom>
          <a:noFill/>
        </p:spPr>
      </p:pic>
      <p:pic>
        <p:nvPicPr>
          <p:cNvPr id="825347" name="Picture 3" descr="4"/>
          <p:cNvPicPr>
            <a:picLocks noChangeAspect="1" noChangeArrowheads="1"/>
          </p:cNvPicPr>
          <p:nvPr/>
        </p:nvPicPr>
        <p:blipFill>
          <a:blip r:embed="rId3" cstate="print"/>
          <a:srcRect/>
          <a:stretch>
            <a:fillRect/>
          </a:stretch>
        </p:blipFill>
        <p:spPr bwMode="auto">
          <a:xfrm>
            <a:off x="3203575" y="0"/>
            <a:ext cx="4397375" cy="6858000"/>
          </a:xfrm>
          <a:prstGeom prst="rect">
            <a:avLst/>
          </a:prstGeom>
          <a:noFill/>
        </p:spPr>
      </p:pic>
    </p:spTree>
    <p:extLst>
      <p:ext uri="{BB962C8B-B14F-4D97-AF65-F5344CB8AC3E}">
        <p14:creationId xmlns:p14="http://schemas.microsoft.com/office/powerpoint/2010/main" xmlns="" val="1280270315"/>
      </p:ext>
    </p:extLst>
  </p:cSld>
  <p:clrMapOvr>
    <a:masterClrMapping/>
  </p:clrMapOvr>
</p:sld>
</file>

<file path=ppt/slides/slide20.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pic>
        <p:nvPicPr>
          <p:cNvPr id="824322" name="Picture 2" descr="1"/>
          <p:cNvPicPr>
            <a:picLocks noChangeAspect="1" noChangeArrowheads="1"/>
          </p:cNvPicPr>
          <p:nvPr/>
        </p:nvPicPr>
        <p:blipFill>
          <a:blip r:embed="rId2" cstate="print"/>
          <a:srcRect/>
          <a:stretch>
            <a:fillRect/>
          </a:stretch>
        </p:blipFill>
        <p:spPr bwMode="auto">
          <a:xfrm>
            <a:off x="0" y="0"/>
            <a:ext cx="1814513" cy="2565400"/>
          </a:xfrm>
          <a:prstGeom prst="rect">
            <a:avLst/>
          </a:prstGeom>
          <a:noFill/>
        </p:spPr>
      </p:pic>
      <p:pic>
        <p:nvPicPr>
          <p:cNvPr id="824323" name="Picture 3" descr="3386_4_00000124"/>
          <p:cNvPicPr>
            <a:picLocks noChangeAspect="1" noChangeArrowheads="1"/>
          </p:cNvPicPr>
          <p:nvPr/>
        </p:nvPicPr>
        <p:blipFill>
          <a:blip r:embed="rId3" cstate="print"/>
          <a:srcRect/>
          <a:stretch>
            <a:fillRect/>
          </a:stretch>
        </p:blipFill>
        <p:spPr bwMode="auto">
          <a:xfrm>
            <a:off x="3348038" y="0"/>
            <a:ext cx="4611687" cy="6858000"/>
          </a:xfrm>
          <a:prstGeom prst="rect">
            <a:avLst/>
          </a:prstGeom>
          <a:noFill/>
        </p:spPr>
      </p:pic>
    </p:spTree>
    <p:extLst>
      <p:ext uri="{BB962C8B-B14F-4D97-AF65-F5344CB8AC3E}">
        <p14:creationId xmlns:p14="http://schemas.microsoft.com/office/powerpoint/2010/main" xmlns="" val="3477497329"/>
      </p:ext>
    </p:extLst>
  </p:cSld>
  <p:clrMapOvr>
    <a:masterClrMapping/>
  </p:clrMapOvr>
</p:sld>
</file>

<file path=ppt/slides/slide21.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pic>
        <p:nvPicPr>
          <p:cNvPr id="823298" name="Picture 2" descr="1"/>
          <p:cNvPicPr>
            <a:picLocks noChangeAspect="1" noChangeArrowheads="1"/>
          </p:cNvPicPr>
          <p:nvPr/>
        </p:nvPicPr>
        <p:blipFill>
          <a:blip r:embed="rId2" cstate="print"/>
          <a:srcRect/>
          <a:stretch>
            <a:fillRect/>
          </a:stretch>
        </p:blipFill>
        <p:spPr bwMode="auto">
          <a:xfrm>
            <a:off x="0" y="0"/>
            <a:ext cx="1814513" cy="2565400"/>
          </a:xfrm>
          <a:prstGeom prst="rect">
            <a:avLst/>
          </a:prstGeom>
          <a:noFill/>
        </p:spPr>
      </p:pic>
      <p:pic>
        <p:nvPicPr>
          <p:cNvPr id="823299" name="Picture 3" descr="5"/>
          <p:cNvPicPr>
            <a:picLocks noChangeAspect="1" noChangeArrowheads="1"/>
          </p:cNvPicPr>
          <p:nvPr/>
        </p:nvPicPr>
        <p:blipFill>
          <a:blip r:embed="rId3" cstate="print"/>
          <a:srcRect/>
          <a:stretch>
            <a:fillRect/>
          </a:stretch>
        </p:blipFill>
        <p:spPr bwMode="auto">
          <a:xfrm>
            <a:off x="3492500" y="0"/>
            <a:ext cx="4370388" cy="6858000"/>
          </a:xfrm>
          <a:prstGeom prst="rect">
            <a:avLst/>
          </a:prstGeom>
          <a:noFill/>
        </p:spPr>
      </p:pic>
    </p:spTree>
    <p:extLst>
      <p:ext uri="{BB962C8B-B14F-4D97-AF65-F5344CB8AC3E}">
        <p14:creationId xmlns:p14="http://schemas.microsoft.com/office/powerpoint/2010/main" xmlns="" val="611122742"/>
      </p:ext>
    </p:extLst>
  </p:cSld>
  <p:clrMapOvr>
    <a:masterClrMapping/>
  </p:clrMapOvr>
</p:sld>
</file>

<file path=ppt/slides/slide22.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pic>
        <p:nvPicPr>
          <p:cNvPr id="822274" name="Picture 2" descr="1"/>
          <p:cNvPicPr>
            <a:picLocks noChangeAspect="1" noChangeArrowheads="1"/>
          </p:cNvPicPr>
          <p:nvPr/>
        </p:nvPicPr>
        <p:blipFill>
          <a:blip r:embed="rId2" cstate="print"/>
          <a:srcRect/>
          <a:stretch>
            <a:fillRect/>
          </a:stretch>
        </p:blipFill>
        <p:spPr bwMode="auto">
          <a:xfrm>
            <a:off x="0" y="0"/>
            <a:ext cx="1814513" cy="2565400"/>
          </a:xfrm>
          <a:prstGeom prst="rect">
            <a:avLst/>
          </a:prstGeom>
          <a:noFill/>
        </p:spPr>
      </p:pic>
      <p:pic>
        <p:nvPicPr>
          <p:cNvPr id="822275" name="Picture 3" descr="6"/>
          <p:cNvPicPr>
            <a:picLocks noChangeAspect="1" noChangeArrowheads="1"/>
          </p:cNvPicPr>
          <p:nvPr/>
        </p:nvPicPr>
        <p:blipFill>
          <a:blip r:embed="rId3" cstate="print"/>
          <a:srcRect/>
          <a:stretch>
            <a:fillRect/>
          </a:stretch>
        </p:blipFill>
        <p:spPr bwMode="auto">
          <a:xfrm>
            <a:off x="2987675" y="0"/>
            <a:ext cx="4497388" cy="6858000"/>
          </a:xfrm>
          <a:prstGeom prst="rect">
            <a:avLst/>
          </a:prstGeom>
          <a:noFill/>
        </p:spPr>
      </p:pic>
    </p:spTree>
    <p:extLst>
      <p:ext uri="{BB962C8B-B14F-4D97-AF65-F5344CB8AC3E}">
        <p14:creationId xmlns:p14="http://schemas.microsoft.com/office/powerpoint/2010/main" xmlns="" val="2004098537"/>
      </p:ext>
    </p:extLst>
  </p:cSld>
  <p:clrMapOvr>
    <a:masterClrMapping/>
  </p:clrMapOvr>
</p:sld>
</file>

<file path=ppt/slides/slide23.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pic>
        <p:nvPicPr>
          <p:cNvPr id="821250" name="Picture 2" descr="1"/>
          <p:cNvPicPr>
            <a:picLocks noChangeAspect="1" noChangeArrowheads="1"/>
          </p:cNvPicPr>
          <p:nvPr/>
        </p:nvPicPr>
        <p:blipFill>
          <a:blip r:embed="rId2" cstate="print"/>
          <a:srcRect/>
          <a:stretch>
            <a:fillRect/>
          </a:stretch>
        </p:blipFill>
        <p:spPr bwMode="auto">
          <a:xfrm>
            <a:off x="0" y="0"/>
            <a:ext cx="1814513" cy="2565400"/>
          </a:xfrm>
          <a:prstGeom prst="rect">
            <a:avLst/>
          </a:prstGeom>
          <a:noFill/>
        </p:spPr>
      </p:pic>
      <p:pic>
        <p:nvPicPr>
          <p:cNvPr id="821251" name="Picture 3" descr="7"/>
          <p:cNvPicPr>
            <a:picLocks noChangeAspect="1" noChangeArrowheads="1"/>
          </p:cNvPicPr>
          <p:nvPr/>
        </p:nvPicPr>
        <p:blipFill>
          <a:blip r:embed="rId3" cstate="print"/>
          <a:srcRect/>
          <a:stretch>
            <a:fillRect/>
          </a:stretch>
        </p:blipFill>
        <p:spPr bwMode="auto">
          <a:xfrm>
            <a:off x="3059113" y="0"/>
            <a:ext cx="5505450" cy="6858000"/>
          </a:xfrm>
          <a:prstGeom prst="rect">
            <a:avLst/>
          </a:prstGeom>
          <a:noFill/>
        </p:spPr>
      </p:pic>
    </p:spTree>
    <p:extLst>
      <p:ext uri="{BB962C8B-B14F-4D97-AF65-F5344CB8AC3E}">
        <p14:creationId xmlns:p14="http://schemas.microsoft.com/office/powerpoint/2010/main" xmlns="" val="796353516"/>
      </p:ext>
    </p:extLst>
  </p:cSld>
  <p:clrMapOvr>
    <a:masterClrMapping/>
  </p:clrMapOvr>
</p:sld>
</file>

<file path=ppt/slides/slide24.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pic>
        <p:nvPicPr>
          <p:cNvPr id="820226" name="Picture 2" descr="1"/>
          <p:cNvPicPr>
            <a:picLocks noChangeAspect="1" noChangeArrowheads="1"/>
          </p:cNvPicPr>
          <p:nvPr/>
        </p:nvPicPr>
        <p:blipFill>
          <a:blip r:embed="rId2" cstate="print"/>
          <a:srcRect/>
          <a:stretch>
            <a:fillRect/>
          </a:stretch>
        </p:blipFill>
        <p:spPr bwMode="auto">
          <a:xfrm>
            <a:off x="0" y="0"/>
            <a:ext cx="1814513" cy="2565400"/>
          </a:xfrm>
          <a:prstGeom prst="rect">
            <a:avLst/>
          </a:prstGeom>
          <a:noFill/>
        </p:spPr>
      </p:pic>
      <p:pic>
        <p:nvPicPr>
          <p:cNvPr id="820227" name="Picture 3" descr="8"/>
          <p:cNvPicPr>
            <a:picLocks noChangeAspect="1" noChangeArrowheads="1"/>
          </p:cNvPicPr>
          <p:nvPr/>
        </p:nvPicPr>
        <p:blipFill>
          <a:blip r:embed="rId3" cstate="print"/>
          <a:srcRect/>
          <a:stretch>
            <a:fillRect/>
          </a:stretch>
        </p:blipFill>
        <p:spPr bwMode="auto">
          <a:xfrm>
            <a:off x="2825750" y="0"/>
            <a:ext cx="6367463" cy="6858000"/>
          </a:xfrm>
          <a:prstGeom prst="rect">
            <a:avLst/>
          </a:prstGeom>
          <a:noFill/>
        </p:spPr>
      </p:pic>
    </p:spTree>
    <p:extLst>
      <p:ext uri="{BB962C8B-B14F-4D97-AF65-F5344CB8AC3E}">
        <p14:creationId xmlns:p14="http://schemas.microsoft.com/office/powerpoint/2010/main" xmlns="" val="1201475167"/>
      </p:ext>
    </p:extLst>
  </p:cSld>
  <p:clrMapOvr>
    <a:masterClrMapping/>
  </p:clrMapOvr>
</p:sld>
</file>

<file path=ppt/slides/slide25.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pic>
        <p:nvPicPr>
          <p:cNvPr id="819202" name="Picture 2" descr="1"/>
          <p:cNvPicPr>
            <a:picLocks noChangeAspect="1" noChangeArrowheads="1"/>
          </p:cNvPicPr>
          <p:nvPr/>
        </p:nvPicPr>
        <p:blipFill>
          <a:blip r:embed="rId2" cstate="print"/>
          <a:srcRect/>
          <a:stretch>
            <a:fillRect/>
          </a:stretch>
        </p:blipFill>
        <p:spPr bwMode="auto">
          <a:xfrm>
            <a:off x="0" y="0"/>
            <a:ext cx="1814513" cy="2565400"/>
          </a:xfrm>
          <a:prstGeom prst="rect">
            <a:avLst/>
          </a:prstGeom>
          <a:noFill/>
        </p:spPr>
      </p:pic>
      <p:pic>
        <p:nvPicPr>
          <p:cNvPr id="819203" name="Picture 3" descr="9"/>
          <p:cNvPicPr>
            <a:picLocks noChangeAspect="1" noChangeArrowheads="1"/>
          </p:cNvPicPr>
          <p:nvPr/>
        </p:nvPicPr>
        <p:blipFill>
          <a:blip r:embed="rId3" cstate="print"/>
          <a:srcRect/>
          <a:stretch>
            <a:fillRect/>
          </a:stretch>
        </p:blipFill>
        <p:spPr bwMode="auto">
          <a:xfrm>
            <a:off x="3348038" y="0"/>
            <a:ext cx="4486275" cy="6858000"/>
          </a:xfrm>
          <a:prstGeom prst="rect">
            <a:avLst/>
          </a:prstGeom>
          <a:noFill/>
        </p:spPr>
      </p:pic>
      <p:pic>
        <p:nvPicPr>
          <p:cNvPr id="2050" name="Picture 2"/>
          <p:cNvPicPr>
            <a:picLocks noChangeAspect="1" noChangeArrowheads="1"/>
          </p:cNvPicPr>
          <p:nvPr/>
        </p:nvPicPr>
        <p:blipFill>
          <a:blip r:embed="rId4" cstate="print"/>
          <a:srcRect/>
          <a:stretch>
            <a:fillRect/>
          </a:stretch>
        </p:blipFill>
        <p:spPr bwMode="auto">
          <a:xfrm>
            <a:off x="3347864" y="-1"/>
            <a:ext cx="4536504" cy="6880005"/>
          </a:xfrm>
          <a:prstGeom prst="rect">
            <a:avLst/>
          </a:prstGeom>
          <a:noFill/>
          <a:ln w="9525">
            <a:noFill/>
            <a:miter lim="800000"/>
            <a:headEnd/>
            <a:tailEnd/>
          </a:ln>
          <a:effectLst/>
        </p:spPr>
      </p:pic>
    </p:spTree>
    <p:extLst>
      <p:ext uri="{BB962C8B-B14F-4D97-AF65-F5344CB8AC3E}">
        <p14:creationId xmlns:p14="http://schemas.microsoft.com/office/powerpoint/2010/main" xmlns="" val="1652600971"/>
      </p:ext>
    </p:extLst>
  </p:cSld>
  <p:clrMapOvr>
    <a:masterClrMapping/>
  </p:clrMapOvr>
</p:sld>
</file>

<file path=ppt/slides/slide26.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pic>
        <p:nvPicPr>
          <p:cNvPr id="818178" name="Picture 2" descr="1"/>
          <p:cNvPicPr>
            <a:picLocks noChangeAspect="1" noChangeArrowheads="1"/>
          </p:cNvPicPr>
          <p:nvPr/>
        </p:nvPicPr>
        <p:blipFill>
          <a:blip r:embed="rId2" cstate="print"/>
          <a:srcRect/>
          <a:stretch>
            <a:fillRect/>
          </a:stretch>
        </p:blipFill>
        <p:spPr bwMode="auto">
          <a:xfrm>
            <a:off x="0" y="0"/>
            <a:ext cx="1814513" cy="2565400"/>
          </a:xfrm>
          <a:prstGeom prst="rect">
            <a:avLst/>
          </a:prstGeom>
          <a:noFill/>
        </p:spPr>
      </p:pic>
      <p:pic>
        <p:nvPicPr>
          <p:cNvPr id="818179" name="Picture 3" descr="10"/>
          <p:cNvPicPr>
            <a:picLocks noChangeAspect="1" noChangeArrowheads="1"/>
          </p:cNvPicPr>
          <p:nvPr/>
        </p:nvPicPr>
        <p:blipFill>
          <a:blip r:embed="rId3" cstate="print"/>
          <a:srcRect/>
          <a:stretch>
            <a:fillRect/>
          </a:stretch>
        </p:blipFill>
        <p:spPr bwMode="auto">
          <a:xfrm>
            <a:off x="3348038" y="0"/>
            <a:ext cx="4241800" cy="6858000"/>
          </a:xfrm>
          <a:prstGeom prst="rect">
            <a:avLst/>
          </a:prstGeom>
          <a:noFill/>
        </p:spPr>
      </p:pic>
      <p:pic>
        <p:nvPicPr>
          <p:cNvPr id="4098" name="Picture 2"/>
          <p:cNvPicPr>
            <a:picLocks noChangeAspect="1" noChangeArrowheads="1"/>
          </p:cNvPicPr>
          <p:nvPr/>
        </p:nvPicPr>
        <p:blipFill>
          <a:blip r:embed="rId4" cstate="print"/>
          <a:srcRect/>
          <a:stretch>
            <a:fillRect/>
          </a:stretch>
        </p:blipFill>
        <p:spPr bwMode="auto">
          <a:xfrm>
            <a:off x="3059832" y="-1"/>
            <a:ext cx="4536504" cy="6886535"/>
          </a:xfrm>
          <a:prstGeom prst="rect">
            <a:avLst/>
          </a:prstGeom>
          <a:noFill/>
          <a:ln w="9525">
            <a:noFill/>
            <a:miter lim="800000"/>
            <a:headEnd/>
            <a:tailEnd/>
          </a:ln>
          <a:effectLst/>
        </p:spPr>
      </p:pic>
    </p:spTree>
    <p:extLst>
      <p:ext uri="{BB962C8B-B14F-4D97-AF65-F5344CB8AC3E}">
        <p14:creationId xmlns:p14="http://schemas.microsoft.com/office/powerpoint/2010/main" xmlns="" val="4098831427"/>
      </p:ext>
    </p:extLst>
  </p:cSld>
  <p:clrMapOvr>
    <a:masterClrMapping/>
  </p:clrMapOvr>
</p:sld>
</file>

<file path=ppt/slides/slide27.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pic>
        <p:nvPicPr>
          <p:cNvPr id="817154" name="Picture 2" descr="1"/>
          <p:cNvPicPr>
            <a:picLocks noChangeAspect="1" noChangeArrowheads="1"/>
          </p:cNvPicPr>
          <p:nvPr/>
        </p:nvPicPr>
        <p:blipFill>
          <a:blip r:embed="rId2" cstate="print"/>
          <a:srcRect/>
          <a:stretch>
            <a:fillRect/>
          </a:stretch>
        </p:blipFill>
        <p:spPr bwMode="auto">
          <a:xfrm>
            <a:off x="0" y="0"/>
            <a:ext cx="1814513" cy="2565400"/>
          </a:xfrm>
          <a:prstGeom prst="rect">
            <a:avLst/>
          </a:prstGeom>
          <a:noFill/>
        </p:spPr>
      </p:pic>
      <p:pic>
        <p:nvPicPr>
          <p:cNvPr id="817156" name="Picture 4" descr="σάρωση0001"/>
          <p:cNvPicPr>
            <a:picLocks noChangeAspect="1" noChangeArrowheads="1"/>
          </p:cNvPicPr>
          <p:nvPr/>
        </p:nvPicPr>
        <p:blipFill>
          <a:blip r:embed="rId3" cstate="print"/>
          <a:srcRect/>
          <a:stretch>
            <a:fillRect/>
          </a:stretch>
        </p:blipFill>
        <p:spPr bwMode="auto">
          <a:xfrm>
            <a:off x="3132138" y="0"/>
            <a:ext cx="4791075" cy="6858000"/>
          </a:xfrm>
          <a:prstGeom prst="rect">
            <a:avLst/>
          </a:prstGeom>
          <a:noFill/>
        </p:spPr>
      </p:pic>
    </p:spTree>
    <p:extLst>
      <p:ext uri="{BB962C8B-B14F-4D97-AF65-F5344CB8AC3E}">
        <p14:creationId xmlns:p14="http://schemas.microsoft.com/office/powerpoint/2010/main" xmlns="" val="1646774644"/>
      </p:ext>
    </p:extLst>
  </p:cSld>
  <p:clrMapOvr>
    <a:masterClrMapping/>
  </p:clrMapOvr>
</p:sld>
</file>

<file path=ppt/slides/slide28.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pic>
        <p:nvPicPr>
          <p:cNvPr id="888834" name="Picture 2" descr="1"/>
          <p:cNvPicPr>
            <a:picLocks noChangeAspect="1" noChangeArrowheads="1"/>
          </p:cNvPicPr>
          <p:nvPr/>
        </p:nvPicPr>
        <p:blipFill>
          <a:blip r:embed="rId2" cstate="print"/>
          <a:srcRect/>
          <a:stretch>
            <a:fillRect/>
          </a:stretch>
        </p:blipFill>
        <p:spPr bwMode="auto">
          <a:xfrm>
            <a:off x="0" y="0"/>
            <a:ext cx="1814513" cy="2565400"/>
          </a:xfrm>
          <a:prstGeom prst="rect">
            <a:avLst/>
          </a:prstGeom>
          <a:noFill/>
        </p:spPr>
      </p:pic>
      <p:pic>
        <p:nvPicPr>
          <p:cNvPr id="888836" name="Picture 4" descr="action_comics1-lego-760001 tou Julian Fong tis Pixar"/>
          <p:cNvPicPr>
            <a:picLocks noChangeAspect="1" noChangeArrowheads="1"/>
          </p:cNvPicPr>
          <p:nvPr/>
        </p:nvPicPr>
        <p:blipFill>
          <a:blip r:embed="rId3" cstate="print"/>
          <a:srcRect/>
          <a:stretch>
            <a:fillRect/>
          </a:stretch>
        </p:blipFill>
        <p:spPr bwMode="auto">
          <a:xfrm>
            <a:off x="2433638" y="0"/>
            <a:ext cx="6827837" cy="7100888"/>
          </a:xfrm>
          <a:prstGeom prst="rect">
            <a:avLst/>
          </a:prstGeom>
          <a:noFill/>
        </p:spPr>
      </p:pic>
    </p:spTree>
    <p:extLst>
      <p:ext uri="{BB962C8B-B14F-4D97-AF65-F5344CB8AC3E}">
        <p14:creationId xmlns:p14="http://schemas.microsoft.com/office/powerpoint/2010/main" xmlns="" val="1827950434"/>
      </p:ext>
    </p:extLst>
  </p:cSld>
  <p:clrMapOvr>
    <a:masterClrMapping/>
  </p:clrMapOvr>
</p:sld>
</file>

<file path=ppt/slides/slide29.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1 - Τίτλος"/>
          <p:cNvSpPr>
            <a:spLocks noGrp="1"/>
          </p:cNvSpPr>
          <p:nvPr>
            <p:ph type="title"/>
          </p:nvPr>
        </p:nvSpPr>
        <p:spPr/>
        <p:txBody>
          <a:bodyPr/>
          <a:lstStyle/>
          <a:p>
            <a:endParaRPr lang="el-GR" dirty="0"/>
          </a:p>
        </p:txBody>
      </p:sp>
      <p:pic>
        <p:nvPicPr>
          <p:cNvPr id="4" name="Picture 2" descr="1"/>
          <p:cNvPicPr>
            <a:picLocks noChangeAspect="1" noChangeArrowheads="1"/>
          </p:cNvPicPr>
          <p:nvPr/>
        </p:nvPicPr>
        <p:blipFill>
          <a:blip r:embed="rId2" cstate="print"/>
          <a:srcRect/>
          <a:stretch>
            <a:fillRect/>
          </a:stretch>
        </p:blipFill>
        <p:spPr bwMode="auto">
          <a:xfrm>
            <a:off x="0" y="0"/>
            <a:ext cx="1814513" cy="2565400"/>
          </a:xfrm>
          <a:prstGeom prst="rect">
            <a:avLst/>
          </a:prstGeom>
          <a:noFill/>
        </p:spPr>
      </p:pic>
      <p:pic>
        <p:nvPicPr>
          <p:cNvPr id="3074" name="Picture 2"/>
          <p:cNvPicPr>
            <a:picLocks noGrp="1" noChangeAspect="1" noChangeArrowheads="1"/>
          </p:cNvPicPr>
          <p:nvPr>
            <p:ph idx="1"/>
          </p:nvPr>
        </p:nvPicPr>
        <p:blipFill>
          <a:blip r:embed="rId3" cstate="print"/>
          <a:srcRect/>
          <a:stretch>
            <a:fillRect/>
          </a:stretch>
        </p:blipFill>
        <p:spPr bwMode="auto">
          <a:xfrm>
            <a:off x="2927248" y="0"/>
            <a:ext cx="4520206" cy="6858000"/>
          </a:xfrm>
          <a:prstGeom prst="rect">
            <a:avLst/>
          </a:prstGeom>
          <a:noFill/>
          <a:ln w="9525">
            <a:noFill/>
            <a:miter lim="800000"/>
            <a:headEnd/>
            <a:tailEnd/>
          </a:ln>
          <a:effectLst/>
        </p:spPr>
      </p:pic>
    </p:spTree>
    <p:extLst>
      <p:ext uri="{BB962C8B-B14F-4D97-AF65-F5344CB8AC3E}">
        <p14:creationId xmlns:p14="http://schemas.microsoft.com/office/powerpoint/2010/main" xmlns="" val="2061513465"/>
      </p:ext>
    </p:extLst>
  </p:cSld>
  <p:clrMapOvr>
    <a:masterClrMapping/>
  </p:clrMapOvr>
</p:sld>
</file>

<file path=ppt/slides/slide30.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1 - Τίτλος"/>
          <p:cNvSpPr>
            <a:spLocks noGrp="1"/>
          </p:cNvSpPr>
          <p:nvPr>
            <p:ph type="title"/>
          </p:nvPr>
        </p:nvSpPr>
        <p:spPr/>
        <p:txBody>
          <a:bodyPr/>
          <a:lstStyle/>
          <a:p>
            <a:endParaRPr lang="el-GR" dirty="0"/>
          </a:p>
        </p:txBody>
      </p:sp>
      <p:pic>
        <p:nvPicPr>
          <p:cNvPr id="4" name="Picture 2" descr="1"/>
          <p:cNvPicPr>
            <a:picLocks noChangeAspect="1" noChangeArrowheads="1"/>
          </p:cNvPicPr>
          <p:nvPr/>
        </p:nvPicPr>
        <p:blipFill>
          <a:blip r:embed="rId2" cstate="print"/>
          <a:srcRect/>
          <a:stretch>
            <a:fillRect/>
          </a:stretch>
        </p:blipFill>
        <p:spPr bwMode="auto">
          <a:xfrm>
            <a:off x="0" y="0"/>
            <a:ext cx="1814513" cy="2565400"/>
          </a:xfrm>
          <a:prstGeom prst="rect">
            <a:avLst/>
          </a:prstGeom>
          <a:noFill/>
        </p:spPr>
      </p:pic>
      <p:pic>
        <p:nvPicPr>
          <p:cNvPr id="7172" name="Picture 4"/>
          <p:cNvPicPr>
            <a:picLocks noGrp="1" noChangeAspect="1" noChangeArrowheads="1"/>
          </p:cNvPicPr>
          <p:nvPr>
            <p:ph idx="1"/>
          </p:nvPr>
        </p:nvPicPr>
        <p:blipFill>
          <a:blip r:embed="rId3" cstate="print"/>
          <a:srcRect/>
          <a:stretch>
            <a:fillRect/>
          </a:stretch>
        </p:blipFill>
        <p:spPr bwMode="auto">
          <a:xfrm>
            <a:off x="2411760" y="0"/>
            <a:ext cx="4464496" cy="6886485"/>
          </a:xfrm>
          <a:prstGeom prst="rect">
            <a:avLst/>
          </a:prstGeom>
          <a:noFill/>
          <a:ln w="9525">
            <a:noFill/>
            <a:miter lim="800000"/>
            <a:headEnd/>
            <a:tailEnd/>
          </a:ln>
          <a:effectLst/>
        </p:spPr>
      </p:pic>
    </p:spTree>
    <p:extLst>
      <p:ext uri="{BB962C8B-B14F-4D97-AF65-F5344CB8AC3E}">
        <p14:creationId xmlns:p14="http://schemas.microsoft.com/office/powerpoint/2010/main" xmlns="" val="232937510"/>
      </p:ext>
    </p:extLst>
  </p:cSld>
  <p:clrMapOvr>
    <a:masterClrMapping/>
  </p:clrMapOvr>
</p:sld>
</file>

<file path=ppt/slides/slide31.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1 - Τίτλος"/>
          <p:cNvSpPr>
            <a:spLocks noGrp="1"/>
          </p:cNvSpPr>
          <p:nvPr>
            <p:ph type="title"/>
          </p:nvPr>
        </p:nvSpPr>
        <p:spPr/>
        <p:txBody>
          <a:bodyPr/>
          <a:lstStyle/>
          <a:p>
            <a:endParaRPr lang="el-GR" dirty="0"/>
          </a:p>
        </p:txBody>
      </p:sp>
      <p:pic>
        <p:nvPicPr>
          <p:cNvPr id="4" name="Picture 2" descr="1"/>
          <p:cNvPicPr>
            <a:picLocks noChangeAspect="1" noChangeArrowheads="1"/>
          </p:cNvPicPr>
          <p:nvPr/>
        </p:nvPicPr>
        <p:blipFill>
          <a:blip r:embed="rId2" cstate="print"/>
          <a:srcRect/>
          <a:stretch>
            <a:fillRect/>
          </a:stretch>
        </p:blipFill>
        <p:spPr bwMode="auto">
          <a:xfrm>
            <a:off x="0" y="0"/>
            <a:ext cx="1814513" cy="2565400"/>
          </a:xfrm>
          <a:prstGeom prst="rect">
            <a:avLst/>
          </a:prstGeom>
          <a:noFill/>
        </p:spPr>
      </p:pic>
      <p:pic>
        <p:nvPicPr>
          <p:cNvPr id="8194" name="Picture 2"/>
          <p:cNvPicPr>
            <a:picLocks noGrp="1" noChangeAspect="1" noChangeArrowheads="1"/>
          </p:cNvPicPr>
          <p:nvPr>
            <p:ph idx="1"/>
          </p:nvPr>
        </p:nvPicPr>
        <p:blipFill>
          <a:blip r:embed="rId3" cstate="print"/>
          <a:srcRect/>
          <a:stretch>
            <a:fillRect/>
          </a:stretch>
        </p:blipFill>
        <p:spPr bwMode="auto">
          <a:xfrm>
            <a:off x="2339752" y="0"/>
            <a:ext cx="4536504" cy="6893130"/>
          </a:xfrm>
          <a:prstGeom prst="rect">
            <a:avLst/>
          </a:prstGeom>
          <a:noFill/>
          <a:ln w="9525">
            <a:noFill/>
            <a:miter lim="800000"/>
            <a:headEnd/>
            <a:tailEnd/>
          </a:ln>
          <a:effectLst/>
        </p:spPr>
      </p:pic>
    </p:spTree>
    <p:extLst>
      <p:ext uri="{BB962C8B-B14F-4D97-AF65-F5344CB8AC3E}">
        <p14:creationId xmlns:p14="http://schemas.microsoft.com/office/powerpoint/2010/main" xmlns="" val="4212082171"/>
      </p:ext>
    </p:extLst>
  </p:cSld>
  <p:clrMapOvr>
    <a:masterClrMapping/>
  </p:clrMapOvr>
</p:sld>
</file>

<file path=ppt/slides/slide32.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1 - Τίτλος"/>
          <p:cNvSpPr>
            <a:spLocks noGrp="1"/>
          </p:cNvSpPr>
          <p:nvPr>
            <p:ph type="title"/>
          </p:nvPr>
        </p:nvSpPr>
        <p:spPr/>
        <p:txBody>
          <a:bodyPr/>
          <a:lstStyle/>
          <a:p>
            <a:endParaRPr lang="el-GR" dirty="0"/>
          </a:p>
        </p:txBody>
      </p:sp>
      <p:pic>
        <p:nvPicPr>
          <p:cNvPr id="4" name="Picture 2" descr="1"/>
          <p:cNvPicPr>
            <a:picLocks noChangeAspect="1" noChangeArrowheads="1"/>
          </p:cNvPicPr>
          <p:nvPr/>
        </p:nvPicPr>
        <p:blipFill>
          <a:blip r:embed="rId2" cstate="print"/>
          <a:srcRect/>
          <a:stretch>
            <a:fillRect/>
          </a:stretch>
        </p:blipFill>
        <p:spPr bwMode="auto">
          <a:xfrm>
            <a:off x="0" y="0"/>
            <a:ext cx="1814513" cy="2565400"/>
          </a:xfrm>
          <a:prstGeom prst="rect">
            <a:avLst/>
          </a:prstGeom>
          <a:noFill/>
        </p:spPr>
      </p:pic>
      <p:pic>
        <p:nvPicPr>
          <p:cNvPr id="9218" name="Picture 2"/>
          <p:cNvPicPr>
            <a:picLocks noGrp="1" noChangeAspect="1" noChangeArrowheads="1"/>
          </p:cNvPicPr>
          <p:nvPr>
            <p:ph idx="1"/>
          </p:nvPr>
        </p:nvPicPr>
        <p:blipFill>
          <a:blip r:embed="rId3" cstate="print"/>
          <a:srcRect/>
          <a:stretch>
            <a:fillRect/>
          </a:stretch>
        </p:blipFill>
        <p:spPr bwMode="auto">
          <a:xfrm>
            <a:off x="2339752" y="0"/>
            <a:ext cx="4680520" cy="6823937"/>
          </a:xfrm>
          <a:prstGeom prst="rect">
            <a:avLst/>
          </a:prstGeom>
          <a:noFill/>
          <a:ln w="9525">
            <a:noFill/>
            <a:miter lim="800000"/>
            <a:headEnd/>
            <a:tailEnd/>
          </a:ln>
          <a:effectLst/>
        </p:spPr>
      </p:pic>
    </p:spTree>
    <p:extLst>
      <p:ext uri="{BB962C8B-B14F-4D97-AF65-F5344CB8AC3E}">
        <p14:creationId xmlns:p14="http://schemas.microsoft.com/office/powerpoint/2010/main" xmlns="" val="1995513040"/>
      </p:ext>
    </p:extLst>
  </p:cSld>
  <p:clrMapOvr>
    <a:masterClrMapping/>
  </p:clrMapOvr>
</p:sld>
</file>

<file path=ppt/slides/slide33.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1 - Τίτλος"/>
          <p:cNvSpPr>
            <a:spLocks noGrp="1"/>
          </p:cNvSpPr>
          <p:nvPr>
            <p:ph type="title"/>
          </p:nvPr>
        </p:nvSpPr>
        <p:spPr/>
        <p:txBody>
          <a:bodyPr/>
          <a:lstStyle/>
          <a:p>
            <a:endParaRPr lang="el-GR" dirty="0"/>
          </a:p>
        </p:txBody>
      </p:sp>
      <p:pic>
        <p:nvPicPr>
          <p:cNvPr id="4" name="Picture 2" descr="1"/>
          <p:cNvPicPr>
            <a:picLocks noChangeAspect="1" noChangeArrowheads="1"/>
          </p:cNvPicPr>
          <p:nvPr/>
        </p:nvPicPr>
        <p:blipFill>
          <a:blip r:embed="rId2" cstate="print"/>
          <a:srcRect/>
          <a:stretch>
            <a:fillRect/>
          </a:stretch>
        </p:blipFill>
        <p:spPr bwMode="auto">
          <a:xfrm>
            <a:off x="0" y="0"/>
            <a:ext cx="1814513" cy="2565400"/>
          </a:xfrm>
          <a:prstGeom prst="rect">
            <a:avLst/>
          </a:prstGeom>
          <a:noFill/>
        </p:spPr>
      </p:pic>
      <p:pic>
        <p:nvPicPr>
          <p:cNvPr id="10242" name="Picture 2"/>
          <p:cNvPicPr>
            <a:picLocks noGrp="1" noChangeAspect="1" noChangeArrowheads="1"/>
          </p:cNvPicPr>
          <p:nvPr>
            <p:ph idx="1"/>
          </p:nvPr>
        </p:nvPicPr>
        <p:blipFill>
          <a:blip r:embed="rId3" cstate="print"/>
          <a:srcRect/>
          <a:stretch>
            <a:fillRect/>
          </a:stretch>
        </p:blipFill>
        <p:spPr bwMode="auto">
          <a:xfrm>
            <a:off x="2555776" y="0"/>
            <a:ext cx="4680520" cy="6888312"/>
          </a:xfrm>
          <a:prstGeom prst="rect">
            <a:avLst/>
          </a:prstGeom>
          <a:noFill/>
          <a:ln w="9525">
            <a:noFill/>
            <a:miter lim="800000"/>
            <a:headEnd/>
            <a:tailEnd/>
          </a:ln>
          <a:effectLst/>
        </p:spPr>
      </p:pic>
    </p:spTree>
    <p:extLst>
      <p:ext uri="{BB962C8B-B14F-4D97-AF65-F5344CB8AC3E}">
        <p14:creationId xmlns:p14="http://schemas.microsoft.com/office/powerpoint/2010/main" xmlns="" val="2651864500"/>
      </p:ext>
    </p:extLst>
  </p:cSld>
  <p:clrMapOvr>
    <a:masterClrMapping/>
  </p:clrMapOvr>
</p:sld>
</file>

<file path=ppt/slides/slide34.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1 - Τίτλος"/>
          <p:cNvSpPr>
            <a:spLocks noGrp="1"/>
          </p:cNvSpPr>
          <p:nvPr>
            <p:ph type="title"/>
          </p:nvPr>
        </p:nvSpPr>
        <p:spPr/>
        <p:txBody>
          <a:bodyPr/>
          <a:lstStyle/>
          <a:p>
            <a:endParaRPr lang="el-GR" dirty="0"/>
          </a:p>
        </p:txBody>
      </p:sp>
      <p:pic>
        <p:nvPicPr>
          <p:cNvPr id="4" name="Picture 2" descr="1"/>
          <p:cNvPicPr>
            <a:picLocks noChangeAspect="1" noChangeArrowheads="1"/>
          </p:cNvPicPr>
          <p:nvPr/>
        </p:nvPicPr>
        <p:blipFill>
          <a:blip r:embed="rId2" cstate="print"/>
          <a:srcRect/>
          <a:stretch>
            <a:fillRect/>
          </a:stretch>
        </p:blipFill>
        <p:spPr bwMode="auto">
          <a:xfrm>
            <a:off x="0" y="0"/>
            <a:ext cx="1814513" cy="2565400"/>
          </a:xfrm>
          <a:prstGeom prst="rect">
            <a:avLst/>
          </a:prstGeom>
          <a:noFill/>
        </p:spPr>
      </p:pic>
      <p:pic>
        <p:nvPicPr>
          <p:cNvPr id="11266" name="Picture 2"/>
          <p:cNvPicPr>
            <a:picLocks noGrp="1" noChangeAspect="1" noChangeArrowheads="1"/>
          </p:cNvPicPr>
          <p:nvPr>
            <p:ph idx="1"/>
          </p:nvPr>
        </p:nvPicPr>
        <p:blipFill>
          <a:blip r:embed="rId3" cstate="print"/>
          <a:srcRect/>
          <a:stretch>
            <a:fillRect/>
          </a:stretch>
        </p:blipFill>
        <p:spPr bwMode="auto">
          <a:xfrm>
            <a:off x="2411760" y="0"/>
            <a:ext cx="4464496" cy="6850439"/>
          </a:xfrm>
          <a:prstGeom prst="rect">
            <a:avLst/>
          </a:prstGeom>
          <a:noFill/>
          <a:ln w="9525">
            <a:noFill/>
            <a:miter lim="800000"/>
            <a:headEnd/>
            <a:tailEnd/>
          </a:ln>
          <a:effectLst/>
        </p:spPr>
      </p:pic>
    </p:spTree>
    <p:extLst>
      <p:ext uri="{BB962C8B-B14F-4D97-AF65-F5344CB8AC3E}">
        <p14:creationId xmlns:p14="http://schemas.microsoft.com/office/powerpoint/2010/main" xmlns="" val="3717989720"/>
      </p:ext>
    </p:extLst>
  </p:cSld>
  <p:clrMapOvr>
    <a:masterClrMapping/>
  </p:clrMapOvr>
</p:sld>
</file>

<file path=ppt/slides/slide35.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1 - Τίτλος"/>
          <p:cNvSpPr>
            <a:spLocks noGrp="1"/>
          </p:cNvSpPr>
          <p:nvPr>
            <p:ph type="title"/>
          </p:nvPr>
        </p:nvSpPr>
        <p:spPr/>
        <p:txBody>
          <a:bodyPr/>
          <a:lstStyle/>
          <a:p>
            <a:endParaRPr lang="el-GR" dirty="0"/>
          </a:p>
        </p:txBody>
      </p:sp>
      <p:pic>
        <p:nvPicPr>
          <p:cNvPr id="4" name="Picture 2" descr="1"/>
          <p:cNvPicPr>
            <a:picLocks noChangeAspect="1" noChangeArrowheads="1"/>
          </p:cNvPicPr>
          <p:nvPr/>
        </p:nvPicPr>
        <p:blipFill>
          <a:blip r:embed="rId2" cstate="print"/>
          <a:srcRect/>
          <a:stretch>
            <a:fillRect/>
          </a:stretch>
        </p:blipFill>
        <p:spPr bwMode="auto">
          <a:xfrm>
            <a:off x="0" y="0"/>
            <a:ext cx="1814513" cy="2565400"/>
          </a:xfrm>
          <a:prstGeom prst="rect">
            <a:avLst/>
          </a:prstGeom>
          <a:noFill/>
        </p:spPr>
      </p:pic>
      <p:pic>
        <p:nvPicPr>
          <p:cNvPr id="12290" name="Picture 2"/>
          <p:cNvPicPr>
            <a:picLocks noGrp="1" noChangeAspect="1" noChangeArrowheads="1"/>
          </p:cNvPicPr>
          <p:nvPr>
            <p:ph idx="1"/>
          </p:nvPr>
        </p:nvPicPr>
        <p:blipFill>
          <a:blip r:embed="rId3" cstate="print"/>
          <a:srcRect/>
          <a:stretch>
            <a:fillRect/>
          </a:stretch>
        </p:blipFill>
        <p:spPr bwMode="auto">
          <a:xfrm>
            <a:off x="2339752" y="0"/>
            <a:ext cx="4536504" cy="6826636"/>
          </a:xfrm>
          <a:prstGeom prst="rect">
            <a:avLst/>
          </a:prstGeom>
          <a:noFill/>
          <a:ln w="9525">
            <a:noFill/>
            <a:miter lim="800000"/>
            <a:headEnd/>
            <a:tailEnd/>
          </a:ln>
          <a:effectLst/>
        </p:spPr>
      </p:pic>
    </p:spTree>
    <p:extLst>
      <p:ext uri="{BB962C8B-B14F-4D97-AF65-F5344CB8AC3E}">
        <p14:creationId xmlns:p14="http://schemas.microsoft.com/office/powerpoint/2010/main" xmlns="" val="396944640"/>
      </p:ext>
    </p:extLst>
  </p:cSld>
  <p:clrMapOvr>
    <a:masterClrMapping/>
  </p:clrMapOvr>
</p:sld>
</file>

<file path=ppt/slides/slide36.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1 - Τίτλος"/>
          <p:cNvSpPr>
            <a:spLocks noGrp="1"/>
          </p:cNvSpPr>
          <p:nvPr>
            <p:ph type="title"/>
          </p:nvPr>
        </p:nvSpPr>
        <p:spPr/>
        <p:txBody>
          <a:bodyPr/>
          <a:lstStyle/>
          <a:p>
            <a:endParaRPr lang="el-GR" dirty="0"/>
          </a:p>
        </p:txBody>
      </p:sp>
      <p:pic>
        <p:nvPicPr>
          <p:cNvPr id="4" name="Picture 2" descr="1"/>
          <p:cNvPicPr>
            <a:picLocks noChangeAspect="1" noChangeArrowheads="1"/>
          </p:cNvPicPr>
          <p:nvPr/>
        </p:nvPicPr>
        <p:blipFill>
          <a:blip r:embed="rId2" cstate="print"/>
          <a:srcRect/>
          <a:stretch>
            <a:fillRect/>
          </a:stretch>
        </p:blipFill>
        <p:spPr bwMode="auto">
          <a:xfrm>
            <a:off x="0" y="0"/>
            <a:ext cx="1814513" cy="2565400"/>
          </a:xfrm>
          <a:prstGeom prst="rect">
            <a:avLst/>
          </a:prstGeom>
          <a:noFill/>
        </p:spPr>
      </p:pic>
      <p:pic>
        <p:nvPicPr>
          <p:cNvPr id="6146" name="Picture 2"/>
          <p:cNvPicPr>
            <a:picLocks noGrp="1" noChangeAspect="1" noChangeArrowheads="1"/>
          </p:cNvPicPr>
          <p:nvPr>
            <p:ph idx="1"/>
          </p:nvPr>
        </p:nvPicPr>
        <p:blipFill>
          <a:blip r:embed="rId3" cstate="print"/>
          <a:srcRect/>
          <a:stretch>
            <a:fillRect/>
          </a:stretch>
        </p:blipFill>
        <p:spPr bwMode="auto">
          <a:xfrm>
            <a:off x="2627784" y="0"/>
            <a:ext cx="4420614" cy="6896159"/>
          </a:xfrm>
          <a:prstGeom prst="rect">
            <a:avLst/>
          </a:prstGeom>
          <a:noFill/>
          <a:ln w="9525">
            <a:noFill/>
            <a:miter lim="800000"/>
            <a:headEnd/>
            <a:tailEnd/>
          </a:ln>
          <a:effectLst/>
        </p:spPr>
      </p:pic>
    </p:spTree>
    <p:extLst>
      <p:ext uri="{BB962C8B-B14F-4D97-AF65-F5344CB8AC3E}">
        <p14:creationId xmlns:p14="http://schemas.microsoft.com/office/powerpoint/2010/main" xmlns="" val="1847427277"/>
      </p:ext>
    </p:extLst>
  </p:cSld>
  <p:clrMapOvr>
    <a:masterClrMapping/>
  </p:clrMapOvr>
</p:sld>
</file>

<file path=ppt/slides/slide37.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1 - Τίτλος"/>
          <p:cNvSpPr>
            <a:spLocks noGrp="1"/>
          </p:cNvSpPr>
          <p:nvPr>
            <p:ph type="title"/>
          </p:nvPr>
        </p:nvSpPr>
        <p:spPr/>
        <p:txBody>
          <a:bodyPr/>
          <a:lstStyle/>
          <a:p>
            <a:endParaRPr lang="el-GR" dirty="0"/>
          </a:p>
        </p:txBody>
      </p:sp>
      <p:pic>
        <p:nvPicPr>
          <p:cNvPr id="4" name="Picture 2" descr="1"/>
          <p:cNvPicPr>
            <a:picLocks noChangeAspect="1" noChangeArrowheads="1"/>
          </p:cNvPicPr>
          <p:nvPr/>
        </p:nvPicPr>
        <p:blipFill>
          <a:blip r:embed="rId2" cstate="print"/>
          <a:srcRect/>
          <a:stretch>
            <a:fillRect/>
          </a:stretch>
        </p:blipFill>
        <p:spPr bwMode="auto">
          <a:xfrm>
            <a:off x="0" y="0"/>
            <a:ext cx="1814513" cy="2565400"/>
          </a:xfrm>
          <a:prstGeom prst="rect">
            <a:avLst/>
          </a:prstGeom>
          <a:noFill/>
        </p:spPr>
      </p:pic>
      <p:pic>
        <p:nvPicPr>
          <p:cNvPr id="13314" name="Picture 2"/>
          <p:cNvPicPr>
            <a:picLocks noGrp="1" noChangeAspect="1" noChangeArrowheads="1"/>
          </p:cNvPicPr>
          <p:nvPr>
            <p:ph idx="1"/>
          </p:nvPr>
        </p:nvPicPr>
        <p:blipFill>
          <a:blip r:embed="rId3" cstate="print"/>
          <a:srcRect/>
          <a:stretch>
            <a:fillRect/>
          </a:stretch>
        </p:blipFill>
        <p:spPr bwMode="auto">
          <a:xfrm>
            <a:off x="2195736" y="0"/>
            <a:ext cx="5184576" cy="6873602"/>
          </a:xfrm>
          <a:prstGeom prst="rect">
            <a:avLst/>
          </a:prstGeom>
          <a:noFill/>
          <a:ln w="9525">
            <a:noFill/>
            <a:miter lim="800000"/>
            <a:headEnd/>
            <a:tailEnd/>
          </a:ln>
          <a:effectLst/>
        </p:spPr>
      </p:pic>
    </p:spTree>
    <p:extLst>
      <p:ext uri="{BB962C8B-B14F-4D97-AF65-F5344CB8AC3E}">
        <p14:creationId xmlns:p14="http://schemas.microsoft.com/office/powerpoint/2010/main" xmlns="" val="535144890"/>
      </p:ext>
    </p:extLst>
  </p:cSld>
  <p:clrMapOvr>
    <a:masterClrMapping/>
  </p:clrMapOvr>
</p:sld>
</file>

<file path=ppt/slides/slide38.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1 - Τίτλος"/>
          <p:cNvSpPr>
            <a:spLocks noGrp="1"/>
          </p:cNvSpPr>
          <p:nvPr>
            <p:ph type="title"/>
          </p:nvPr>
        </p:nvSpPr>
        <p:spPr/>
        <p:txBody>
          <a:bodyPr/>
          <a:lstStyle/>
          <a:p>
            <a:endParaRPr lang="el-GR" dirty="0"/>
          </a:p>
        </p:txBody>
      </p:sp>
      <p:pic>
        <p:nvPicPr>
          <p:cNvPr id="4" name="Picture 2" descr="1"/>
          <p:cNvPicPr>
            <a:picLocks noChangeAspect="1" noChangeArrowheads="1"/>
          </p:cNvPicPr>
          <p:nvPr/>
        </p:nvPicPr>
        <p:blipFill>
          <a:blip r:embed="rId2" cstate="print"/>
          <a:srcRect/>
          <a:stretch>
            <a:fillRect/>
          </a:stretch>
        </p:blipFill>
        <p:spPr bwMode="auto">
          <a:xfrm>
            <a:off x="0" y="0"/>
            <a:ext cx="1814513" cy="2565400"/>
          </a:xfrm>
          <a:prstGeom prst="rect">
            <a:avLst/>
          </a:prstGeom>
          <a:noFill/>
        </p:spPr>
      </p:pic>
      <p:pic>
        <p:nvPicPr>
          <p:cNvPr id="19458" name="Picture 2"/>
          <p:cNvPicPr>
            <a:picLocks noGrp="1" noChangeAspect="1" noChangeArrowheads="1"/>
          </p:cNvPicPr>
          <p:nvPr>
            <p:ph idx="1"/>
          </p:nvPr>
        </p:nvPicPr>
        <p:blipFill>
          <a:blip r:embed="rId3" cstate="print"/>
          <a:srcRect/>
          <a:stretch>
            <a:fillRect/>
          </a:stretch>
        </p:blipFill>
        <p:spPr bwMode="auto">
          <a:xfrm>
            <a:off x="2195736" y="0"/>
            <a:ext cx="5328592" cy="6804757"/>
          </a:xfrm>
          <a:prstGeom prst="rect">
            <a:avLst/>
          </a:prstGeom>
          <a:noFill/>
          <a:ln w="9525">
            <a:noFill/>
            <a:miter lim="800000"/>
            <a:headEnd/>
            <a:tailEnd/>
          </a:ln>
          <a:effectLst/>
        </p:spPr>
      </p:pic>
    </p:spTree>
    <p:extLst>
      <p:ext uri="{BB962C8B-B14F-4D97-AF65-F5344CB8AC3E}">
        <p14:creationId xmlns:p14="http://schemas.microsoft.com/office/powerpoint/2010/main" xmlns="" val="923084524"/>
      </p:ext>
    </p:extLst>
  </p:cSld>
  <p:clrMapOvr>
    <a:masterClrMapping/>
  </p:clrMapOvr>
</p:sld>
</file>

<file path=ppt/slides/slide39.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1 - Τίτλος"/>
          <p:cNvSpPr>
            <a:spLocks noGrp="1"/>
          </p:cNvSpPr>
          <p:nvPr>
            <p:ph type="title"/>
          </p:nvPr>
        </p:nvSpPr>
        <p:spPr/>
        <p:txBody>
          <a:bodyPr/>
          <a:lstStyle/>
          <a:p>
            <a:endParaRPr lang="el-GR" dirty="0"/>
          </a:p>
        </p:txBody>
      </p:sp>
      <p:pic>
        <p:nvPicPr>
          <p:cNvPr id="4" name="Picture 2" descr="1"/>
          <p:cNvPicPr>
            <a:picLocks noChangeAspect="1" noChangeArrowheads="1"/>
          </p:cNvPicPr>
          <p:nvPr/>
        </p:nvPicPr>
        <p:blipFill>
          <a:blip r:embed="rId2" cstate="print"/>
          <a:srcRect/>
          <a:stretch>
            <a:fillRect/>
          </a:stretch>
        </p:blipFill>
        <p:spPr bwMode="auto">
          <a:xfrm>
            <a:off x="0" y="0"/>
            <a:ext cx="1814513" cy="2565400"/>
          </a:xfrm>
          <a:prstGeom prst="rect">
            <a:avLst/>
          </a:prstGeom>
          <a:noFill/>
        </p:spPr>
      </p:pic>
      <p:pic>
        <p:nvPicPr>
          <p:cNvPr id="14338" name="Picture 2"/>
          <p:cNvPicPr>
            <a:picLocks noGrp="1" noChangeAspect="1" noChangeArrowheads="1"/>
          </p:cNvPicPr>
          <p:nvPr>
            <p:ph idx="1"/>
          </p:nvPr>
        </p:nvPicPr>
        <p:blipFill>
          <a:blip r:embed="rId3" cstate="print"/>
          <a:srcRect/>
          <a:stretch>
            <a:fillRect/>
          </a:stretch>
        </p:blipFill>
        <p:spPr bwMode="auto">
          <a:xfrm>
            <a:off x="2627784" y="0"/>
            <a:ext cx="4320480" cy="6831029"/>
          </a:xfrm>
          <a:prstGeom prst="rect">
            <a:avLst/>
          </a:prstGeom>
          <a:noFill/>
          <a:ln w="9525">
            <a:noFill/>
            <a:miter lim="800000"/>
            <a:headEnd/>
            <a:tailEnd/>
          </a:ln>
          <a:effectLst/>
        </p:spPr>
      </p:pic>
    </p:spTree>
    <p:extLst>
      <p:ext uri="{BB962C8B-B14F-4D97-AF65-F5344CB8AC3E}">
        <p14:creationId xmlns:p14="http://schemas.microsoft.com/office/powerpoint/2010/main" xmlns="" val="1382614734"/>
      </p:ext>
    </p:extLst>
  </p:cSld>
  <p:clrMapOvr>
    <a:masterClrMapping/>
  </p:clrMapOvr>
</p:sld>
</file>

<file path=ppt/slides/slide40.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1 - Τίτλος"/>
          <p:cNvSpPr>
            <a:spLocks noGrp="1"/>
          </p:cNvSpPr>
          <p:nvPr>
            <p:ph type="title"/>
          </p:nvPr>
        </p:nvSpPr>
        <p:spPr/>
        <p:txBody>
          <a:bodyPr/>
          <a:lstStyle/>
          <a:p>
            <a:endParaRPr lang="el-GR" dirty="0"/>
          </a:p>
        </p:txBody>
      </p:sp>
      <p:pic>
        <p:nvPicPr>
          <p:cNvPr id="4" name="Picture 2" descr="1"/>
          <p:cNvPicPr>
            <a:picLocks noChangeAspect="1" noChangeArrowheads="1"/>
          </p:cNvPicPr>
          <p:nvPr/>
        </p:nvPicPr>
        <p:blipFill>
          <a:blip r:embed="rId2" cstate="print"/>
          <a:srcRect/>
          <a:stretch>
            <a:fillRect/>
          </a:stretch>
        </p:blipFill>
        <p:spPr bwMode="auto">
          <a:xfrm>
            <a:off x="0" y="0"/>
            <a:ext cx="1814513" cy="2565400"/>
          </a:xfrm>
          <a:prstGeom prst="rect">
            <a:avLst/>
          </a:prstGeom>
          <a:noFill/>
        </p:spPr>
      </p:pic>
      <p:pic>
        <p:nvPicPr>
          <p:cNvPr id="22530" name="Picture 2"/>
          <p:cNvPicPr>
            <a:picLocks noGrp="1" noChangeAspect="1" noChangeArrowheads="1"/>
          </p:cNvPicPr>
          <p:nvPr>
            <p:ph idx="1"/>
          </p:nvPr>
        </p:nvPicPr>
        <p:blipFill>
          <a:blip r:embed="rId3" cstate="print"/>
          <a:srcRect/>
          <a:stretch>
            <a:fillRect/>
          </a:stretch>
        </p:blipFill>
        <p:spPr bwMode="auto">
          <a:xfrm>
            <a:off x="2555775" y="0"/>
            <a:ext cx="5137079" cy="6858000"/>
          </a:xfrm>
          <a:prstGeom prst="rect">
            <a:avLst/>
          </a:prstGeom>
          <a:noFill/>
          <a:ln w="9525">
            <a:noFill/>
            <a:miter lim="800000"/>
            <a:headEnd/>
            <a:tailEnd/>
          </a:ln>
          <a:effectLst/>
        </p:spPr>
      </p:pic>
    </p:spTree>
    <p:extLst>
      <p:ext uri="{BB962C8B-B14F-4D97-AF65-F5344CB8AC3E}">
        <p14:creationId xmlns:p14="http://schemas.microsoft.com/office/powerpoint/2010/main" xmlns="" val="3190817802"/>
      </p:ext>
    </p:extLst>
  </p:cSld>
  <p:clrMapOvr>
    <a:masterClrMapping/>
  </p:clrMapOvr>
</p:sld>
</file>

<file path=ppt/slides/slide41.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1 - Τίτλος"/>
          <p:cNvSpPr>
            <a:spLocks noGrp="1"/>
          </p:cNvSpPr>
          <p:nvPr>
            <p:ph type="title"/>
          </p:nvPr>
        </p:nvSpPr>
        <p:spPr/>
        <p:txBody>
          <a:bodyPr/>
          <a:lstStyle/>
          <a:p>
            <a:endParaRPr lang="el-GR" dirty="0"/>
          </a:p>
        </p:txBody>
      </p:sp>
      <p:pic>
        <p:nvPicPr>
          <p:cNvPr id="4" name="Picture 2" descr="1"/>
          <p:cNvPicPr>
            <a:picLocks noChangeAspect="1" noChangeArrowheads="1"/>
          </p:cNvPicPr>
          <p:nvPr/>
        </p:nvPicPr>
        <p:blipFill>
          <a:blip r:embed="rId2" cstate="print"/>
          <a:srcRect/>
          <a:stretch>
            <a:fillRect/>
          </a:stretch>
        </p:blipFill>
        <p:spPr bwMode="auto">
          <a:xfrm>
            <a:off x="0" y="0"/>
            <a:ext cx="1814513" cy="2565400"/>
          </a:xfrm>
          <a:prstGeom prst="rect">
            <a:avLst/>
          </a:prstGeom>
          <a:noFill/>
        </p:spPr>
      </p:pic>
      <p:pic>
        <p:nvPicPr>
          <p:cNvPr id="23554" name="Picture 2"/>
          <p:cNvPicPr>
            <a:picLocks noGrp="1" noChangeAspect="1" noChangeArrowheads="1"/>
          </p:cNvPicPr>
          <p:nvPr>
            <p:ph idx="1"/>
          </p:nvPr>
        </p:nvPicPr>
        <p:blipFill>
          <a:blip r:embed="rId3" cstate="print"/>
          <a:srcRect/>
          <a:stretch>
            <a:fillRect/>
          </a:stretch>
        </p:blipFill>
        <p:spPr bwMode="auto">
          <a:xfrm>
            <a:off x="2411760" y="0"/>
            <a:ext cx="5544616" cy="6887722"/>
          </a:xfrm>
          <a:prstGeom prst="rect">
            <a:avLst/>
          </a:prstGeom>
          <a:noFill/>
          <a:ln w="9525">
            <a:noFill/>
            <a:miter lim="800000"/>
            <a:headEnd/>
            <a:tailEnd/>
          </a:ln>
          <a:effectLst/>
        </p:spPr>
      </p:pic>
    </p:spTree>
    <p:extLst>
      <p:ext uri="{BB962C8B-B14F-4D97-AF65-F5344CB8AC3E}">
        <p14:creationId xmlns:p14="http://schemas.microsoft.com/office/powerpoint/2010/main" xmlns="" val="3014316922"/>
      </p:ext>
    </p:extLst>
  </p:cSld>
  <p:clrMapOvr>
    <a:masterClrMapping/>
  </p:clrMapOvr>
</p:sld>
</file>

<file path=ppt/slides/slide42.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1 - Τίτλος"/>
          <p:cNvSpPr>
            <a:spLocks noGrp="1"/>
          </p:cNvSpPr>
          <p:nvPr>
            <p:ph type="title"/>
          </p:nvPr>
        </p:nvSpPr>
        <p:spPr/>
        <p:txBody>
          <a:bodyPr/>
          <a:lstStyle/>
          <a:p>
            <a:endParaRPr lang="el-GR" dirty="0"/>
          </a:p>
        </p:txBody>
      </p:sp>
      <p:pic>
        <p:nvPicPr>
          <p:cNvPr id="4" name="Picture 2" descr="1"/>
          <p:cNvPicPr>
            <a:picLocks noChangeAspect="1" noChangeArrowheads="1"/>
          </p:cNvPicPr>
          <p:nvPr/>
        </p:nvPicPr>
        <p:blipFill>
          <a:blip r:embed="rId2" cstate="print"/>
          <a:srcRect/>
          <a:stretch>
            <a:fillRect/>
          </a:stretch>
        </p:blipFill>
        <p:spPr bwMode="auto">
          <a:xfrm>
            <a:off x="0" y="0"/>
            <a:ext cx="1814513" cy="2565400"/>
          </a:xfrm>
          <a:prstGeom prst="rect">
            <a:avLst/>
          </a:prstGeom>
          <a:noFill/>
        </p:spPr>
      </p:pic>
      <p:pic>
        <p:nvPicPr>
          <p:cNvPr id="24578" name="Picture 2"/>
          <p:cNvPicPr>
            <a:picLocks noGrp="1" noChangeAspect="1" noChangeArrowheads="1"/>
          </p:cNvPicPr>
          <p:nvPr>
            <p:ph idx="1"/>
          </p:nvPr>
        </p:nvPicPr>
        <p:blipFill>
          <a:blip r:embed="rId3" cstate="print"/>
          <a:srcRect/>
          <a:stretch>
            <a:fillRect/>
          </a:stretch>
        </p:blipFill>
        <p:spPr bwMode="auto">
          <a:xfrm>
            <a:off x="2339752" y="0"/>
            <a:ext cx="4464496" cy="6895506"/>
          </a:xfrm>
          <a:prstGeom prst="rect">
            <a:avLst/>
          </a:prstGeom>
          <a:noFill/>
          <a:ln w="9525">
            <a:noFill/>
            <a:miter lim="800000"/>
            <a:headEnd/>
            <a:tailEnd/>
          </a:ln>
          <a:effectLst/>
        </p:spPr>
      </p:pic>
    </p:spTree>
    <p:extLst>
      <p:ext uri="{BB962C8B-B14F-4D97-AF65-F5344CB8AC3E}">
        <p14:creationId xmlns:p14="http://schemas.microsoft.com/office/powerpoint/2010/main" xmlns="" val="3991565353"/>
      </p:ext>
    </p:extLst>
  </p:cSld>
  <p:clrMapOvr>
    <a:masterClrMapping/>
  </p:clrMapOvr>
</p:sld>
</file>

<file path=ppt/slides/slide43.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1 - Τίτλος"/>
          <p:cNvSpPr>
            <a:spLocks noGrp="1"/>
          </p:cNvSpPr>
          <p:nvPr>
            <p:ph type="title"/>
          </p:nvPr>
        </p:nvSpPr>
        <p:spPr/>
        <p:txBody>
          <a:bodyPr/>
          <a:lstStyle/>
          <a:p>
            <a:endParaRPr lang="el-GR" dirty="0"/>
          </a:p>
        </p:txBody>
      </p:sp>
      <p:pic>
        <p:nvPicPr>
          <p:cNvPr id="4" name="Picture 2" descr="1"/>
          <p:cNvPicPr>
            <a:picLocks noChangeAspect="1" noChangeArrowheads="1"/>
          </p:cNvPicPr>
          <p:nvPr/>
        </p:nvPicPr>
        <p:blipFill>
          <a:blip r:embed="rId2" cstate="print"/>
          <a:srcRect/>
          <a:stretch>
            <a:fillRect/>
          </a:stretch>
        </p:blipFill>
        <p:spPr bwMode="auto">
          <a:xfrm>
            <a:off x="0" y="0"/>
            <a:ext cx="1814513" cy="2565400"/>
          </a:xfrm>
          <a:prstGeom prst="rect">
            <a:avLst/>
          </a:prstGeom>
          <a:noFill/>
        </p:spPr>
      </p:pic>
      <p:pic>
        <p:nvPicPr>
          <p:cNvPr id="25602" name="Picture 2"/>
          <p:cNvPicPr>
            <a:picLocks noGrp="1" noChangeAspect="1" noChangeArrowheads="1"/>
          </p:cNvPicPr>
          <p:nvPr>
            <p:ph idx="1"/>
          </p:nvPr>
        </p:nvPicPr>
        <p:blipFill>
          <a:blip r:embed="rId3" cstate="print"/>
          <a:srcRect/>
          <a:stretch>
            <a:fillRect/>
          </a:stretch>
        </p:blipFill>
        <p:spPr bwMode="auto">
          <a:xfrm>
            <a:off x="2699792" y="0"/>
            <a:ext cx="4503420" cy="6858000"/>
          </a:xfrm>
          <a:prstGeom prst="rect">
            <a:avLst/>
          </a:prstGeom>
          <a:noFill/>
          <a:ln w="9525">
            <a:noFill/>
            <a:miter lim="800000"/>
            <a:headEnd/>
            <a:tailEnd/>
          </a:ln>
          <a:effectLst/>
        </p:spPr>
      </p:pic>
    </p:spTree>
    <p:extLst>
      <p:ext uri="{BB962C8B-B14F-4D97-AF65-F5344CB8AC3E}">
        <p14:creationId xmlns:p14="http://schemas.microsoft.com/office/powerpoint/2010/main" xmlns="" val="4188490746"/>
      </p:ext>
    </p:extLst>
  </p:cSld>
  <p:clrMapOvr>
    <a:masterClrMapping/>
  </p:clrMapOvr>
</p:sld>
</file>

<file path=ppt/slides/slide44.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1 - Τίτλος"/>
          <p:cNvSpPr>
            <a:spLocks noGrp="1"/>
          </p:cNvSpPr>
          <p:nvPr>
            <p:ph type="title"/>
          </p:nvPr>
        </p:nvSpPr>
        <p:spPr/>
        <p:txBody>
          <a:bodyPr/>
          <a:lstStyle/>
          <a:p>
            <a:endParaRPr lang="el-GR" dirty="0"/>
          </a:p>
        </p:txBody>
      </p:sp>
      <p:pic>
        <p:nvPicPr>
          <p:cNvPr id="4" name="Picture 2" descr="1"/>
          <p:cNvPicPr>
            <a:picLocks noChangeAspect="1" noChangeArrowheads="1"/>
          </p:cNvPicPr>
          <p:nvPr/>
        </p:nvPicPr>
        <p:blipFill>
          <a:blip r:embed="rId2" cstate="print"/>
          <a:srcRect/>
          <a:stretch>
            <a:fillRect/>
          </a:stretch>
        </p:blipFill>
        <p:spPr bwMode="auto">
          <a:xfrm>
            <a:off x="0" y="0"/>
            <a:ext cx="1814513" cy="2565400"/>
          </a:xfrm>
          <a:prstGeom prst="rect">
            <a:avLst/>
          </a:prstGeom>
          <a:noFill/>
        </p:spPr>
      </p:pic>
      <p:pic>
        <p:nvPicPr>
          <p:cNvPr id="26626" name="Picture 2"/>
          <p:cNvPicPr>
            <a:picLocks noGrp="1" noChangeAspect="1" noChangeArrowheads="1"/>
          </p:cNvPicPr>
          <p:nvPr>
            <p:ph idx="1"/>
          </p:nvPr>
        </p:nvPicPr>
        <p:blipFill>
          <a:blip r:embed="rId3" cstate="print"/>
          <a:srcRect/>
          <a:stretch>
            <a:fillRect/>
          </a:stretch>
        </p:blipFill>
        <p:spPr bwMode="auto">
          <a:xfrm>
            <a:off x="2411760" y="0"/>
            <a:ext cx="4506900" cy="6858000"/>
          </a:xfrm>
          <a:prstGeom prst="rect">
            <a:avLst/>
          </a:prstGeom>
          <a:noFill/>
          <a:ln w="9525">
            <a:noFill/>
            <a:miter lim="800000"/>
            <a:headEnd/>
            <a:tailEnd/>
          </a:ln>
          <a:effectLst/>
        </p:spPr>
      </p:pic>
    </p:spTree>
    <p:extLst>
      <p:ext uri="{BB962C8B-B14F-4D97-AF65-F5344CB8AC3E}">
        <p14:creationId xmlns:p14="http://schemas.microsoft.com/office/powerpoint/2010/main" xmlns="" val="712968072"/>
      </p:ext>
    </p:extLst>
  </p:cSld>
  <p:clrMapOvr>
    <a:masterClrMapping/>
  </p:clrMapOvr>
</p:sld>
</file>

<file path=ppt/slides/slide45.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1 - Τίτλος"/>
          <p:cNvSpPr>
            <a:spLocks noGrp="1"/>
          </p:cNvSpPr>
          <p:nvPr>
            <p:ph type="title"/>
          </p:nvPr>
        </p:nvSpPr>
        <p:spPr/>
        <p:txBody>
          <a:bodyPr/>
          <a:lstStyle/>
          <a:p>
            <a:endParaRPr lang="el-GR" dirty="0"/>
          </a:p>
        </p:txBody>
      </p:sp>
      <p:pic>
        <p:nvPicPr>
          <p:cNvPr id="4" name="Picture 2" descr="1"/>
          <p:cNvPicPr>
            <a:picLocks noChangeAspect="1" noChangeArrowheads="1"/>
          </p:cNvPicPr>
          <p:nvPr/>
        </p:nvPicPr>
        <p:blipFill>
          <a:blip r:embed="rId2" cstate="print"/>
          <a:srcRect/>
          <a:stretch>
            <a:fillRect/>
          </a:stretch>
        </p:blipFill>
        <p:spPr bwMode="auto">
          <a:xfrm>
            <a:off x="0" y="0"/>
            <a:ext cx="1814513" cy="2565400"/>
          </a:xfrm>
          <a:prstGeom prst="rect">
            <a:avLst/>
          </a:prstGeom>
          <a:noFill/>
        </p:spPr>
      </p:pic>
      <p:pic>
        <p:nvPicPr>
          <p:cNvPr id="30722" name="Picture 2"/>
          <p:cNvPicPr>
            <a:picLocks noGrp="1" noChangeAspect="1" noChangeArrowheads="1"/>
          </p:cNvPicPr>
          <p:nvPr>
            <p:ph idx="1"/>
          </p:nvPr>
        </p:nvPicPr>
        <p:blipFill>
          <a:blip r:embed="rId3" cstate="print"/>
          <a:srcRect/>
          <a:stretch>
            <a:fillRect/>
          </a:stretch>
        </p:blipFill>
        <p:spPr bwMode="auto">
          <a:xfrm>
            <a:off x="2699792" y="0"/>
            <a:ext cx="4608512" cy="6899952"/>
          </a:xfrm>
          <a:prstGeom prst="rect">
            <a:avLst/>
          </a:prstGeom>
          <a:noFill/>
          <a:ln w="9525">
            <a:noFill/>
            <a:miter lim="800000"/>
            <a:headEnd/>
            <a:tailEnd/>
          </a:ln>
          <a:effectLst/>
        </p:spPr>
      </p:pic>
    </p:spTree>
    <p:extLst>
      <p:ext uri="{BB962C8B-B14F-4D97-AF65-F5344CB8AC3E}">
        <p14:creationId xmlns:p14="http://schemas.microsoft.com/office/powerpoint/2010/main" xmlns="" val="1027536698"/>
      </p:ext>
    </p:extLst>
  </p:cSld>
  <p:clrMapOvr>
    <a:masterClrMapping/>
  </p:clrMapOvr>
</p:sld>
</file>

<file path=ppt/slides/slide46.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1 - Τίτλος"/>
          <p:cNvSpPr>
            <a:spLocks noGrp="1"/>
          </p:cNvSpPr>
          <p:nvPr>
            <p:ph type="title"/>
          </p:nvPr>
        </p:nvSpPr>
        <p:spPr/>
        <p:txBody>
          <a:bodyPr/>
          <a:lstStyle/>
          <a:p>
            <a:endParaRPr lang="el-GR" dirty="0"/>
          </a:p>
        </p:txBody>
      </p:sp>
      <p:pic>
        <p:nvPicPr>
          <p:cNvPr id="4" name="Picture 2" descr="1"/>
          <p:cNvPicPr>
            <a:picLocks noChangeAspect="1" noChangeArrowheads="1"/>
          </p:cNvPicPr>
          <p:nvPr/>
        </p:nvPicPr>
        <p:blipFill>
          <a:blip r:embed="rId2" cstate="print"/>
          <a:srcRect/>
          <a:stretch>
            <a:fillRect/>
          </a:stretch>
        </p:blipFill>
        <p:spPr bwMode="auto">
          <a:xfrm>
            <a:off x="0" y="0"/>
            <a:ext cx="1814513" cy="2565400"/>
          </a:xfrm>
          <a:prstGeom prst="rect">
            <a:avLst/>
          </a:prstGeom>
          <a:noFill/>
        </p:spPr>
      </p:pic>
      <p:pic>
        <p:nvPicPr>
          <p:cNvPr id="31746" name="Picture 2"/>
          <p:cNvPicPr>
            <a:picLocks noGrp="1" noChangeAspect="1" noChangeArrowheads="1"/>
          </p:cNvPicPr>
          <p:nvPr>
            <p:ph idx="1"/>
          </p:nvPr>
        </p:nvPicPr>
        <p:blipFill>
          <a:blip r:embed="rId3" cstate="print"/>
          <a:srcRect/>
          <a:stretch>
            <a:fillRect/>
          </a:stretch>
        </p:blipFill>
        <p:spPr bwMode="auto">
          <a:xfrm>
            <a:off x="2411760" y="0"/>
            <a:ext cx="4752528" cy="6896050"/>
          </a:xfrm>
          <a:prstGeom prst="rect">
            <a:avLst/>
          </a:prstGeom>
          <a:noFill/>
          <a:ln w="9525">
            <a:noFill/>
            <a:miter lim="800000"/>
            <a:headEnd/>
            <a:tailEnd/>
          </a:ln>
          <a:effectLst/>
        </p:spPr>
      </p:pic>
    </p:spTree>
    <p:extLst>
      <p:ext uri="{BB962C8B-B14F-4D97-AF65-F5344CB8AC3E}">
        <p14:creationId xmlns:p14="http://schemas.microsoft.com/office/powerpoint/2010/main" xmlns="" val="1205231809"/>
      </p:ext>
    </p:extLst>
  </p:cSld>
  <p:clrMapOvr>
    <a:masterClrMapping/>
  </p:clrMapOvr>
</p:sld>
</file>

<file path=ppt/slides/slide47.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1 - Τίτλος"/>
          <p:cNvSpPr>
            <a:spLocks noGrp="1"/>
          </p:cNvSpPr>
          <p:nvPr>
            <p:ph type="title"/>
          </p:nvPr>
        </p:nvSpPr>
        <p:spPr/>
        <p:txBody>
          <a:bodyPr/>
          <a:lstStyle/>
          <a:p>
            <a:endParaRPr lang="el-GR" dirty="0"/>
          </a:p>
        </p:txBody>
      </p:sp>
      <p:pic>
        <p:nvPicPr>
          <p:cNvPr id="4" name="Picture 2" descr="1"/>
          <p:cNvPicPr>
            <a:picLocks noChangeAspect="1" noChangeArrowheads="1"/>
          </p:cNvPicPr>
          <p:nvPr/>
        </p:nvPicPr>
        <p:blipFill>
          <a:blip r:embed="rId2" cstate="print"/>
          <a:srcRect/>
          <a:stretch>
            <a:fillRect/>
          </a:stretch>
        </p:blipFill>
        <p:spPr bwMode="auto">
          <a:xfrm>
            <a:off x="0" y="0"/>
            <a:ext cx="1814513" cy="2565400"/>
          </a:xfrm>
          <a:prstGeom prst="rect">
            <a:avLst/>
          </a:prstGeom>
          <a:noFill/>
        </p:spPr>
      </p:pic>
      <p:pic>
        <p:nvPicPr>
          <p:cNvPr id="27650" name="Picture 2"/>
          <p:cNvPicPr>
            <a:picLocks noGrp="1" noChangeAspect="1" noChangeArrowheads="1"/>
          </p:cNvPicPr>
          <p:nvPr>
            <p:ph idx="1"/>
          </p:nvPr>
        </p:nvPicPr>
        <p:blipFill>
          <a:blip r:embed="rId3" cstate="print"/>
          <a:srcRect/>
          <a:stretch>
            <a:fillRect/>
          </a:stretch>
        </p:blipFill>
        <p:spPr bwMode="auto">
          <a:xfrm>
            <a:off x="2339752" y="0"/>
            <a:ext cx="5400600" cy="6837160"/>
          </a:xfrm>
          <a:prstGeom prst="rect">
            <a:avLst/>
          </a:prstGeom>
          <a:noFill/>
          <a:ln w="9525">
            <a:noFill/>
            <a:miter lim="800000"/>
            <a:headEnd/>
            <a:tailEnd/>
          </a:ln>
          <a:effectLst/>
        </p:spPr>
      </p:pic>
    </p:spTree>
    <p:extLst>
      <p:ext uri="{BB962C8B-B14F-4D97-AF65-F5344CB8AC3E}">
        <p14:creationId xmlns:p14="http://schemas.microsoft.com/office/powerpoint/2010/main" xmlns="" val="4212185372"/>
      </p:ext>
    </p:extLst>
  </p:cSld>
  <p:clrMapOvr>
    <a:masterClrMapping/>
  </p:clrMapOvr>
</p:sld>
</file>

<file path=ppt/slides/slide48.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1 - Τίτλος"/>
          <p:cNvSpPr>
            <a:spLocks noGrp="1"/>
          </p:cNvSpPr>
          <p:nvPr>
            <p:ph type="title"/>
          </p:nvPr>
        </p:nvSpPr>
        <p:spPr/>
        <p:txBody>
          <a:bodyPr/>
          <a:lstStyle/>
          <a:p>
            <a:endParaRPr lang="el-GR" dirty="0"/>
          </a:p>
        </p:txBody>
      </p:sp>
      <p:pic>
        <p:nvPicPr>
          <p:cNvPr id="4" name="Picture 2" descr="1"/>
          <p:cNvPicPr>
            <a:picLocks noChangeAspect="1" noChangeArrowheads="1"/>
          </p:cNvPicPr>
          <p:nvPr/>
        </p:nvPicPr>
        <p:blipFill>
          <a:blip r:embed="rId2" cstate="print"/>
          <a:srcRect/>
          <a:stretch>
            <a:fillRect/>
          </a:stretch>
        </p:blipFill>
        <p:spPr bwMode="auto">
          <a:xfrm>
            <a:off x="0" y="0"/>
            <a:ext cx="1814513" cy="2565400"/>
          </a:xfrm>
          <a:prstGeom prst="rect">
            <a:avLst/>
          </a:prstGeom>
          <a:noFill/>
        </p:spPr>
      </p:pic>
      <p:pic>
        <p:nvPicPr>
          <p:cNvPr id="15362" name="Picture 2"/>
          <p:cNvPicPr>
            <a:picLocks noGrp="1" noChangeAspect="1" noChangeArrowheads="1"/>
          </p:cNvPicPr>
          <p:nvPr>
            <p:ph idx="1"/>
          </p:nvPr>
        </p:nvPicPr>
        <p:blipFill>
          <a:blip r:embed="rId3" cstate="print"/>
          <a:srcRect/>
          <a:stretch>
            <a:fillRect/>
          </a:stretch>
        </p:blipFill>
        <p:spPr bwMode="auto">
          <a:xfrm>
            <a:off x="2555776" y="0"/>
            <a:ext cx="5040560" cy="6877500"/>
          </a:xfrm>
          <a:prstGeom prst="rect">
            <a:avLst/>
          </a:prstGeom>
          <a:noFill/>
          <a:ln w="9525">
            <a:noFill/>
            <a:miter lim="800000"/>
            <a:headEnd/>
            <a:tailEnd/>
          </a:ln>
          <a:effectLst/>
        </p:spPr>
      </p:pic>
    </p:spTree>
    <p:extLst>
      <p:ext uri="{BB962C8B-B14F-4D97-AF65-F5344CB8AC3E}">
        <p14:creationId xmlns:p14="http://schemas.microsoft.com/office/powerpoint/2010/main" xmlns="" val="560153058"/>
      </p:ext>
    </p:extLst>
  </p:cSld>
  <p:clrMapOvr>
    <a:masterClrMapping/>
  </p:clrMapOvr>
</p:sld>
</file>

<file path=ppt/slides/slide49.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1 - Τίτλος"/>
          <p:cNvSpPr>
            <a:spLocks noGrp="1"/>
          </p:cNvSpPr>
          <p:nvPr>
            <p:ph type="title"/>
          </p:nvPr>
        </p:nvSpPr>
        <p:spPr/>
        <p:txBody>
          <a:bodyPr/>
          <a:lstStyle/>
          <a:p>
            <a:endParaRPr lang="el-GR" dirty="0"/>
          </a:p>
        </p:txBody>
      </p:sp>
      <p:pic>
        <p:nvPicPr>
          <p:cNvPr id="4" name="Picture 2" descr="1"/>
          <p:cNvPicPr>
            <a:picLocks noChangeAspect="1" noChangeArrowheads="1"/>
          </p:cNvPicPr>
          <p:nvPr/>
        </p:nvPicPr>
        <p:blipFill>
          <a:blip r:embed="rId2" cstate="print"/>
          <a:srcRect/>
          <a:stretch>
            <a:fillRect/>
          </a:stretch>
        </p:blipFill>
        <p:spPr bwMode="auto">
          <a:xfrm>
            <a:off x="0" y="0"/>
            <a:ext cx="1814513" cy="2565400"/>
          </a:xfrm>
          <a:prstGeom prst="rect">
            <a:avLst/>
          </a:prstGeom>
          <a:noFill/>
        </p:spPr>
      </p:pic>
      <p:pic>
        <p:nvPicPr>
          <p:cNvPr id="16386" name="Picture 2"/>
          <p:cNvPicPr>
            <a:picLocks noGrp="1" noChangeAspect="1" noChangeArrowheads="1"/>
          </p:cNvPicPr>
          <p:nvPr>
            <p:ph idx="1"/>
          </p:nvPr>
        </p:nvPicPr>
        <p:blipFill>
          <a:blip r:embed="rId3" cstate="print"/>
          <a:srcRect/>
          <a:stretch>
            <a:fillRect/>
          </a:stretch>
        </p:blipFill>
        <p:spPr bwMode="auto">
          <a:xfrm>
            <a:off x="2699792" y="0"/>
            <a:ext cx="4392488" cy="6898269"/>
          </a:xfrm>
          <a:prstGeom prst="rect">
            <a:avLst/>
          </a:prstGeom>
          <a:noFill/>
          <a:ln w="9525">
            <a:noFill/>
            <a:miter lim="800000"/>
            <a:headEnd/>
            <a:tailEnd/>
          </a:ln>
          <a:effectLst/>
        </p:spPr>
      </p:pic>
    </p:spTree>
    <p:extLst>
      <p:ext uri="{BB962C8B-B14F-4D97-AF65-F5344CB8AC3E}">
        <p14:creationId xmlns:p14="http://schemas.microsoft.com/office/powerpoint/2010/main" xmlns="" val="2398616088"/>
      </p:ext>
    </p:extLst>
  </p:cSld>
  <p:clrMapOvr>
    <a:masterClrMapping/>
  </p:clrMapOvr>
</p:sld>
</file>

<file path=ppt/slides/slide50.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1 - Τίτλος"/>
          <p:cNvSpPr>
            <a:spLocks noGrp="1"/>
          </p:cNvSpPr>
          <p:nvPr>
            <p:ph type="title"/>
          </p:nvPr>
        </p:nvSpPr>
        <p:spPr/>
        <p:txBody>
          <a:bodyPr/>
          <a:lstStyle/>
          <a:p>
            <a:endParaRPr lang="el-GR" dirty="0"/>
          </a:p>
        </p:txBody>
      </p:sp>
      <p:pic>
        <p:nvPicPr>
          <p:cNvPr id="4" name="Picture 2" descr="1"/>
          <p:cNvPicPr>
            <a:picLocks noChangeAspect="1" noChangeArrowheads="1"/>
          </p:cNvPicPr>
          <p:nvPr/>
        </p:nvPicPr>
        <p:blipFill>
          <a:blip r:embed="rId2" cstate="print"/>
          <a:srcRect/>
          <a:stretch>
            <a:fillRect/>
          </a:stretch>
        </p:blipFill>
        <p:spPr bwMode="auto">
          <a:xfrm>
            <a:off x="0" y="0"/>
            <a:ext cx="1814513" cy="2565400"/>
          </a:xfrm>
          <a:prstGeom prst="rect">
            <a:avLst/>
          </a:prstGeom>
          <a:noFill/>
        </p:spPr>
      </p:pic>
      <p:pic>
        <p:nvPicPr>
          <p:cNvPr id="20483" name="Picture 3"/>
          <p:cNvPicPr>
            <a:picLocks noGrp="1" noChangeAspect="1" noChangeArrowheads="1"/>
          </p:cNvPicPr>
          <p:nvPr>
            <p:ph idx="1"/>
          </p:nvPr>
        </p:nvPicPr>
        <p:blipFill>
          <a:blip r:embed="rId3" cstate="print"/>
          <a:srcRect/>
          <a:stretch>
            <a:fillRect/>
          </a:stretch>
        </p:blipFill>
        <p:spPr bwMode="auto">
          <a:xfrm>
            <a:off x="2555994" y="0"/>
            <a:ext cx="4463811" cy="6864350"/>
          </a:xfrm>
          <a:prstGeom prst="rect">
            <a:avLst/>
          </a:prstGeom>
          <a:noFill/>
          <a:ln w="9525">
            <a:noFill/>
            <a:miter lim="800000"/>
            <a:headEnd/>
            <a:tailEnd/>
          </a:ln>
          <a:effectLst/>
        </p:spPr>
      </p:pic>
    </p:spTree>
    <p:extLst>
      <p:ext uri="{BB962C8B-B14F-4D97-AF65-F5344CB8AC3E}">
        <p14:creationId xmlns:p14="http://schemas.microsoft.com/office/powerpoint/2010/main" xmlns="" val="1001564170"/>
      </p:ext>
    </p:extLst>
  </p:cSld>
  <p:clrMapOvr>
    <a:masterClrMapping/>
  </p:clrMapOvr>
</p:sld>
</file>

<file path=ppt/slides/slide51.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1 - Τίτλος"/>
          <p:cNvSpPr>
            <a:spLocks noGrp="1"/>
          </p:cNvSpPr>
          <p:nvPr>
            <p:ph type="title"/>
          </p:nvPr>
        </p:nvSpPr>
        <p:spPr/>
        <p:txBody>
          <a:bodyPr/>
          <a:lstStyle/>
          <a:p>
            <a:endParaRPr lang="el-GR" dirty="0"/>
          </a:p>
        </p:txBody>
      </p:sp>
      <p:pic>
        <p:nvPicPr>
          <p:cNvPr id="4" name="Picture 2" descr="1"/>
          <p:cNvPicPr>
            <a:picLocks noChangeAspect="1" noChangeArrowheads="1"/>
          </p:cNvPicPr>
          <p:nvPr/>
        </p:nvPicPr>
        <p:blipFill>
          <a:blip r:embed="rId2" cstate="print"/>
          <a:srcRect/>
          <a:stretch>
            <a:fillRect/>
          </a:stretch>
        </p:blipFill>
        <p:spPr bwMode="auto">
          <a:xfrm>
            <a:off x="0" y="0"/>
            <a:ext cx="1814513" cy="2565400"/>
          </a:xfrm>
          <a:prstGeom prst="rect">
            <a:avLst/>
          </a:prstGeom>
          <a:noFill/>
        </p:spPr>
      </p:pic>
      <p:pic>
        <p:nvPicPr>
          <p:cNvPr id="18434" name="Picture 2"/>
          <p:cNvPicPr>
            <a:picLocks noGrp="1" noChangeAspect="1" noChangeArrowheads="1"/>
          </p:cNvPicPr>
          <p:nvPr>
            <p:ph idx="1"/>
          </p:nvPr>
        </p:nvPicPr>
        <p:blipFill>
          <a:blip r:embed="rId3" cstate="print"/>
          <a:srcRect/>
          <a:stretch>
            <a:fillRect/>
          </a:stretch>
        </p:blipFill>
        <p:spPr bwMode="auto">
          <a:xfrm>
            <a:off x="2771800" y="0"/>
            <a:ext cx="4392488" cy="6811324"/>
          </a:xfrm>
          <a:prstGeom prst="rect">
            <a:avLst/>
          </a:prstGeom>
          <a:noFill/>
          <a:ln w="9525">
            <a:noFill/>
            <a:miter lim="800000"/>
            <a:headEnd/>
            <a:tailEnd/>
          </a:ln>
          <a:effectLst/>
        </p:spPr>
      </p:pic>
    </p:spTree>
    <p:extLst>
      <p:ext uri="{BB962C8B-B14F-4D97-AF65-F5344CB8AC3E}">
        <p14:creationId xmlns:p14="http://schemas.microsoft.com/office/powerpoint/2010/main" xmlns="" val="1536138033"/>
      </p:ext>
    </p:extLst>
  </p:cSld>
  <p:clrMapOvr>
    <a:masterClrMapping/>
  </p:clrMapOvr>
</p:sld>
</file>

<file path=ppt/slides/slide52.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1 - Τίτλος"/>
          <p:cNvSpPr>
            <a:spLocks noGrp="1"/>
          </p:cNvSpPr>
          <p:nvPr>
            <p:ph type="title"/>
          </p:nvPr>
        </p:nvSpPr>
        <p:spPr/>
        <p:txBody>
          <a:bodyPr/>
          <a:lstStyle/>
          <a:p>
            <a:endParaRPr lang="el-GR" dirty="0"/>
          </a:p>
        </p:txBody>
      </p:sp>
      <p:pic>
        <p:nvPicPr>
          <p:cNvPr id="4" name="Picture 2" descr="1"/>
          <p:cNvPicPr>
            <a:picLocks noChangeAspect="1" noChangeArrowheads="1"/>
          </p:cNvPicPr>
          <p:nvPr/>
        </p:nvPicPr>
        <p:blipFill>
          <a:blip r:embed="rId2" cstate="print"/>
          <a:srcRect/>
          <a:stretch>
            <a:fillRect/>
          </a:stretch>
        </p:blipFill>
        <p:spPr bwMode="auto">
          <a:xfrm>
            <a:off x="0" y="0"/>
            <a:ext cx="1814513" cy="2565400"/>
          </a:xfrm>
          <a:prstGeom prst="rect">
            <a:avLst/>
          </a:prstGeom>
          <a:noFill/>
        </p:spPr>
      </p:pic>
      <p:pic>
        <p:nvPicPr>
          <p:cNvPr id="21506" name="Picture 2"/>
          <p:cNvPicPr>
            <a:picLocks noGrp="1" noChangeAspect="1" noChangeArrowheads="1"/>
          </p:cNvPicPr>
          <p:nvPr>
            <p:ph idx="1"/>
          </p:nvPr>
        </p:nvPicPr>
        <p:blipFill>
          <a:blip r:embed="rId3" cstate="print"/>
          <a:srcRect/>
          <a:stretch>
            <a:fillRect/>
          </a:stretch>
        </p:blipFill>
        <p:spPr bwMode="auto">
          <a:xfrm>
            <a:off x="2771800" y="0"/>
            <a:ext cx="4464496" cy="6904229"/>
          </a:xfrm>
          <a:prstGeom prst="rect">
            <a:avLst/>
          </a:prstGeom>
          <a:noFill/>
          <a:ln w="9525">
            <a:noFill/>
            <a:miter lim="800000"/>
            <a:headEnd/>
            <a:tailEnd/>
          </a:ln>
          <a:effectLst/>
        </p:spPr>
      </p:pic>
    </p:spTree>
    <p:extLst>
      <p:ext uri="{BB962C8B-B14F-4D97-AF65-F5344CB8AC3E}">
        <p14:creationId xmlns:p14="http://schemas.microsoft.com/office/powerpoint/2010/main" xmlns="" val="192312829"/>
      </p:ext>
    </p:extLst>
  </p:cSld>
  <p:clrMapOvr>
    <a:masterClrMapping/>
  </p:clrMapOvr>
</p:sld>
</file>

<file path=ppt/slides/slide53.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1 - Τίτλος"/>
          <p:cNvSpPr>
            <a:spLocks noGrp="1"/>
          </p:cNvSpPr>
          <p:nvPr>
            <p:ph type="title"/>
          </p:nvPr>
        </p:nvSpPr>
        <p:spPr/>
        <p:txBody>
          <a:bodyPr/>
          <a:lstStyle/>
          <a:p>
            <a:endParaRPr lang="el-GR" dirty="0"/>
          </a:p>
        </p:txBody>
      </p:sp>
      <p:pic>
        <p:nvPicPr>
          <p:cNvPr id="4" name="Picture 2" descr="1"/>
          <p:cNvPicPr>
            <a:picLocks noChangeAspect="1" noChangeArrowheads="1"/>
          </p:cNvPicPr>
          <p:nvPr/>
        </p:nvPicPr>
        <p:blipFill>
          <a:blip r:embed="rId2" cstate="print"/>
          <a:srcRect/>
          <a:stretch>
            <a:fillRect/>
          </a:stretch>
        </p:blipFill>
        <p:spPr bwMode="auto">
          <a:xfrm>
            <a:off x="0" y="0"/>
            <a:ext cx="1814513" cy="2565400"/>
          </a:xfrm>
          <a:prstGeom prst="rect">
            <a:avLst/>
          </a:prstGeom>
          <a:noFill/>
        </p:spPr>
      </p:pic>
      <p:pic>
        <p:nvPicPr>
          <p:cNvPr id="17410" name="Picture 2"/>
          <p:cNvPicPr>
            <a:picLocks noGrp="1" noChangeAspect="1" noChangeArrowheads="1"/>
          </p:cNvPicPr>
          <p:nvPr>
            <p:ph idx="1"/>
          </p:nvPr>
        </p:nvPicPr>
        <p:blipFill>
          <a:blip r:embed="rId3" cstate="print"/>
          <a:srcRect/>
          <a:stretch>
            <a:fillRect/>
          </a:stretch>
        </p:blipFill>
        <p:spPr bwMode="auto">
          <a:xfrm>
            <a:off x="2483768" y="0"/>
            <a:ext cx="5465885" cy="6858000"/>
          </a:xfrm>
          <a:prstGeom prst="rect">
            <a:avLst/>
          </a:prstGeom>
          <a:noFill/>
          <a:ln w="9525">
            <a:noFill/>
            <a:miter lim="800000"/>
            <a:headEnd/>
            <a:tailEnd/>
          </a:ln>
          <a:effectLst/>
        </p:spPr>
      </p:pic>
    </p:spTree>
    <p:extLst>
      <p:ext uri="{BB962C8B-B14F-4D97-AF65-F5344CB8AC3E}">
        <p14:creationId xmlns:p14="http://schemas.microsoft.com/office/powerpoint/2010/main" xmlns="" val="498815996"/>
      </p:ext>
    </p:extLst>
  </p:cSld>
  <p:clrMapOvr>
    <a:masterClrMapping/>
  </p:clrMapOvr>
</p:sld>
</file>

<file path=ppt/slides/slide54.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51906" name="Rectangle 2"/>
          <p:cNvSpPr>
            <a:spLocks noGrp="1" noChangeArrowheads="1"/>
          </p:cNvSpPr>
          <p:nvPr>
            <p:ph type="title"/>
          </p:nvPr>
        </p:nvSpPr>
        <p:spPr>
          <a:xfrm>
            <a:off x="5724525" y="274638"/>
            <a:ext cx="3240088" cy="6583362"/>
          </a:xfrm>
        </p:spPr>
        <p:txBody>
          <a:bodyPr/>
          <a:lstStyle/>
          <a:p>
            <a:r>
              <a:rPr lang="en-US" sz="3200" b="1" dirty="0">
                <a:solidFill>
                  <a:schemeClr val="bg1"/>
                </a:solidFill>
              </a:rPr>
              <a:t>Superman Strips </a:t>
            </a:r>
            <a:br>
              <a:rPr lang="en-US" sz="3200" b="1" dirty="0">
                <a:solidFill>
                  <a:schemeClr val="bg1"/>
                </a:solidFill>
              </a:rPr>
            </a:br>
            <a:r>
              <a:rPr lang="en-US" sz="3200" b="1" dirty="0">
                <a:solidFill>
                  <a:schemeClr val="bg1"/>
                </a:solidFill>
              </a:rPr>
              <a:t/>
            </a:r>
            <a:br>
              <a:rPr lang="en-US" sz="3200" b="1" dirty="0">
                <a:solidFill>
                  <a:schemeClr val="bg1"/>
                </a:solidFill>
              </a:rPr>
            </a:br>
            <a:r>
              <a:rPr lang="en-US" sz="3200" b="1" dirty="0">
                <a:solidFill>
                  <a:schemeClr val="bg1"/>
                </a:solidFill>
              </a:rPr>
              <a:t>1939</a:t>
            </a:r>
            <a:endParaRPr lang="el-GR" sz="3200" b="1" dirty="0">
              <a:solidFill>
                <a:schemeClr val="bg1"/>
              </a:solidFill>
            </a:endParaRPr>
          </a:p>
        </p:txBody>
      </p:sp>
      <p:pic>
        <p:nvPicPr>
          <p:cNvPr id="251907" name="Picture 3" descr="scan009"/>
          <p:cNvPicPr>
            <a:picLocks noChangeAspect="1" noChangeArrowheads="1"/>
          </p:cNvPicPr>
          <p:nvPr/>
        </p:nvPicPr>
        <p:blipFill>
          <a:blip r:embed="rId2" cstate="print"/>
          <a:srcRect/>
          <a:stretch>
            <a:fillRect/>
          </a:stretch>
        </p:blipFill>
        <p:spPr bwMode="auto">
          <a:xfrm>
            <a:off x="0" y="0"/>
            <a:ext cx="5602288" cy="6858000"/>
          </a:xfrm>
          <a:prstGeom prst="rect">
            <a:avLst/>
          </a:prstGeom>
          <a:noFill/>
        </p:spPr>
      </p:pic>
    </p:spTree>
    <p:extLst>
      <p:ext uri="{BB962C8B-B14F-4D97-AF65-F5344CB8AC3E}">
        <p14:creationId xmlns:p14="http://schemas.microsoft.com/office/powerpoint/2010/main" xmlns="" val="2804475059"/>
      </p:ext>
    </p:extLst>
  </p:cSld>
  <p:clrMapOvr>
    <a:masterClrMapping/>
  </p:clrMapOvr>
</p:sld>
</file>

<file path=ppt/slides/slide55.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47810" name="Rectangle 2"/>
          <p:cNvSpPr>
            <a:spLocks noGrp="1" noChangeArrowheads="1"/>
          </p:cNvSpPr>
          <p:nvPr>
            <p:ph type="title"/>
          </p:nvPr>
        </p:nvSpPr>
        <p:spPr>
          <a:xfrm>
            <a:off x="5292725" y="274638"/>
            <a:ext cx="3394075" cy="6583362"/>
          </a:xfrm>
        </p:spPr>
        <p:txBody>
          <a:bodyPr/>
          <a:lstStyle/>
          <a:p>
            <a:r>
              <a:rPr lang="en-US" sz="3200" b="1" dirty="0" smtClean="0">
                <a:solidFill>
                  <a:schemeClr val="bg1"/>
                </a:solidFill>
              </a:rPr>
              <a:t>SUPERMAN #1</a:t>
            </a:r>
            <a:br>
              <a:rPr lang="en-US" sz="3200" b="1" dirty="0" smtClean="0">
                <a:solidFill>
                  <a:schemeClr val="bg1"/>
                </a:solidFill>
              </a:rPr>
            </a:br>
            <a:r>
              <a:rPr lang="en-US" sz="3200" b="1" dirty="0" smtClean="0">
                <a:solidFill>
                  <a:schemeClr val="bg1"/>
                </a:solidFill>
              </a:rPr>
              <a:t/>
            </a:r>
            <a:br>
              <a:rPr lang="en-US" sz="3200" b="1" dirty="0" smtClean="0">
                <a:solidFill>
                  <a:schemeClr val="bg1"/>
                </a:solidFill>
              </a:rPr>
            </a:br>
            <a:r>
              <a:rPr lang="el-GR" sz="3200" b="1" dirty="0" smtClean="0">
                <a:solidFill>
                  <a:schemeClr val="bg1"/>
                </a:solidFill>
              </a:rPr>
              <a:t>(1 εκατομμύριο πωλήσεις)</a:t>
            </a:r>
            <a:r>
              <a:rPr lang="en-US" sz="3200" b="1" dirty="0" smtClean="0">
                <a:solidFill>
                  <a:schemeClr val="bg1"/>
                </a:solidFill>
              </a:rPr>
              <a:t> </a:t>
            </a:r>
            <a:r>
              <a:rPr lang="en-US" sz="3200" b="1" dirty="0">
                <a:solidFill>
                  <a:schemeClr val="bg1"/>
                </a:solidFill>
              </a:rPr>
              <a:t/>
            </a:r>
            <a:br>
              <a:rPr lang="en-US" sz="3200" b="1" dirty="0">
                <a:solidFill>
                  <a:schemeClr val="bg1"/>
                </a:solidFill>
              </a:rPr>
            </a:br>
            <a:r>
              <a:rPr lang="en-US" sz="3200" b="1" dirty="0">
                <a:solidFill>
                  <a:schemeClr val="bg1"/>
                </a:solidFill>
              </a:rPr>
              <a:t/>
            </a:r>
            <a:br>
              <a:rPr lang="en-US" sz="3200" b="1" dirty="0">
                <a:solidFill>
                  <a:schemeClr val="bg1"/>
                </a:solidFill>
              </a:rPr>
            </a:br>
            <a:r>
              <a:rPr lang="en-US" sz="3200" b="1" dirty="0">
                <a:solidFill>
                  <a:schemeClr val="bg1"/>
                </a:solidFill>
              </a:rPr>
              <a:t>1939</a:t>
            </a:r>
            <a:endParaRPr lang="el-GR" sz="3200" b="1" dirty="0">
              <a:solidFill>
                <a:schemeClr val="bg1"/>
              </a:solidFill>
            </a:endParaRPr>
          </a:p>
        </p:txBody>
      </p:sp>
      <p:pic>
        <p:nvPicPr>
          <p:cNvPr id="247812" name="Picture 4" descr="scan010"/>
          <p:cNvPicPr>
            <a:picLocks noChangeAspect="1" noChangeArrowheads="1"/>
          </p:cNvPicPr>
          <p:nvPr/>
        </p:nvPicPr>
        <p:blipFill>
          <a:blip r:embed="rId2" cstate="print"/>
          <a:srcRect/>
          <a:stretch>
            <a:fillRect/>
          </a:stretch>
        </p:blipFill>
        <p:spPr bwMode="auto">
          <a:xfrm>
            <a:off x="0" y="0"/>
            <a:ext cx="5124450" cy="6858000"/>
          </a:xfrm>
          <a:prstGeom prst="rect">
            <a:avLst/>
          </a:prstGeom>
          <a:noFill/>
        </p:spPr>
      </p:pic>
    </p:spTree>
    <p:extLst>
      <p:ext uri="{BB962C8B-B14F-4D97-AF65-F5344CB8AC3E}">
        <p14:creationId xmlns:p14="http://schemas.microsoft.com/office/powerpoint/2010/main" xmlns="" val="2701994161"/>
      </p:ext>
    </p:extLst>
  </p:cSld>
  <p:clrMapOvr>
    <a:masterClrMapping/>
  </p:clrMapOvr>
</p:sld>
</file>

<file path=ppt/slides/slide56.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46786" name="Rectangle 2"/>
          <p:cNvSpPr>
            <a:spLocks noGrp="1" noChangeArrowheads="1"/>
          </p:cNvSpPr>
          <p:nvPr>
            <p:ph type="title"/>
          </p:nvPr>
        </p:nvSpPr>
        <p:spPr/>
        <p:txBody>
          <a:bodyPr/>
          <a:lstStyle/>
          <a:p>
            <a:endParaRPr lang="el-GR"/>
          </a:p>
        </p:txBody>
      </p:sp>
      <p:sp>
        <p:nvSpPr>
          <p:cNvPr id="246787" name="Rectangle 3"/>
          <p:cNvSpPr>
            <a:spLocks noGrp="1" noChangeArrowheads="1"/>
          </p:cNvSpPr>
          <p:nvPr>
            <p:ph type="body" idx="1"/>
          </p:nvPr>
        </p:nvSpPr>
        <p:spPr/>
        <p:txBody>
          <a:bodyPr/>
          <a:lstStyle/>
          <a:p>
            <a:endParaRPr lang="el-GR"/>
          </a:p>
        </p:txBody>
      </p:sp>
      <p:pic>
        <p:nvPicPr>
          <p:cNvPr id="246788" name="Picture 4" descr="scan026"/>
          <p:cNvPicPr>
            <a:picLocks noChangeAspect="1" noChangeArrowheads="1"/>
          </p:cNvPicPr>
          <p:nvPr/>
        </p:nvPicPr>
        <p:blipFill>
          <a:blip r:embed="rId2" cstate="print"/>
          <a:srcRect/>
          <a:stretch>
            <a:fillRect/>
          </a:stretch>
        </p:blipFill>
        <p:spPr bwMode="auto">
          <a:xfrm>
            <a:off x="0" y="116632"/>
            <a:ext cx="4618038" cy="6524625"/>
          </a:xfrm>
          <a:prstGeom prst="rect">
            <a:avLst/>
          </a:prstGeom>
          <a:noFill/>
        </p:spPr>
      </p:pic>
      <p:pic>
        <p:nvPicPr>
          <p:cNvPr id="246789" name="Picture 5" descr="scan027"/>
          <p:cNvPicPr>
            <a:picLocks noChangeAspect="1" noChangeArrowheads="1"/>
          </p:cNvPicPr>
          <p:nvPr/>
        </p:nvPicPr>
        <p:blipFill>
          <a:blip r:embed="rId3" cstate="print"/>
          <a:srcRect/>
          <a:stretch>
            <a:fillRect/>
          </a:stretch>
        </p:blipFill>
        <p:spPr bwMode="auto">
          <a:xfrm>
            <a:off x="4572000" y="116632"/>
            <a:ext cx="4662488" cy="6524625"/>
          </a:xfrm>
          <a:prstGeom prst="rect">
            <a:avLst/>
          </a:prstGeom>
          <a:noFill/>
        </p:spPr>
      </p:pic>
    </p:spTree>
    <p:extLst>
      <p:ext uri="{BB962C8B-B14F-4D97-AF65-F5344CB8AC3E}">
        <p14:creationId xmlns:p14="http://schemas.microsoft.com/office/powerpoint/2010/main" xmlns="" val="2528829377"/>
      </p:ext>
    </p:extLst>
  </p:cSld>
  <p:clrMapOvr>
    <a:masterClrMapping/>
  </p:clrMapOvr>
</p:sld>
</file>

<file path=ppt/slides/slide57.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50882" name="Rectangle 2"/>
          <p:cNvSpPr>
            <a:spLocks noGrp="1" noChangeArrowheads="1"/>
          </p:cNvSpPr>
          <p:nvPr>
            <p:ph type="title"/>
          </p:nvPr>
        </p:nvSpPr>
        <p:spPr>
          <a:xfrm>
            <a:off x="323850" y="0"/>
            <a:ext cx="8229600" cy="764704"/>
          </a:xfrm>
        </p:spPr>
        <p:txBody>
          <a:bodyPr/>
          <a:lstStyle/>
          <a:p>
            <a:r>
              <a:rPr lang="en-US" sz="3200" b="1" dirty="0" smtClean="0">
                <a:solidFill>
                  <a:schemeClr val="bg1"/>
                </a:solidFill>
              </a:rPr>
              <a:t>Fritz Lang</a:t>
            </a:r>
            <a:r>
              <a:rPr lang="el-GR" sz="3200" b="1" dirty="0" smtClean="0">
                <a:solidFill>
                  <a:schemeClr val="bg1"/>
                </a:solidFill>
              </a:rPr>
              <a:t>,</a:t>
            </a:r>
            <a:r>
              <a:rPr lang="en-US" sz="3200" b="1" dirty="0" smtClean="0">
                <a:solidFill>
                  <a:schemeClr val="bg1"/>
                </a:solidFill>
              </a:rPr>
              <a:t> </a:t>
            </a:r>
            <a:r>
              <a:rPr lang="en-US" sz="3200" b="1" i="1" dirty="0" smtClean="0">
                <a:solidFill>
                  <a:schemeClr val="bg1"/>
                </a:solidFill>
              </a:rPr>
              <a:t>Metropolis</a:t>
            </a:r>
            <a:r>
              <a:rPr lang="el-GR" sz="3200" b="1" i="1" dirty="0" smtClean="0">
                <a:solidFill>
                  <a:schemeClr val="bg1"/>
                </a:solidFill>
              </a:rPr>
              <a:t>,</a:t>
            </a:r>
            <a:r>
              <a:rPr lang="en-US" sz="3200" b="1" dirty="0" smtClean="0">
                <a:solidFill>
                  <a:schemeClr val="bg1"/>
                </a:solidFill>
              </a:rPr>
              <a:t> 1926</a:t>
            </a:r>
            <a:endParaRPr lang="el-GR" sz="3200" b="1" dirty="0">
              <a:solidFill>
                <a:schemeClr val="bg1"/>
              </a:solidFill>
            </a:endParaRPr>
          </a:p>
        </p:txBody>
      </p:sp>
      <p:pic>
        <p:nvPicPr>
          <p:cNvPr id="250883" name="Picture 3" descr="scan006"/>
          <p:cNvPicPr>
            <a:picLocks noChangeAspect="1" noChangeArrowheads="1"/>
          </p:cNvPicPr>
          <p:nvPr/>
        </p:nvPicPr>
        <p:blipFill>
          <a:blip r:embed="rId2" cstate="print"/>
          <a:srcRect/>
          <a:stretch>
            <a:fillRect/>
          </a:stretch>
        </p:blipFill>
        <p:spPr bwMode="auto">
          <a:xfrm>
            <a:off x="1115616" y="724296"/>
            <a:ext cx="7200900" cy="6161088"/>
          </a:xfrm>
          <a:prstGeom prst="rect">
            <a:avLst/>
          </a:prstGeom>
          <a:noFill/>
        </p:spPr>
      </p:pic>
    </p:spTree>
    <p:extLst>
      <p:ext uri="{BB962C8B-B14F-4D97-AF65-F5344CB8AC3E}">
        <p14:creationId xmlns:p14="http://schemas.microsoft.com/office/powerpoint/2010/main" xmlns="" val="988998136"/>
      </p:ext>
    </p:extLst>
  </p:cSld>
  <p:clrMapOvr>
    <a:masterClrMapping/>
  </p:clrMapOvr>
</p:sld>
</file>

<file path=ppt/slides/slide58.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331778" name="Rectangle 2"/>
          <p:cNvSpPr>
            <a:spLocks noGrp="1" noChangeArrowheads="1"/>
          </p:cNvSpPr>
          <p:nvPr>
            <p:ph type="title"/>
          </p:nvPr>
        </p:nvSpPr>
        <p:spPr>
          <a:xfrm>
            <a:off x="5076825" y="274638"/>
            <a:ext cx="4067175" cy="6583362"/>
          </a:xfrm>
        </p:spPr>
        <p:txBody>
          <a:bodyPr/>
          <a:lstStyle/>
          <a:p>
            <a:r>
              <a:rPr lang="en-US" sz="3200" b="1" dirty="0">
                <a:solidFill>
                  <a:schemeClr val="bg1"/>
                </a:solidFill>
              </a:rPr>
              <a:t>Walter Dennis</a:t>
            </a:r>
            <a:br>
              <a:rPr lang="en-US" sz="3200" b="1" dirty="0">
                <a:solidFill>
                  <a:schemeClr val="bg1"/>
                </a:solidFill>
              </a:rPr>
            </a:br>
            <a:r>
              <a:rPr lang="en-US" sz="3200" b="1" dirty="0">
                <a:solidFill>
                  <a:schemeClr val="bg1"/>
                </a:solidFill>
              </a:rPr>
              <a:t>(model?)</a:t>
            </a:r>
            <a:br>
              <a:rPr lang="en-US" sz="3200" b="1" dirty="0">
                <a:solidFill>
                  <a:schemeClr val="bg1"/>
                </a:solidFill>
              </a:rPr>
            </a:br>
            <a:r>
              <a:rPr lang="en-US" sz="3200" b="1" dirty="0">
                <a:solidFill>
                  <a:schemeClr val="bg1"/>
                </a:solidFill>
              </a:rPr>
              <a:t/>
            </a:r>
            <a:br>
              <a:rPr lang="en-US" sz="3200" b="1" dirty="0">
                <a:solidFill>
                  <a:schemeClr val="bg1"/>
                </a:solidFill>
              </a:rPr>
            </a:br>
            <a:r>
              <a:rPr lang="en-US" sz="3200" b="1" dirty="0">
                <a:solidFill>
                  <a:schemeClr val="bg1"/>
                </a:solidFill>
              </a:rPr>
              <a:t/>
            </a:r>
            <a:br>
              <a:rPr lang="en-US" sz="3200" b="1" dirty="0">
                <a:solidFill>
                  <a:schemeClr val="bg1"/>
                </a:solidFill>
              </a:rPr>
            </a:br>
            <a:r>
              <a:rPr lang="en-US" sz="3200" b="1" dirty="0">
                <a:solidFill>
                  <a:schemeClr val="bg1"/>
                </a:solidFill>
              </a:rPr>
              <a:t>1930</a:t>
            </a:r>
            <a:endParaRPr lang="el-GR" sz="3200" b="1" dirty="0">
              <a:solidFill>
                <a:schemeClr val="bg1"/>
              </a:solidFill>
            </a:endParaRPr>
          </a:p>
        </p:txBody>
      </p:sp>
      <p:pic>
        <p:nvPicPr>
          <p:cNvPr id="331780" name="Picture 4" descr="scan003"/>
          <p:cNvPicPr>
            <a:picLocks noChangeAspect="1" noChangeArrowheads="1"/>
          </p:cNvPicPr>
          <p:nvPr/>
        </p:nvPicPr>
        <p:blipFill>
          <a:blip r:embed="rId2" cstate="print"/>
          <a:srcRect/>
          <a:stretch>
            <a:fillRect/>
          </a:stretch>
        </p:blipFill>
        <p:spPr bwMode="auto">
          <a:xfrm>
            <a:off x="0" y="0"/>
            <a:ext cx="4933950" cy="6858000"/>
          </a:xfrm>
          <a:prstGeom prst="rect">
            <a:avLst/>
          </a:prstGeom>
          <a:noFill/>
        </p:spPr>
      </p:pic>
    </p:spTree>
    <p:extLst>
      <p:ext uri="{BB962C8B-B14F-4D97-AF65-F5344CB8AC3E}">
        <p14:creationId xmlns:p14="http://schemas.microsoft.com/office/powerpoint/2010/main" xmlns="" val="378739926"/>
      </p:ext>
    </p:extLst>
  </p:cSld>
  <p:clrMapOvr>
    <a:masterClrMapping/>
  </p:clrMapOvr>
</p:sld>
</file>

<file path=ppt/slides/slide59.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12994" name="Rectangle 2"/>
          <p:cNvSpPr>
            <a:spLocks noGrp="1" noChangeArrowheads="1"/>
          </p:cNvSpPr>
          <p:nvPr>
            <p:ph type="title"/>
          </p:nvPr>
        </p:nvSpPr>
        <p:spPr>
          <a:xfrm>
            <a:off x="6300788" y="274638"/>
            <a:ext cx="2843212" cy="6394450"/>
          </a:xfrm>
        </p:spPr>
        <p:txBody>
          <a:bodyPr/>
          <a:lstStyle/>
          <a:p>
            <a:r>
              <a:rPr lang="en-US" sz="3200" b="1" dirty="0">
                <a:solidFill>
                  <a:schemeClr val="bg1"/>
                </a:solidFill>
              </a:rPr>
              <a:t>Superman </a:t>
            </a:r>
            <a:br>
              <a:rPr lang="en-US" sz="3200" b="1" dirty="0">
                <a:solidFill>
                  <a:schemeClr val="bg1"/>
                </a:solidFill>
              </a:rPr>
            </a:br>
            <a:r>
              <a:rPr lang="en-US" sz="3200" b="1" dirty="0">
                <a:solidFill>
                  <a:schemeClr val="bg1"/>
                </a:solidFill>
              </a:rPr>
              <a:t/>
            </a:r>
            <a:br>
              <a:rPr lang="en-US" sz="3200" b="1" dirty="0">
                <a:solidFill>
                  <a:schemeClr val="bg1"/>
                </a:solidFill>
              </a:rPr>
            </a:br>
            <a:r>
              <a:rPr lang="en-US" sz="3200" b="1" dirty="0">
                <a:solidFill>
                  <a:schemeClr val="bg1"/>
                </a:solidFill>
              </a:rPr>
              <a:t>1938</a:t>
            </a:r>
            <a:endParaRPr lang="el-GR" sz="3200" b="1" dirty="0">
              <a:solidFill>
                <a:schemeClr val="bg1"/>
              </a:solidFill>
            </a:endParaRPr>
          </a:p>
        </p:txBody>
      </p:sp>
      <p:pic>
        <p:nvPicPr>
          <p:cNvPr id="212996" name="Picture 4" descr="2"/>
          <p:cNvPicPr>
            <a:picLocks noChangeAspect="1" noChangeArrowheads="1"/>
          </p:cNvPicPr>
          <p:nvPr/>
        </p:nvPicPr>
        <p:blipFill>
          <a:blip r:embed="rId2" cstate="print"/>
          <a:srcRect/>
          <a:stretch>
            <a:fillRect/>
          </a:stretch>
        </p:blipFill>
        <p:spPr bwMode="auto">
          <a:xfrm>
            <a:off x="0" y="0"/>
            <a:ext cx="6186488" cy="6858000"/>
          </a:xfrm>
          <a:prstGeom prst="rect">
            <a:avLst/>
          </a:prstGeom>
          <a:noFill/>
        </p:spPr>
      </p:pic>
    </p:spTree>
    <p:extLst>
      <p:ext uri="{BB962C8B-B14F-4D97-AF65-F5344CB8AC3E}">
        <p14:creationId xmlns:p14="http://schemas.microsoft.com/office/powerpoint/2010/main" xmlns="" val="2163530968"/>
      </p:ext>
    </p:extLst>
  </p:cSld>
  <p:clrMapOvr>
    <a:masterClrMapping/>
  </p:clrMapOvr>
</p:sld>
</file>

<file path=ppt/slides/slide60.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339970" name="Rectangle 2"/>
          <p:cNvSpPr>
            <a:spLocks noGrp="1" noChangeArrowheads="1"/>
          </p:cNvSpPr>
          <p:nvPr>
            <p:ph type="title"/>
          </p:nvPr>
        </p:nvSpPr>
        <p:spPr>
          <a:xfrm>
            <a:off x="4787900" y="274638"/>
            <a:ext cx="4356100" cy="6583362"/>
          </a:xfrm>
        </p:spPr>
        <p:txBody>
          <a:bodyPr/>
          <a:lstStyle/>
          <a:p>
            <a:r>
              <a:rPr lang="en-US" sz="3200" b="1" dirty="0">
                <a:solidFill>
                  <a:schemeClr val="bg1"/>
                </a:solidFill>
              </a:rPr>
              <a:t>Lois Lane 1938</a:t>
            </a:r>
            <a:endParaRPr lang="el-GR" sz="3200" b="1" dirty="0">
              <a:solidFill>
                <a:schemeClr val="bg1"/>
              </a:solidFill>
            </a:endParaRPr>
          </a:p>
        </p:txBody>
      </p:sp>
      <p:pic>
        <p:nvPicPr>
          <p:cNvPr id="339971" name="Picture 3" descr="1"/>
          <p:cNvPicPr>
            <a:picLocks noChangeAspect="1" noChangeArrowheads="1"/>
          </p:cNvPicPr>
          <p:nvPr/>
        </p:nvPicPr>
        <p:blipFill>
          <a:blip r:embed="rId2" cstate="print"/>
          <a:srcRect/>
          <a:stretch>
            <a:fillRect/>
          </a:stretch>
        </p:blipFill>
        <p:spPr bwMode="auto">
          <a:xfrm>
            <a:off x="0" y="0"/>
            <a:ext cx="4659313" cy="6858000"/>
          </a:xfrm>
          <a:prstGeom prst="rect">
            <a:avLst/>
          </a:prstGeom>
          <a:noFill/>
        </p:spPr>
      </p:pic>
    </p:spTree>
    <p:extLst>
      <p:ext uri="{BB962C8B-B14F-4D97-AF65-F5344CB8AC3E}">
        <p14:creationId xmlns:p14="http://schemas.microsoft.com/office/powerpoint/2010/main" xmlns="" val="1976477711"/>
      </p:ext>
    </p:extLst>
  </p:cSld>
  <p:clrMapOvr>
    <a:masterClrMapping/>
  </p:clrMapOvr>
</p:sld>
</file>

<file path=ppt/slides/slide61.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14018" name="Rectangle 2"/>
          <p:cNvSpPr>
            <a:spLocks noGrp="1" noChangeArrowheads="1"/>
          </p:cNvSpPr>
          <p:nvPr>
            <p:ph type="title"/>
          </p:nvPr>
        </p:nvSpPr>
        <p:spPr>
          <a:xfrm>
            <a:off x="250825" y="0"/>
            <a:ext cx="8229600" cy="980728"/>
          </a:xfrm>
        </p:spPr>
        <p:txBody>
          <a:bodyPr/>
          <a:lstStyle/>
          <a:p>
            <a:r>
              <a:rPr lang="en-US" sz="3200" b="1" dirty="0">
                <a:solidFill>
                  <a:schemeClr val="bg1"/>
                </a:solidFill>
              </a:rPr>
              <a:t>MECHANICAL MONSTERS</a:t>
            </a:r>
            <a:br>
              <a:rPr lang="en-US" sz="3200" b="1" dirty="0">
                <a:solidFill>
                  <a:schemeClr val="bg1"/>
                </a:solidFill>
              </a:rPr>
            </a:br>
            <a:r>
              <a:rPr lang="en-US" sz="3200" b="1" dirty="0">
                <a:solidFill>
                  <a:schemeClr val="bg1"/>
                </a:solidFill>
              </a:rPr>
              <a:t>SUPERMAN ANIMATION 1941</a:t>
            </a:r>
            <a:endParaRPr lang="el-GR" sz="3200" b="1" dirty="0">
              <a:solidFill>
                <a:schemeClr val="bg1"/>
              </a:solidFill>
            </a:endParaRPr>
          </a:p>
        </p:txBody>
      </p:sp>
      <p:pic>
        <p:nvPicPr>
          <p:cNvPr id="214020" name="Picture 4" descr="6 "/>
          <p:cNvPicPr>
            <a:picLocks noChangeAspect="1" noChangeArrowheads="1"/>
          </p:cNvPicPr>
          <p:nvPr/>
        </p:nvPicPr>
        <p:blipFill>
          <a:blip r:embed="rId2" cstate="print"/>
          <a:srcRect/>
          <a:stretch>
            <a:fillRect/>
          </a:stretch>
        </p:blipFill>
        <p:spPr bwMode="auto">
          <a:xfrm>
            <a:off x="827088" y="949325"/>
            <a:ext cx="7380287" cy="5908675"/>
          </a:xfrm>
          <a:prstGeom prst="rect">
            <a:avLst/>
          </a:prstGeom>
          <a:noFill/>
        </p:spPr>
      </p:pic>
    </p:spTree>
    <p:extLst>
      <p:ext uri="{BB962C8B-B14F-4D97-AF65-F5344CB8AC3E}">
        <p14:creationId xmlns:p14="http://schemas.microsoft.com/office/powerpoint/2010/main" xmlns="" val="1236046180"/>
      </p:ext>
    </p:extLst>
  </p:cSld>
  <p:clrMapOvr>
    <a:masterClrMapping/>
  </p:clrMapOvr>
</p:sld>
</file>

<file path=ppt/slides/slide62.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338946" name="Rectangle 2"/>
          <p:cNvSpPr>
            <a:spLocks noGrp="1" noChangeArrowheads="1"/>
          </p:cNvSpPr>
          <p:nvPr>
            <p:ph type="title"/>
          </p:nvPr>
        </p:nvSpPr>
        <p:spPr>
          <a:xfrm>
            <a:off x="4932363" y="274638"/>
            <a:ext cx="4211637" cy="6583362"/>
          </a:xfrm>
        </p:spPr>
        <p:txBody>
          <a:bodyPr/>
          <a:lstStyle/>
          <a:p>
            <a:r>
              <a:rPr lang="en-US" sz="3200" b="1" dirty="0">
                <a:solidFill>
                  <a:schemeClr val="bg1"/>
                </a:solidFill>
              </a:rPr>
              <a:t>1943</a:t>
            </a:r>
            <a:endParaRPr lang="el-GR" sz="3200" b="1" dirty="0">
              <a:solidFill>
                <a:schemeClr val="bg1"/>
              </a:solidFill>
            </a:endParaRPr>
          </a:p>
        </p:txBody>
      </p:sp>
      <p:pic>
        <p:nvPicPr>
          <p:cNvPr id="338948" name="Picture 4" descr="9"/>
          <p:cNvPicPr>
            <a:picLocks noChangeAspect="1" noChangeArrowheads="1"/>
          </p:cNvPicPr>
          <p:nvPr/>
        </p:nvPicPr>
        <p:blipFill>
          <a:blip r:embed="rId2" cstate="print"/>
          <a:srcRect/>
          <a:stretch>
            <a:fillRect/>
          </a:stretch>
        </p:blipFill>
        <p:spPr bwMode="auto">
          <a:xfrm>
            <a:off x="0" y="0"/>
            <a:ext cx="4829175" cy="6858000"/>
          </a:xfrm>
          <a:prstGeom prst="rect">
            <a:avLst/>
          </a:prstGeom>
          <a:noFill/>
        </p:spPr>
      </p:pic>
    </p:spTree>
    <p:extLst>
      <p:ext uri="{BB962C8B-B14F-4D97-AF65-F5344CB8AC3E}">
        <p14:creationId xmlns:p14="http://schemas.microsoft.com/office/powerpoint/2010/main" xmlns="" val="2433341141"/>
      </p:ext>
    </p:extLst>
  </p:cSld>
  <p:clrMapOvr>
    <a:masterClrMapping/>
  </p:clrMapOvr>
</p:sld>
</file>

<file path=ppt/slides/slide63.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15042" name="Rectangle 2"/>
          <p:cNvSpPr>
            <a:spLocks noGrp="1" noChangeArrowheads="1"/>
          </p:cNvSpPr>
          <p:nvPr>
            <p:ph type="title"/>
          </p:nvPr>
        </p:nvSpPr>
        <p:spPr>
          <a:xfrm>
            <a:off x="5292725" y="274638"/>
            <a:ext cx="3851275" cy="6583362"/>
          </a:xfrm>
        </p:spPr>
        <p:txBody>
          <a:bodyPr/>
          <a:lstStyle/>
          <a:p>
            <a:r>
              <a:rPr lang="en-US" sz="3200" b="1" dirty="0">
                <a:solidFill>
                  <a:schemeClr val="bg1"/>
                </a:solidFill>
              </a:rPr>
              <a:t>1944</a:t>
            </a:r>
            <a:endParaRPr lang="el-GR" sz="3200" b="1" dirty="0">
              <a:solidFill>
                <a:schemeClr val="bg1"/>
              </a:solidFill>
            </a:endParaRPr>
          </a:p>
        </p:txBody>
      </p:sp>
      <p:pic>
        <p:nvPicPr>
          <p:cNvPr id="215044" name="Picture 4" descr="10"/>
          <p:cNvPicPr>
            <a:picLocks noChangeAspect="1" noChangeArrowheads="1"/>
          </p:cNvPicPr>
          <p:nvPr/>
        </p:nvPicPr>
        <p:blipFill>
          <a:blip r:embed="rId2" cstate="print"/>
          <a:srcRect/>
          <a:stretch>
            <a:fillRect/>
          </a:stretch>
        </p:blipFill>
        <p:spPr bwMode="auto">
          <a:xfrm>
            <a:off x="0" y="0"/>
            <a:ext cx="5099050" cy="6858000"/>
          </a:xfrm>
          <a:prstGeom prst="rect">
            <a:avLst/>
          </a:prstGeom>
          <a:noFill/>
        </p:spPr>
      </p:pic>
    </p:spTree>
    <p:extLst>
      <p:ext uri="{BB962C8B-B14F-4D97-AF65-F5344CB8AC3E}">
        <p14:creationId xmlns:p14="http://schemas.microsoft.com/office/powerpoint/2010/main" xmlns="" val="1008913758"/>
      </p:ext>
    </p:extLst>
  </p:cSld>
  <p:clrMapOvr>
    <a:masterClrMapping/>
  </p:clrMapOvr>
</p:sld>
</file>

<file path=ppt/slides/slide64.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49858" name="Rectangle 2"/>
          <p:cNvSpPr>
            <a:spLocks noGrp="1" noChangeArrowheads="1"/>
          </p:cNvSpPr>
          <p:nvPr>
            <p:ph type="title"/>
          </p:nvPr>
        </p:nvSpPr>
        <p:spPr>
          <a:xfrm>
            <a:off x="0" y="5949280"/>
            <a:ext cx="8229600" cy="764704"/>
          </a:xfrm>
        </p:spPr>
        <p:txBody>
          <a:bodyPr/>
          <a:lstStyle/>
          <a:p>
            <a:r>
              <a:rPr lang="en-US" sz="3200" b="1" dirty="0">
                <a:solidFill>
                  <a:schemeClr val="bg1"/>
                </a:solidFill>
              </a:rPr>
              <a:t>SUPERBOY </a:t>
            </a:r>
            <a:br>
              <a:rPr lang="en-US" sz="3200" b="1" dirty="0">
                <a:solidFill>
                  <a:schemeClr val="bg1"/>
                </a:solidFill>
              </a:rPr>
            </a:br>
            <a:r>
              <a:rPr lang="en-US" sz="3200" b="1" dirty="0">
                <a:solidFill>
                  <a:schemeClr val="bg1"/>
                </a:solidFill>
              </a:rPr>
              <a:t>(Don Cameron – Joe Shuster) 1945</a:t>
            </a:r>
            <a:endParaRPr lang="el-GR" sz="3200" b="1" dirty="0">
              <a:solidFill>
                <a:schemeClr val="bg1"/>
              </a:solidFill>
            </a:endParaRPr>
          </a:p>
        </p:txBody>
      </p:sp>
      <p:pic>
        <p:nvPicPr>
          <p:cNvPr id="249860" name="Picture 4" descr="scan011"/>
          <p:cNvPicPr>
            <a:picLocks noChangeAspect="1" noChangeArrowheads="1"/>
          </p:cNvPicPr>
          <p:nvPr/>
        </p:nvPicPr>
        <p:blipFill>
          <a:blip r:embed="rId2" cstate="print"/>
          <a:srcRect/>
          <a:stretch>
            <a:fillRect/>
          </a:stretch>
        </p:blipFill>
        <p:spPr bwMode="auto">
          <a:xfrm>
            <a:off x="1154576" y="0"/>
            <a:ext cx="6440396" cy="5733256"/>
          </a:xfrm>
          <a:prstGeom prst="rect">
            <a:avLst/>
          </a:prstGeom>
          <a:noFill/>
        </p:spPr>
      </p:pic>
    </p:spTree>
    <p:extLst>
      <p:ext uri="{BB962C8B-B14F-4D97-AF65-F5344CB8AC3E}">
        <p14:creationId xmlns:p14="http://schemas.microsoft.com/office/powerpoint/2010/main" xmlns="" val="458700613"/>
      </p:ext>
    </p:extLst>
  </p:cSld>
  <p:clrMapOvr>
    <a:masterClrMapping/>
  </p:clrMapOvr>
</p:sld>
</file>

<file path=ppt/slides/slide65.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53954" name="Rectangle 2"/>
          <p:cNvSpPr>
            <a:spLocks noGrp="1" noChangeArrowheads="1"/>
          </p:cNvSpPr>
          <p:nvPr>
            <p:ph type="title"/>
          </p:nvPr>
        </p:nvSpPr>
        <p:spPr>
          <a:xfrm>
            <a:off x="4500563" y="274638"/>
            <a:ext cx="4186237" cy="6583362"/>
          </a:xfrm>
        </p:spPr>
        <p:txBody>
          <a:bodyPr/>
          <a:lstStyle/>
          <a:p>
            <a:r>
              <a:rPr lang="en-US" sz="3200" b="1" dirty="0">
                <a:solidFill>
                  <a:schemeClr val="bg1"/>
                </a:solidFill>
              </a:rPr>
              <a:t>Kirk </a:t>
            </a:r>
            <a:r>
              <a:rPr lang="en-US" sz="3200" b="1" dirty="0" err="1">
                <a:solidFill>
                  <a:schemeClr val="bg1"/>
                </a:solidFill>
              </a:rPr>
              <a:t>Alyn</a:t>
            </a:r>
            <a:r>
              <a:rPr lang="en-US" sz="3200" b="1" dirty="0">
                <a:solidFill>
                  <a:schemeClr val="bg1"/>
                </a:solidFill>
              </a:rPr>
              <a:t/>
            </a:r>
            <a:br>
              <a:rPr lang="en-US" sz="3200" b="1" dirty="0">
                <a:solidFill>
                  <a:schemeClr val="bg1"/>
                </a:solidFill>
              </a:rPr>
            </a:br>
            <a:r>
              <a:rPr lang="en-US" sz="3200" b="1" dirty="0">
                <a:solidFill>
                  <a:schemeClr val="bg1"/>
                </a:solidFill>
              </a:rPr>
              <a:t>1948</a:t>
            </a:r>
            <a:br>
              <a:rPr lang="en-US" sz="3200" b="1" dirty="0">
                <a:solidFill>
                  <a:schemeClr val="bg1"/>
                </a:solidFill>
              </a:rPr>
            </a:br>
            <a:r>
              <a:rPr lang="en-US" sz="3200" b="1" dirty="0">
                <a:solidFill>
                  <a:schemeClr val="bg1"/>
                </a:solidFill>
              </a:rPr>
              <a:t/>
            </a:r>
            <a:br>
              <a:rPr lang="en-US" sz="3200" b="1" dirty="0">
                <a:solidFill>
                  <a:schemeClr val="bg1"/>
                </a:solidFill>
              </a:rPr>
            </a:br>
            <a:r>
              <a:rPr lang="en-US" sz="3200" b="1" dirty="0">
                <a:solidFill>
                  <a:schemeClr val="bg1"/>
                </a:solidFill>
              </a:rPr>
              <a:t>Cinema</a:t>
            </a:r>
            <a:br>
              <a:rPr lang="en-US" sz="3200" b="1" dirty="0">
                <a:solidFill>
                  <a:schemeClr val="bg1"/>
                </a:solidFill>
              </a:rPr>
            </a:br>
            <a:r>
              <a:rPr lang="en-US" sz="3200" b="1" dirty="0">
                <a:solidFill>
                  <a:schemeClr val="bg1"/>
                </a:solidFill>
              </a:rPr>
              <a:t/>
            </a:r>
            <a:br>
              <a:rPr lang="en-US" sz="3200" b="1" dirty="0">
                <a:solidFill>
                  <a:schemeClr val="bg1"/>
                </a:solidFill>
              </a:rPr>
            </a:br>
            <a:r>
              <a:rPr lang="en-US" sz="3200" b="1" dirty="0">
                <a:solidFill>
                  <a:schemeClr val="bg1"/>
                </a:solidFill>
              </a:rPr>
              <a:t/>
            </a:r>
            <a:br>
              <a:rPr lang="en-US" sz="3200" b="1" dirty="0">
                <a:solidFill>
                  <a:schemeClr val="bg1"/>
                </a:solidFill>
              </a:rPr>
            </a:br>
            <a:r>
              <a:rPr lang="en-US" sz="3200" b="1" dirty="0">
                <a:solidFill>
                  <a:schemeClr val="bg1"/>
                </a:solidFill>
              </a:rPr>
              <a:t/>
            </a:r>
            <a:br>
              <a:rPr lang="en-US" sz="3200" b="1" dirty="0">
                <a:solidFill>
                  <a:schemeClr val="bg1"/>
                </a:solidFill>
              </a:rPr>
            </a:br>
            <a:r>
              <a:rPr lang="en-US" sz="3200" b="1" dirty="0">
                <a:solidFill>
                  <a:schemeClr val="bg1"/>
                </a:solidFill>
              </a:rPr>
              <a:t/>
            </a:r>
            <a:br>
              <a:rPr lang="en-US" sz="3200" b="1" dirty="0">
                <a:solidFill>
                  <a:schemeClr val="bg1"/>
                </a:solidFill>
              </a:rPr>
            </a:br>
            <a:r>
              <a:rPr lang="en-US" sz="3200" b="1" dirty="0">
                <a:solidFill>
                  <a:schemeClr val="bg1"/>
                </a:solidFill>
              </a:rPr>
              <a:t>TV</a:t>
            </a:r>
            <a:r>
              <a:rPr lang="en-US" sz="4000" dirty="0">
                <a:solidFill>
                  <a:schemeClr val="bg1"/>
                </a:solidFill>
              </a:rPr>
              <a:t/>
            </a:r>
            <a:br>
              <a:rPr lang="en-US" sz="4000" dirty="0">
                <a:solidFill>
                  <a:schemeClr val="bg1"/>
                </a:solidFill>
              </a:rPr>
            </a:br>
            <a:r>
              <a:rPr lang="en-US" sz="4000" dirty="0">
                <a:solidFill>
                  <a:schemeClr val="bg1"/>
                </a:solidFill>
              </a:rPr>
              <a:t/>
            </a:r>
            <a:br>
              <a:rPr lang="en-US" sz="4000" dirty="0">
                <a:solidFill>
                  <a:schemeClr val="bg1"/>
                </a:solidFill>
              </a:rPr>
            </a:br>
            <a:endParaRPr lang="el-GR" sz="4000" dirty="0">
              <a:solidFill>
                <a:schemeClr val="bg1"/>
              </a:solidFill>
            </a:endParaRPr>
          </a:p>
        </p:txBody>
      </p:sp>
      <p:pic>
        <p:nvPicPr>
          <p:cNvPr id="253955" name="Picture 3" descr="scan012"/>
          <p:cNvPicPr>
            <a:picLocks noChangeAspect="1" noChangeArrowheads="1"/>
          </p:cNvPicPr>
          <p:nvPr/>
        </p:nvPicPr>
        <p:blipFill>
          <a:blip r:embed="rId2" cstate="print"/>
          <a:srcRect/>
          <a:stretch>
            <a:fillRect/>
          </a:stretch>
        </p:blipFill>
        <p:spPr bwMode="auto">
          <a:xfrm>
            <a:off x="0" y="0"/>
            <a:ext cx="4464050" cy="6858000"/>
          </a:xfrm>
          <a:prstGeom prst="rect">
            <a:avLst/>
          </a:prstGeom>
          <a:noFill/>
        </p:spPr>
      </p:pic>
    </p:spTree>
    <p:extLst>
      <p:ext uri="{BB962C8B-B14F-4D97-AF65-F5344CB8AC3E}">
        <p14:creationId xmlns:p14="http://schemas.microsoft.com/office/powerpoint/2010/main" xmlns="" val="2324947041"/>
      </p:ext>
    </p:extLst>
  </p:cSld>
  <p:clrMapOvr>
    <a:masterClrMapping/>
  </p:clrMapOvr>
</p:sld>
</file>

<file path=ppt/slides/slide66.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52930" name="Rectangle 2"/>
          <p:cNvSpPr>
            <a:spLocks noGrp="1" noChangeArrowheads="1"/>
          </p:cNvSpPr>
          <p:nvPr>
            <p:ph type="title"/>
          </p:nvPr>
        </p:nvSpPr>
        <p:spPr>
          <a:xfrm>
            <a:off x="6084888" y="274638"/>
            <a:ext cx="3059112" cy="6583362"/>
          </a:xfrm>
        </p:spPr>
        <p:txBody>
          <a:bodyPr/>
          <a:lstStyle/>
          <a:p>
            <a:r>
              <a:rPr lang="en-US" sz="3200" b="1" dirty="0">
                <a:solidFill>
                  <a:schemeClr val="bg1"/>
                </a:solidFill>
              </a:rPr>
              <a:t>George Reeves</a:t>
            </a:r>
            <a:br>
              <a:rPr lang="en-US" sz="3200" b="1" dirty="0">
                <a:solidFill>
                  <a:schemeClr val="bg1"/>
                </a:solidFill>
              </a:rPr>
            </a:br>
            <a:r>
              <a:rPr lang="en-US" sz="3200" b="1" dirty="0">
                <a:solidFill>
                  <a:schemeClr val="bg1"/>
                </a:solidFill>
              </a:rPr>
              <a:t> </a:t>
            </a:r>
            <a:br>
              <a:rPr lang="en-US" sz="3200" b="1" dirty="0">
                <a:solidFill>
                  <a:schemeClr val="bg1"/>
                </a:solidFill>
              </a:rPr>
            </a:br>
            <a:r>
              <a:rPr lang="en-US" sz="3200" b="1" dirty="0">
                <a:solidFill>
                  <a:schemeClr val="bg1"/>
                </a:solidFill>
              </a:rPr>
              <a:t>I Love Lucy</a:t>
            </a:r>
            <a:br>
              <a:rPr lang="en-US" sz="3200" b="1" dirty="0">
                <a:solidFill>
                  <a:schemeClr val="bg1"/>
                </a:solidFill>
              </a:rPr>
            </a:br>
            <a:r>
              <a:rPr lang="en-US" sz="3200" b="1" dirty="0">
                <a:solidFill>
                  <a:schemeClr val="bg1"/>
                </a:solidFill>
              </a:rPr>
              <a:t/>
            </a:r>
            <a:br>
              <a:rPr lang="en-US" sz="3200" b="1" dirty="0">
                <a:solidFill>
                  <a:schemeClr val="bg1"/>
                </a:solidFill>
              </a:rPr>
            </a:br>
            <a:r>
              <a:rPr lang="en-US" sz="3200" b="1" dirty="0">
                <a:solidFill>
                  <a:schemeClr val="bg1"/>
                </a:solidFill>
              </a:rPr>
              <a:t>1956</a:t>
            </a:r>
            <a:endParaRPr lang="el-GR" sz="3200" b="1" dirty="0">
              <a:solidFill>
                <a:schemeClr val="bg1"/>
              </a:solidFill>
            </a:endParaRPr>
          </a:p>
        </p:txBody>
      </p:sp>
      <p:pic>
        <p:nvPicPr>
          <p:cNvPr id="252931" name="Picture 3" descr="scan013"/>
          <p:cNvPicPr>
            <a:picLocks noChangeAspect="1" noChangeArrowheads="1"/>
          </p:cNvPicPr>
          <p:nvPr/>
        </p:nvPicPr>
        <p:blipFill>
          <a:blip r:embed="rId2" cstate="print"/>
          <a:srcRect/>
          <a:stretch>
            <a:fillRect/>
          </a:stretch>
        </p:blipFill>
        <p:spPr bwMode="auto">
          <a:xfrm>
            <a:off x="0" y="0"/>
            <a:ext cx="5992813" cy="6858000"/>
          </a:xfrm>
          <a:prstGeom prst="rect">
            <a:avLst/>
          </a:prstGeom>
          <a:noFill/>
        </p:spPr>
      </p:pic>
    </p:spTree>
    <p:extLst>
      <p:ext uri="{BB962C8B-B14F-4D97-AF65-F5344CB8AC3E}">
        <p14:creationId xmlns:p14="http://schemas.microsoft.com/office/powerpoint/2010/main" xmlns="" val="1607742072"/>
      </p:ext>
    </p:extLst>
  </p:cSld>
  <p:clrMapOvr>
    <a:masterClrMapping/>
  </p:clrMapOvr>
</p:sld>
</file>

<file path=ppt/slides/slide67.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54978" name="Rectangle 2"/>
          <p:cNvSpPr>
            <a:spLocks noGrp="1" noChangeArrowheads="1"/>
          </p:cNvSpPr>
          <p:nvPr>
            <p:ph type="title"/>
          </p:nvPr>
        </p:nvSpPr>
        <p:spPr>
          <a:xfrm>
            <a:off x="5795963" y="274638"/>
            <a:ext cx="3168650" cy="6583362"/>
          </a:xfrm>
        </p:spPr>
        <p:txBody>
          <a:bodyPr/>
          <a:lstStyle/>
          <a:p>
            <a:r>
              <a:rPr lang="en-US" sz="3200" b="1" dirty="0">
                <a:solidFill>
                  <a:schemeClr val="bg1"/>
                </a:solidFill>
              </a:rPr>
              <a:t>1959</a:t>
            </a:r>
            <a:endParaRPr lang="el-GR" sz="3200" b="1" dirty="0">
              <a:solidFill>
                <a:schemeClr val="bg1"/>
              </a:solidFill>
            </a:endParaRPr>
          </a:p>
        </p:txBody>
      </p:sp>
      <p:pic>
        <p:nvPicPr>
          <p:cNvPr id="254979" name="Picture 3" descr="scan014"/>
          <p:cNvPicPr>
            <a:picLocks noChangeAspect="1" noChangeArrowheads="1"/>
          </p:cNvPicPr>
          <p:nvPr/>
        </p:nvPicPr>
        <p:blipFill>
          <a:blip r:embed="rId2" cstate="print"/>
          <a:srcRect/>
          <a:stretch>
            <a:fillRect/>
          </a:stretch>
        </p:blipFill>
        <p:spPr bwMode="auto">
          <a:xfrm>
            <a:off x="0" y="0"/>
            <a:ext cx="5599113" cy="6858000"/>
          </a:xfrm>
          <a:prstGeom prst="rect">
            <a:avLst/>
          </a:prstGeom>
          <a:noFill/>
        </p:spPr>
      </p:pic>
    </p:spTree>
    <p:extLst>
      <p:ext uri="{BB962C8B-B14F-4D97-AF65-F5344CB8AC3E}">
        <p14:creationId xmlns:p14="http://schemas.microsoft.com/office/powerpoint/2010/main" xmlns="" val="960331287"/>
      </p:ext>
    </p:extLst>
  </p:cSld>
  <p:clrMapOvr>
    <a:masterClrMapping/>
  </p:clrMapOvr>
</p:sld>
</file>

<file path=ppt/slides/slide68.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59074" name="Rectangle 2"/>
          <p:cNvSpPr>
            <a:spLocks noGrp="1" noChangeArrowheads="1"/>
          </p:cNvSpPr>
          <p:nvPr>
            <p:ph type="title"/>
          </p:nvPr>
        </p:nvSpPr>
        <p:spPr>
          <a:xfrm>
            <a:off x="3924300" y="115888"/>
            <a:ext cx="4691063" cy="6742112"/>
          </a:xfrm>
        </p:spPr>
        <p:txBody>
          <a:bodyPr/>
          <a:lstStyle/>
          <a:p>
            <a:r>
              <a:rPr lang="en-US" sz="3200" b="1" dirty="0">
                <a:solidFill>
                  <a:schemeClr val="bg1"/>
                </a:solidFill>
              </a:rPr>
              <a:t>The First Death </a:t>
            </a:r>
            <a:br>
              <a:rPr lang="en-US" sz="3200" b="1" dirty="0">
                <a:solidFill>
                  <a:schemeClr val="bg1"/>
                </a:solidFill>
              </a:rPr>
            </a:br>
            <a:r>
              <a:rPr lang="en-US" sz="3200" b="1" dirty="0">
                <a:solidFill>
                  <a:schemeClr val="bg1"/>
                </a:solidFill>
              </a:rPr>
              <a:t>1961</a:t>
            </a:r>
            <a:br>
              <a:rPr lang="en-US" sz="3200" b="1" dirty="0">
                <a:solidFill>
                  <a:schemeClr val="bg1"/>
                </a:solidFill>
              </a:rPr>
            </a:br>
            <a:r>
              <a:rPr lang="en-US" sz="3200" b="1" dirty="0">
                <a:solidFill>
                  <a:schemeClr val="bg1"/>
                </a:solidFill>
              </a:rPr>
              <a:t/>
            </a:r>
            <a:br>
              <a:rPr lang="en-US" sz="3200" b="1" dirty="0">
                <a:solidFill>
                  <a:schemeClr val="bg1"/>
                </a:solidFill>
              </a:rPr>
            </a:br>
            <a:r>
              <a:rPr lang="en-US" sz="3200" b="1" dirty="0">
                <a:solidFill>
                  <a:schemeClr val="bg1"/>
                </a:solidFill>
              </a:rPr>
              <a:t/>
            </a:r>
            <a:br>
              <a:rPr lang="en-US" sz="3200" b="1" dirty="0">
                <a:solidFill>
                  <a:schemeClr val="bg1"/>
                </a:solidFill>
              </a:rPr>
            </a:br>
            <a:r>
              <a:rPr lang="en-US" sz="3200" b="1" dirty="0">
                <a:solidFill>
                  <a:schemeClr val="bg1"/>
                </a:solidFill>
              </a:rPr>
              <a:t/>
            </a:r>
            <a:br>
              <a:rPr lang="en-US" sz="3200" b="1" dirty="0">
                <a:solidFill>
                  <a:schemeClr val="bg1"/>
                </a:solidFill>
              </a:rPr>
            </a:br>
            <a:r>
              <a:rPr lang="en-US" sz="3200" b="1" dirty="0">
                <a:solidFill>
                  <a:schemeClr val="bg1"/>
                </a:solidFill>
              </a:rPr>
              <a:t>Twins?</a:t>
            </a:r>
            <a:br>
              <a:rPr lang="en-US" sz="3200" b="1" dirty="0">
                <a:solidFill>
                  <a:schemeClr val="bg1"/>
                </a:solidFill>
              </a:rPr>
            </a:br>
            <a:r>
              <a:rPr lang="en-US" sz="3200" b="1" dirty="0">
                <a:solidFill>
                  <a:schemeClr val="bg1"/>
                </a:solidFill>
              </a:rPr>
              <a:t>1963</a:t>
            </a:r>
            <a:endParaRPr lang="el-GR" sz="3200" b="1" dirty="0">
              <a:solidFill>
                <a:schemeClr val="bg1"/>
              </a:solidFill>
            </a:endParaRPr>
          </a:p>
        </p:txBody>
      </p:sp>
      <p:pic>
        <p:nvPicPr>
          <p:cNvPr id="259075" name="Picture 3" descr="scan016"/>
          <p:cNvPicPr>
            <a:picLocks noChangeAspect="1" noChangeArrowheads="1"/>
          </p:cNvPicPr>
          <p:nvPr/>
        </p:nvPicPr>
        <p:blipFill>
          <a:blip r:embed="rId2" cstate="print"/>
          <a:srcRect/>
          <a:stretch>
            <a:fillRect/>
          </a:stretch>
        </p:blipFill>
        <p:spPr bwMode="auto">
          <a:xfrm>
            <a:off x="0" y="0"/>
            <a:ext cx="3759200" cy="6858000"/>
          </a:xfrm>
          <a:prstGeom prst="rect">
            <a:avLst/>
          </a:prstGeom>
          <a:noFill/>
        </p:spPr>
      </p:pic>
    </p:spTree>
    <p:extLst>
      <p:ext uri="{BB962C8B-B14F-4D97-AF65-F5344CB8AC3E}">
        <p14:creationId xmlns:p14="http://schemas.microsoft.com/office/powerpoint/2010/main" xmlns="" val="4255664848"/>
      </p:ext>
    </p:extLst>
  </p:cSld>
  <p:clrMapOvr>
    <a:masterClrMapping/>
  </p:clrMapOvr>
</p:sld>
</file>

<file path=ppt/slides/slide69.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366594" name="Rectangle 2"/>
          <p:cNvSpPr>
            <a:spLocks noGrp="1" noChangeArrowheads="1"/>
          </p:cNvSpPr>
          <p:nvPr>
            <p:ph type="title"/>
          </p:nvPr>
        </p:nvSpPr>
        <p:spPr>
          <a:xfrm>
            <a:off x="4932363" y="274638"/>
            <a:ext cx="4211637" cy="6583362"/>
          </a:xfrm>
        </p:spPr>
        <p:txBody>
          <a:bodyPr/>
          <a:lstStyle/>
          <a:p>
            <a:r>
              <a:rPr lang="en-US" sz="3200" b="1" dirty="0">
                <a:solidFill>
                  <a:schemeClr val="bg1"/>
                </a:solidFill>
              </a:rPr>
              <a:t>Superman </a:t>
            </a:r>
            <a:br>
              <a:rPr lang="en-US" sz="3200" b="1" dirty="0">
                <a:solidFill>
                  <a:schemeClr val="bg1"/>
                </a:solidFill>
              </a:rPr>
            </a:br>
            <a:r>
              <a:rPr lang="en-US" sz="3200" b="1" dirty="0" err="1">
                <a:solidFill>
                  <a:schemeClr val="bg1"/>
                </a:solidFill>
              </a:rPr>
              <a:t>vs</a:t>
            </a:r>
            <a:r>
              <a:rPr lang="en-US" sz="3200" b="1" dirty="0">
                <a:solidFill>
                  <a:schemeClr val="bg1"/>
                </a:solidFill>
              </a:rPr>
              <a:t> </a:t>
            </a:r>
            <a:br>
              <a:rPr lang="en-US" sz="3200" b="1" dirty="0">
                <a:solidFill>
                  <a:schemeClr val="bg1"/>
                </a:solidFill>
              </a:rPr>
            </a:br>
            <a:r>
              <a:rPr lang="en-US" sz="3200" b="1" dirty="0">
                <a:solidFill>
                  <a:schemeClr val="bg1"/>
                </a:solidFill>
              </a:rPr>
              <a:t>Batman </a:t>
            </a:r>
            <a:br>
              <a:rPr lang="en-US" sz="3200" b="1" dirty="0">
                <a:solidFill>
                  <a:schemeClr val="bg1"/>
                </a:solidFill>
              </a:rPr>
            </a:br>
            <a:r>
              <a:rPr lang="en-US" sz="3200" b="1" dirty="0" err="1">
                <a:solidFill>
                  <a:schemeClr val="bg1"/>
                </a:solidFill>
              </a:rPr>
              <a:t>vs</a:t>
            </a:r>
            <a:r>
              <a:rPr lang="en-US" sz="3200" b="1" dirty="0">
                <a:solidFill>
                  <a:schemeClr val="bg1"/>
                </a:solidFill>
              </a:rPr>
              <a:t> </a:t>
            </a:r>
            <a:br>
              <a:rPr lang="en-US" sz="3200" b="1" dirty="0">
                <a:solidFill>
                  <a:schemeClr val="bg1"/>
                </a:solidFill>
              </a:rPr>
            </a:br>
            <a:r>
              <a:rPr lang="en-US" sz="3200" b="1" dirty="0">
                <a:solidFill>
                  <a:schemeClr val="bg1"/>
                </a:solidFill>
              </a:rPr>
              <a:t>Lois</a:t>
            </a:r>
            <a:br>
              <a:rPr lang="en-US" sz="3200" b="1" dirty="0">
                <a:solidFill>
                  <a:schemeClr val="bg1"/>
                </a:solidFill>
              </a:rPr>
            </a:br>
            <a:r>
              <a:rPr lang="en-US" sz="3200" b="1" dirty="0">
                <a:solidFill>
                  <a:schemeClr val="bg1"/>
                </a:solidFill>
              </a:rPr>
              <a:t/>
            </a:r>
            <a:br>
              <a:rPr lang="en-US" sz="3200" b="1" dirty="0">
                <a:solidFill>
                  <a:schemeClr val="bg1"/>
                </a:solidFill>
              </a:rPr>
            </a:br>
            <a:r>
              <a:rPr lang="en-US" sz="3200" b="1" dirty="0">
                <a:solidFill>
                  <a:schemeClr val="bg1"/>
                </a:solidFill>
              </a:rPr>
              <a:t>1955</a:t>
            </a:r>
            <a:endParaRPr lang="el-GR" sz="3200" b="1" dirty="0">
              <a:solidFill>
                <a:schemeClr val="bg1"/>
              </a:solidFill>
            </a:endParaRPr>
          </a:p>
        </p:txBody>
      </p:sp>
      <p:pic>
        <p:nvPicPr>
          <p:cNvPr id="366596" name="Picture 4" descr="46"/>
          <p:cNvPicPr>
            <a:picLocks noChangeAspect="1" noChangeArrowheads="1"/>
          </p:cNvPicPr>
          <p:nvPr/>
        </p:nvPicPr>
        <p:blipFill>
          <a:blip r:embed="rId2" cstate="print"/>
          <a:srcRect/>
          <a:stretch>
            <a:fillRect/>
          </a:stretch>
        </p:blipFill>
        <p:spPr bwMode="auto">
          <a:xfrm>
            <a:off x="0" y="0"/>
            <a:ext cx="4752975" cy="6858000"/>
          </a:xfrm>
          <a:prstGeom prst="rect">
            <a:avLst/>
          </a:prstGeom>
          <a:noFill/>
        </p:spPr>
      </p:pic>
    </p:spTree>
    <p:extLst>
      <p:ext uri="{BB962C8B-B14F-4D97-AF65-F5344CB8AC3E}">
        <p14:creationId xmlns:p14="http://schemas.microsoft.com/office/powerpoint/2010/main" xmlns="" val="3066935297"/>
      </p:ext>
    </p:extLst>
  </p:cSld>
  <p:clrMapOvr>
    <a:masterClrMapping/>
  </p:clrMapOvr>
</p:sld>
</file>

<file path=ppt/slides/slide70.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340994" name="Rectangle 2"/>
          <p:cNvSpPr>
            <a:spLocks noGrp="1" noChangeArrowheads="1"/>
          </p:cNvSpPr>
          <p:nvPr>
            <p:ph type="title"/>
          </p:nvPr>
        </p:nvSpPr>
        <p:spPr>
          <a:xfrm>
            <a:off x="4787900" y="274638"/>
            <a:ext cx="4356100" cy="6583362"/>
          </a:xfrm>
        </p:spPr>
        <p:txBody>
          <a:bodyPr/>
          <a:lstStyle/>
          <a:p>
            <a:r>
              <a:rPr lang="en-US" sz="3200" b="1" dirty="0">
                <a:solidFill>
                  <a:schemeClr val="bg1"/>
                </a:solidFill>
              </a:rPr>
              <a:t>Curt Swan </a:t>
            </a:r>
            <a:br>
              <a:rPr lang="en-US" sz="3200" b="1" dirty="0">
                <a:solidFill>
                  <a:schemeClr val="bg1"/>
                </a:solidFill>
              </a:rPr>
            </a:br>
            <a:r>
              <a:rPr lang="en-US" sz="3200" b="1" dirty="0">
                <a:solidFill>
                  <a:schemeClr val="bg1"/>
                </a:solidFill>
              </a:rPr>
              <a:t/>
            </a:r>
            <a:br>
              <a:rPr lang="en-US" sz="3200" b="1" dirty="0">
                <a:solidFill>
                  <a:schemeClr val="bg1"/>
                </a:solidFill>
              </a:rPr>
            </a:br>
            <a:r>
              <a:rPr lang="en-US" sz="3200" b="1" dirty="0">
                <a:solidFill>
                  <a:schemeClr val="bg1"/>
                </a:solidFill>
              </a:rPr>
              <a:t>1958</a:t>
            </a:r>
            <a:endParaRPr lang="el-GR" sz="3200" b="1" dirty="0">
              <a:solidFill>
                <a:schemeClr val="bg1"/>
              </a:solidFill>
            </a:endParaRPr>
          </a:p>
        </p:txBody>
      </p:sp>
      <p:pic>
        <p:nvPicPr>
          <p:cNvPr id="340996" name="Picture 4" descr="3"/>
          <p:cNvPicPr>
            <a:picLocks noChangeAspect="1" noChangeArrowheads="1"/>
          </p:cNvPicPr>
          <p:nvPr/>
        </p:nvPicPr>
        <p:blipFill>
          <a:blip r:embed="rId2" cstate="print"/>
          <a:srcRect/>
          <a:stretch>
            <a:fillRect/>
          </a:stretch>
        </p:blipFill>
        <p:spPr bwMode="auto">
          <a:xfrm>
            <a:off x="0" y="0"/>
            <a:ext cx="4665663" cy="6858000"/>
          </a:xfrm>
          <a:prstGeom prst="rect">
            <a:avLst/>
          </a:prstGeom>
          <a:noFill/>
        </p:spPr>
      </p:pic>
    </p:spTree>
    <p:extLst>
      <p:ext uri="{BB962C8B-B14F-4D97-AF65-F5344CB8AC3E}">
        <p14:creationId xmlns:p14="http://schemas.microsoft.com/office/powerpoint/2010/main" xmlns="" val="1491682728"/>
      </p:ext>
    </p:extLst>
  </p:cSld>
  <p:clrMapOvr>
    <a:masterClrMapping/>
  </p:clrMapOvr>
</p:sld>
</file>

<file path=ppt/slides/slide71.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342018" name="Rectangle 2"/>
          <p:cNvSpPr>
            <a:spLocks noGrp="1" noChangeArrowheads="1"/>
          </p:cNvSpPr>
          <p:nvPr>
            <p:ph type="title"/>
          </p:nvPr>
        </p:nvSpPr>
        <p:spPr>
          <a:xfrm>
            <a:off x="4787900" y="274638"/>
            <a:ext cx="4356100" cy="6583362"/>
          </a:xfrm>
        </p:spPr>
        <p:txBody>
          <a:bodyPr/>
          <a:lstStyle/>
          <a:p>
            <a:r>
              <a:rPr lang="en-US" sz="3200" b="1" dirty="0">
                <a:solidFill>
                  <a:schemeClr val="bg1"/>
                </a:solidFill>
              </a:rPr>
              <a:t>Curt Swan </a:t>
            </a:r>
            <a:br>
              <a:rPr lang="en-US" sz="3200" b="1" dirty="0">
                <a:solidFill>
                  <a:schemeClr val="bg1"/>
                </a:solidFill>
              </a:rPr>
            </a:br>
            <a:r>
              <a:rPr lang="en-US" sz="3200" b="1" dirty="0">
                <a:solidFill>
                  <a:schemeClr val="bg1"/>
                </a:solidFill>
              </a:rPr>
              <a:t/>
            </a:r>
            <a:br>
              <a:rPr lang="en-US" sz="3200" b="1" dirty="0">
                <a:solidFill>
                  <a:schemeClr val="bg1"/>
                </a:solidFill>
              </a:rPr>
            </a:br>
            <a:r>
              <a:rPr lang="en-US" sz="3200" b="1" dirty="0">
                <a:solidFill>
                  <a:schemeClr val="bg1"/>
                </a:solidFill>
              </a:rPr>
              <a:t>1958</a:t>
            </a:r>
            <a:endParaRPr lang="el-GR" sz="3200" b="1" dirty="0">
              <a:solidFill>
                <a:schemeClr val="bg1"/>
              </a:solidFill>
            </a:endParaRPr>
          </a:p>
        </p:txBody>
      </p:sp>
      <p:pic>
        <p:nvPicPr>
          <p:cNvPr id="342020" name="Picture 4" descr="8"/>
          <p:cNvPicPr>
            <a:picLocks noChangeAspect="1" noChangeArrowheads="1"/>
          </p:cNvPicPr>
          <p:nvPr/>
        </p:nvPicPr>
        <p:blipFill>
          <a:blip r:embed="rId2" cstate="print"/>
          <a:srcRect/>
          <a:stretch>
            <a:fillRect/>
          </a:stretch>
        </p:blipFill>
        <p:spPr bwMode="auto">
          <a:xfrm>
            <a:off x="0" y="0"/>
            <a:ext cx="4637088" cy="6858000"/>
          </a:xfrm>
          <a:prstGeom prst="rect">
            <a:avLst/>
          </a:prstGeom>
          <a:noFill/>
        </p:spPr>
      </p:pic>
    </p:spTree>
    <p:extLst>
      <p:ext uri="{BB962C8B-B14F-4D97-AF65-F5344CB8AC3E}">
        <p14:creationId xmlns:p14="http://schemas.microsoft.com/office/powerpoint/2010/main" xmlns="" val="3787395656"/>
      </p:ext>
    </p:extLst>
  </p:cSld>
  <p:clrMapOvr>
    <a:masterClrMapping/>
  </p:clrMapOvr>
</p:sld>
</file>

<file path=ppt/slides/slide72.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343042" name="Rectangle 2"/>
          <p:cNvSpPr>
            <a:spLocks noGrp="1" noChangeArrowheads="1"/>
          </p:cNvSpPr>
          <p:nvPr>
            <p:ph type="title"/>
          </p:nvPr>
        </p:nvSpPr>
        <p:spPr>
          <a:xfrm>
            <a:off x="4643438" y="274638"/>
            <a:ext cx="4500562" cy="6583362"/>
          </a:xfrm>
        </p:spPr>
        <p:txBody>
          <a:bodyPr/>
          <a:lstStyle/>
          <a:p>
            <a:r>
              <a:rPr lang="en-US" sz="3200" b="1" dirty="0">
                <a:solidFill>
                  <a:schemeClr val="bg1"/>
                </a:solidFill>
              </a:rPr>
              <a:t>1958</a:t>
            </a:r>
            <a:endParaRPr lang="el-GR" sz="3200" b="1" dirty="0">
              <a:solidFill>
                <a:schemeClr val="bg1"/>
              </a:solidFill>
            </a:endParaRPr>
          </a:p>
        </p:txBody>
      </p:sp>
      <p:pic>
        <p:nvPicPr>
          <p:cNvPr id="343044" name="Picture 4" descr="12"/>
          <p:cNvPicPr>
            <a:picLocks noChangeAspect="1" noChangeArrowheads="1"/>
          </p:cNvPicPr>
          <p:nvPr/>
        </p:nvPicPr>
        <p:blipFill>
          <a:blip r:embed="rId2" cstate="print"/>
          <a:srcRect/>
          <a:stretch>
            <a:fillRect/>
          </a:stretch>
        </p:blipFill>
        <p:spPr bwMode="auto">
          <a:xfrm>
            <a:off x="0" y="0"/>
            <a:ext cx="4572000" cy="6858000"/>
          </a:xfrm>
          <a:prstGeom prst="rect">
            <a:avLst/>
          </a:prstGeom>
          <a:noFill/>
        </p:spPr>
      </p:pic>
    </p:spTree>
    <p:extLst>
      <p:ext uri="{BB962C8B-B14F-4D97-AF65-F5344CB8AC3E}">
        <p14:creationId xmlns:p14="http://schemas.microsoft.com/office/powerpoint/2010/main" xmlns="" val="4033624170"/>
      </p:ext>
    </p:extLst>
  </p:cSld>
  <p:clrMapOvr>
    <a:masterClrMapping/>
  </p:clrMapOvr>
</p:sld>
</file>

<file path=ppt/slides/slide73.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344066" name="Rectangle 2"/>
          <p:cNvSpPr>
            <a:spLocks noGrp="1" noChangeArrowheads="1"/>
          </p:cNvSpPr>
          <p:nvPr>
            <p:ph type="title"/>
          </p:nvPr>
        </p:nvSpPr>
        <p:spPr/>
        <p:txBody>
          <a:bodyPr/>
          <a:lstStyle/>
          <a:p>
            <a:endParaRPr lang="el-GR"/>
          </a:p>
        </p:txBody>
      </p:sp>
      <p:sp>
        <p:nvSpPr>
          <p:cNvPr id="344067" name="Rectangle 3"/>
          <p:cNvSpPr>
            <a:spLocks noGrp="1" noChangeArrowheads="1"/>
          </p:cNvSpPr>
          <p:nvPr>
            <p:ph type="body" idx="1"/>
          </p:nvPr>
        </p:nvSpPr>
        <p:spPr/>
        <p:txBody>
          <a:bodyPr/>
          <a:lstStyle/>
          <a:p>
            <a:endParaRPr lang="el-GR"/>
          </a:p>
        </p:txBody>
      </p:sp>
      <p:pic>
        <p:nvPicPr>
          <p:cNvPr id="344068" name="Picture 4" descr="13"/>
          <p:cNvPicPr>
            <a:picLocks noChangeAspect="1" noChangeArrowheads="1"/>
          </p:cNvPicPr>
          <p:nvPr/>
        </p:nvPicPr>
        <p:blipFill>
          <a:blip r:embed="rId2" cstate="print"/>
          <a:srcRect/>
          <a:stretch>
            <a:fillRect/>
          </a:stretch>
        </p:blipFill>
        <p:spPr bwMode="auto">
          <a:xfrm>
            <a:off x="1547813" y="0"/>
            <a:ext cx="4864100" cy="6858000"/>
          </a:xfrm>
          <a:prstGeom prst="rect">
            <a:avLst/>
          </a:prstGeom>
          <a:noFill/>
        </p:spPr>
      </p:pic>
    </p:spTree>
    <p:extLst>
      <p:ext uri="{BB962C8B-B14F-4D97-AF65-F5344CB8AC3E}">
        <p14:creationId xmlns:p14="http://schemas.microsoft.com/office/powerpoint/2010/main" xmlns="" val="3122684371"/>
      </p:ext>
    </p:extLst>
  </p:cSld>
  <p:clrMapOvr>
    <a:masterClrMapping/>
  </p:clrMapOvr>
</p:sld>
</file>

<file path=ppt/slides/slide74.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345090" name="Rectangle 2"/>
          <p:cNvSpPr>
            <a:spLocks noGrp="1" noChangeArrowheads="1"/>
          </p:cNvSpPr>
          <p:nvPr>
            <p:ph type="title"/>
          </p:nvPr>
        </p:nvSpPr>
        <p:spPr/>
        <p:txBody>
          <a:bodyPr/>
          <a:lstStyle/>
          <a:p>
            <a:endParaRPr lang="el-GR"/>
          </a:p>
        </p:txBody>
      </p:sp>
      <p:sp>
        <p:nvSpPr>
          <p:cNvPr id="345091" name="Rectangle 3"/>
          <p:cNvSpPr>
            <a:spLocks noGrp="1" noChangeArrowheads="1"/>
          </p:cNvSpPr>
          <p:nvPr>
            <p:ph type="body" idx="1"/>
          </p:nvPr>
        </p:nvSpPr>
        <p:spPr/>
        <p:txBody>
          <a:bodyPr/>
          <a:lstStyle/>
          <a:p>
            <a:endParaRPr lang="el-GR"/>
          </a:p>
        </p:txBody>
      </p:sp>
      <p:pic>
        <p:nvPicPr>
          <p:cNvPr id="345092" name="Picture 4" descr="15"/>
          <p:cNvPicPr>
            <a:picLocks noChangeAspect="1" noChangeArrowheads="1"/>
          </p:cNvPicPr>
          <p:nvPr/>
        </p:nvPicPr>
        <p:blipFill>
          <a:blip r:embed="rId2" cstate="print"/>
          <a:srcRect/>
          <a:stretch>
            <a:fillRect/>
          </a:stretch>
        </p:blipFill>
        <p:spPr bwMode="auto">
          <a:xfrm>
            <a:off x="1763713" y="0"/>
            <a:ext cx="4552950" cy="6858000"/>
          </a:xfrm>
          <a:prstGeom prst="rect">
            <a:avLst/>
          </a:prstGeom>
          <a:noFill/>
        </p:spPr>
      </p:pic>
    </p:spTree>
    <p:extLst>
      <p:ext uri="{BB962C8B-B14F-4D97-AF65-F5344CB8AC3E}">
        <p14:creationId xmlns:p14="http://schemas.microsoft.com/office/powerpoint/2010/main" xmlns="" val="4284607312"/>
      </p:ext>
    </p:extLst>
  </p:cSld>
  <p:clrMapOvr>
    <a:masterClrMapping/>
  </p:clrMapOvr>
</p:sld>
</file>

<file path=ppt/slides/slide75.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346114" name="Rectangle 2"/>
          <p:cNvSpPr>
            <a:spLocks noGrp="1" noChangeArrowheads="1"/>
          </p:cNvSpPr>
          <p:nvPr>
            <p:ph type="title"/>
          </p:nvPr>
        </p:nvSpPr>
        <p:spPr/>
        <p:txBody>
          <a:bodyPr/>
          <a:lstStyle/>
          <a:p>
            <a:endParaRPr lang="el-GR"/>
          </a:p>
        </p:txBody>
      </p:sp>
      <p:sp>
        <p:nvSpPr>
          <p:cNvPr id="346115" name="Rectangle 3"/>
          <p:cNvSpPr>
            <a:spLocks noGrp="1" noChangeArrowheads="1"/>
          </p:cNvSpPr>
          <p:nvPr>
            <p:ph type="body" idx="1"/>
          </p:nvPr>
        </p:nvSpPr>
        <p:spPr/>
        <p:txBody>
          <a:bodyPr/>
          <a:lstStyle/>
          <a:p>
            <a:endParaRPr lang="el-GR"/>
          </a:p>
        </p:txBody>
      </p:sp>
      <p:pic>
        <p:nvPicPr>
          <p:cNvPr id="346116" name="Picture 4" descr="16"/>
          <p:cNvPicPr>
            <a:picLocks noChangeAspect="1" noChangeArrowheads="1"/>
          </p:cNvPicPr>
          <p:nvPr/>
        </p:nvPicPr>
        <p:blipFill>
          <a:blip r:embed="rId2" cstate="print"/>
          <a:srcRect/>
          <a:stretch>
            <a:fillRect/>
          </a:stretch>
        </p:blipFill>
        <p:spPr bwMode="auto">
          <a:xfrm>
            <a:off x="2195513" y="0"/>
            <a:ext cx="4746625" cy="6858000"/>
          </a:xfrm>
          <a:prstGeom prst="rect">
            <a:avLst/>
          </a:prstGeom>
          <a:noFill/>
        </p:spPr>
      </p:pic>
    </p:spTree>
    <p:extLst>
      <p:ext uri="{BB962C8B-B14F-4D97-AF65-F5344CB8AC3E}">
        <p14:creationId xmlns:p14="http://schemas.microsoft.com/office/powerpoint/2010/main" xmlns="" val="2946187915"/>
      </p:ext>
    </p:extLst>
  </p:cSld>
  <p:clrMapOvr>
    <a:masterClrMapping/>
  </p:clrMapOvr>
</p:sld>
</file>

<file path=ppt/slides/slide76.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347138" name="Rectangle 2"/>
          <p:cNvSpPr>
            <a:spLocks noGrp="1" noChangeArrowheads="1"/>
          </p:cNvSpPr>
          <p:nvPr>
            <p:ph type="title"/>
          </p:nvPr>
        </p:nvSpPr>
        <p:spPr/>
        <p:txBody>
          <a:bodyPr/>
          <a:lstStyle/>
          <a:p>
            <a:endParaRPr lang="el-GR"/>
          </a:p>
        </p:txBody>
      </p:sp>
      <p:sp>
        <p:nvSpPr>
          <p:cNvPr id="347139" name="Rectangle 3"/>
          <p:cNvSpPr>
            <a:spLocks noGrp="1" noChangeArrowheads="1"/>
          </p:cNvSpPr>
          <p:nvPr>
            <p:ph type="body" idx="1"/>
          </p:nvPr>
        </p:nvSpPr>
        <p:spPr/>
        <p:txBody>
          <a:bodyPr/>
          <a:lstStyle/>
          <a:p>
            <a:endParaRPr lang="el-GR"/>
          </a:p>
        </p:txBody>
      </p:sp>
      <p:pic>
        <p:nvPicPr>
          <p:cNvPr id="347140" name="Picture 4" descr="18"/>
          <p:cNvPicPr>
            <a:picLocks noChangeAspect="1" noChangeArrowheads="1"/>
          </p:cNvPicPr>
          <p:nvPr/>
        </p:nvPicPr>
        <p:blipFill>
          <a:blip r:embed="rId2" cstate="print"/>
          <a:srcRect/>
          <a:stretch>
            <a:fillRect/>
          </a:stretch>
        </p:blipFill>
        <p:spPr bwMode="auto">
          <a:xfrm>
            <a:off x="1403350" y="0"/>
            <a:ext cx="4706938" cy="6858000"/>
          </a:xfrm>
          <a:prstGeom prst="rect">
            <a:avLst/>
          </a:prstGeom>
          <a:noFill/>
        </p:spPr>
      </p:pic>
    </p:spTree>
    <p:extLst>
      <p:ext uri="{BB962C8B-B14F-4D97-AF65-F5344CB8AC3E}">
        <p14:creationId xmlns:p14="http://schemas.microsoft.com/office/powerpoint/2010/main" xmlns="" val="2821389112"/>
      </p:ext>
    </p:extLst>
  </p:cSld>
  <p:clrMapOvr>
    <a:masterClrMapping/>
  </p:clrMapOvr>
</p:sld>
</file>

<file path=ppt/slides/slide77.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348162" name="Rectangle 2"/>
          <p:cNvSpPr>
            <a:spLocks noGrp="1" noChangeArrowheads="1"/>
          </p:cNvSpPr>
          <p:nvPr>
            <p:ph type="title"/>
          </p:nvPr>
        </p:nvSpPr>
        <p:spPr/>
        <p:txBody>
          <a:bodyPr/>
          <a:lstStyle/>
          <a:p>
            <a:endParaRPr lang="el-GR"/>
          </a:p>
        </p:txBody>
      </p:sp>
      <p:sp>
        <p:nvSpPr>
          <p:cNvPr id="348163" name="Rectangle 3"/>
          <p:cNvSpPr>
            <a:spLocks noGrp="1" noChangeArrowheads="1"/>
          </p:cNvSpPr>
          <p:nvPr>
            <p:ph type="body" idx="1"/>
          </p:nvPr>
        </p:nvSpPr>
        <p:spPr/>
        <p:txBody>
          <a:bodyPr/>
          <a:lstStyle/>
          <a:p>
            <a:endParaRPr lang="el-GR"/>
          </a:p>
        </p:txBody>
      </p:sp>
      <p:pic>
        <p:nvPicPr>
          <p:cNvPr id="348164" name="Picture 4" descr="20"/>
          <p:cNvPicPr>
            <a:picLocks noChangeAspect="1" noChangeArrowheads="1"/>
          </p:cNvPicPr>
          <p:nvPr/>
        </p:nvPicPr>
        <p:blipFill>
          <a:blip r:embed="rId2" cstate="print"/>
          <a:srcRect/>
          <a:stretch>
            <a:fillRect/>
          </a:stretch>
        </p:blipFill>
        <p:spPr bwMode="auto">
          <a:xfrm>
            <a:off x="1692275" y="0"/>
            <a:ext cx="4633913" cy="6858000"/>
          </a:xfrm>
          <a:prstGeom prst="rect">
            <a:avLst/>
          </a:prstGeom>
          <a:noFill/>
        </p:spPr>
      </p:pic>
    </p:spTree>
    <p:extLst>
      <p:ext uri="{BB962C8B-B14F-4D97-AF65-F5344CB8AC3E}">
        <p14:creationId xmlns:p14="http://schemas.microsoft.com/office/powerpoint/2010/main" xmlns="" val="1402248900"/>
      </p:ext>
    </p:extLst>
  </p:cSld>
  <p:clrMapOvr>
    <a:masterClrMapping/>
  </p:clrMapOvr>
</p:sld>
</file>

<file path=ppt/slides/slide78.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349186" name="Rectangle 2"/>
          <p:cNvSpPr>
            <a:spLocks noGrp="1" noChangeArrowheads="1"/>
          </p:cNvSpPr>
          <p:nvPr>
            <p:ph type="title"/>
          </p:nvPr>
        </p:nvSpPr>
        <p:spPr/>
        <p:txBody>
          <a:bodyPr/>
          <a:lstStyle/>
          <a:p>
            <a:endParaRPr lang="el-GR"/>
          </a:p>
        </p:txBody>
      </p:sp>
      <p:sp>
        <p:nvSpPr>
          <p:cNvPr id="349187" name="Rectangle 3"/>
          <p:cNvSpPr>
            <a:spLocks noGrp="1" noChangeArrowheads="1"/>
          </p:cNvSpPr>
          <p:nvPr>
            <p:ph type="body" idx="1"/>
          </p:nvPr>
        </p:nvSpPr>
        <p:spPr/>
        <p:txBody>
          <a:bodyPr/>
          <a:lstStyle/>
          <a:p>
            <a:endParaRPr lang="el-GR"/>
          </a:p>
        </p:txBody>
      </p:sp>
      <p:pic>
        <p:nvPicPr>
          <p:cNvPr id="349188" name="Picture 4" descr="23"/>
          <p:cNvPicPr>
            <a:picLocks noChangeAspect="1" noChangeArrowheads="1"/>
          </p:cNvPicPr>
          <p:nvPr/>
        </p:nvPicPr>
        <p:blipFill>
          <a:blip r:embed="rId2" cstate="print"/>
          <a:srcRect/>
          <a:stretch>
            <a:fillRect/>
          </a:stretch>
        </p:blipFill>
        <p:spPr bwMode="auto">
          <a:xfrm>
            <a:off x="1692275" y="0"/>
            <a:ext cx="4632325" cy="6858000"/>
          </a:xfrm>
          <a:prstGeom prst="rect">
            <a:avLst/>
          </a:prstGeom>
          <a:noFill/>
        </p:spPr>
      </p:pic>
    </p:spTree>
    <p:extLst>
      <p:ext uri="{BB962C8B-B14F-4D97-AF65-F5344CB8AC3E}">
        <p14:creationId xmlns:p14="http://schemas.microsoft.com/office/powerpoint/2010/main" xmlns="" val="538148897"/>
      </p:ext>
    </p:extLst>
  </p:cSld>
  <p:clrMapOvr>
    <a:masterClrMapping/>
  </p:clrMapOvr>
</p:sld>
</file>

<file path=ppt/slides/slide79.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350210" name="Rectangle 2"/>
          <p:cNvSpPr>
            <a:spLocks noGrp="1" noChangeArrowheads="1"/>
          </p:cNvSpPr>
          <p:nvPr>
            <p:ph type="title"/>
          </p:nvPr>
        </p:nvSpPr>
        <p:spPr/>
        <p:txBody>
          <a:bodyPr/>
          <a:lstStyle/>
          <a:p>
            <a:endParaRPr lang="el-GR"/>
          </a:p>
        </p:txBody>
      </p:sp>
      <p:sp>
        <p:nvSpPr>
          <p:cNvPr id="350211" name="Rectangle 3"/>
          <p:cNvSpPr>
            <a:spLocks noGrp="1" noChangeArrowheads="1"/>
          </p:cNvSpPr>
          <p:nvPr>
            <p:ph type="body" idx="1"/>
          </p:nvPr>
        </p:nvSpPr>
        <p:spPr/>
        <p:txBody>
          <a:bodyPr/>
          <a:lstStyle/>
          <a:p>
            <a:endParaRPr lang="el-GR"/>
          </a:p>
        </p:txBody>
      </p:sp>
      <p:pic>
        <p:nvPicPr>
          <p:cNvPr id="350212" name="Picture 4" descr="24"/>
          <p:cNvPicPr>
            <a:picLocks noChangeAspect="1" noChangeArrowheads="1"/>
          </p:cNvPicPr>
          <p:nvPr/>
        </p:nvPicPr>
        <p:blipFill>
          <a:blip r:embed="rId2" cstate="print"/>
          <a:srcRect/>
          <a:stretch>
            <a:fillRect/>
          </a:stretch>
        </p:blipFill>
        <p:spPr bwMode="auto">
          <a:xfrm>
            <a:off x="2051050" y="0"/>
            <a:ext cx="4427538" cy="6858000"/>
          </a:xfrm>
          <a:prstGeom prst="rect">
            <a:avLst/>
          </a:prstGeom>
          <a:noFill/>
        </p:spPr>
      </p:pic>
    </p:spTree>
    <p:extLst>
      <p:ext uri="{BB962C8B-B14F-4D97-AF65-F5344CB8AC3E}">
        <p14:creationId xmlns:p14="http://schemas.microsoft.com/office/powerpoint/2010/main" xmlns="" val="240809312"/>
      </p:ext>
    </p:extLst>
  </p:cSld>
  <p:clrMapOvr>
    <a:masterClrMapping/>
  </p:clrMapOvr>
</p:sld>
</file>

<file path=ppt/slides/slide80.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352258" name="Rectangle 2"/>
          <p:cNvSpPr>
            <a:spLocks noGrp="1" noChangeArrowheads="1"/>
          </p:cNvSpPr>
          <p:nvPr>
            <p:ph type="title"/>
          </p:nvPr>
        </p:nvSpPr>
        <p:spPr/>
        <p:txBody>
          <a:bodyPr/>
          <a:lstStyle/>
          <a:p>
            <a:endParaRPr lang="el-GR"/>
          </a:p>
        </p:txBody>
      </p:sp>
      <p:sp>
        <p:nvSpPr>
          <p:cNvPr id="352259" name="Rectangle 3"/>
          <p:cNvSpPr>
            <a:spLocks noGrp="1" noChangeArrowheads="1"/>
          </p:cNvSpPr>
          <p:nvPr>
            <p:ph type="body" idx="1"/>
          </p:nvPr>
        </p:nvSpPr>
        <p:spPr/>
        <p:txBody>
          <a:bodyPr/>
          <a:lstStyle/>
          <a:p>
            <a:endParaRPr lang="el-GR"/>
          </a:p>
        </p:txBody>
      </p:sp>
      <p:pic>
        <p:nvPicPr>
          <p:cNvPr id="352260" name="Picture 4" descr="29"/>
          <p:cNvPicPr>
            <a:picLocks noChangeAspect="1" noChangeArrowheads="1"/>
          </p:cNvPicPr>
          <p:nvPr/>
        </p:nvPicPr>
        <p:blipFill>
          <a:blip r:embed="rId2" cstate="print"/>
          <a:srcRect/>
          <a:stretch>
            <a:fillRect/>
          </a:stretch>
        </p:blipFill>
        <p:spPr bwMode="auto">
          <a:xfrm>
            <a:off x="1908175" y="0"/>
            <a:ext cx="4608513" cy="6858000"/>
          </a:xfrm>
          <a:prstGeom prst="rect">
            <a:avLst/>
          </a:prstGeom>
          <a:noFill/>
        </p:spPr>
      </p:pic>
    </p:spTree>
    <p:extLst>
      <p:ext uri="{BB962C8B-B14F-4D97-AF65-F5344CB8AC3E}">
        <p14:creationId xmlns:p14="http://schemas.microsoft.com/office/powerpoint/2010/main" xmlns="" val="877602178"/>
      </p:ext>
    </p:extLst>
  </p:cSld>
  <p:clrMapOvr>
    <a:masterClrMapping/>
  </p:clrMapOvr>
</p:sld>
</file>

<file path=ppt/slides/slide81.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353282" name="Rectangle 2"/>
          <p:cNvSpPr>
            <a:spLocks noGrp="1" noChangeArrowheads="1"/>
          </p:cNvSpPr>
          <p:nvPr>
            <p:ph type="title"/>
          </p:nvPr>
        </p:nvSpPr>
        <p:spPr/>
        <p:txBody>
          <a:bodyPr/>
          <a:lstStyle/>
          <a:p>
            <a:endParaRPr lang="el-GR"/>
          </a:p>
        </p:txBody>
      </p:sp>
      <p:sp>
        <p:nvSpPr>
          <p:cNvPr id="353283" name="Rectangle 3"/>
          <p:cNvSpPr>
            <a:spLocks noGrp="1" noChangeArrowheads="1"/>
          </p:cNvSpPr>
          <p:nvPr>
            <p:ph type="body" idx="1"/>
          </p:nvPr>
        </p:nvSpPr>
        <p:spPr/>
        <p:txBody>
          <a:bodyPr/>
          <a:lstStyle/>
          <a:p>
            <a:endParaRPr lang="el-GR"/>
          </a:p>
        </p:txBody>
      </p:sp>
      <p:pic>
        <p:nvPicPr>
          <p:cNvPr id="353284" name="Picture 4" descr="31"/>
          <p:cNvPicPr>
            <a:picLocks noChangeAspect="1" noChangeArrowheads="1"/>
          </p:cNvPicPr>
          <p:nvPr/>
        </p:nvPicPr>
        <p:blipFill>
          <a:blip r:embed="rId2" cstate="print"/>
          <a:srcRect/>
          <a:stretch>
            <a:fillRect/>
          </a:stretch>
        </p:blipFill>
        <p:spPr bwMode="auto">
          <a:xfrm>
            <a:off x="1835150" y="0"/>
            <a:ext cx="4584700" cy="6858000"/>
          </a:xfrm>
          <a:prstGeom prst="rect">
            <a:avLst/>
          </a:prstGeom>
          <a:noFill/>
        </p:spPr>
      </p:pic>
    </p:spTree>
    <p:extLst>
      <p:ext uri="{BB962C8B-B14F-4D97-AF65-F5344CB8AC3E}">
        <p14:creationId xmlns:p14="http://schemas.microsoft.com/office/powerpoint/2010/main" xmlns="" val="761837915"/>
      </p:ext>
    </p:extLst>
  </p:cSld>
  <p:clrMapOvr>
    <a:masterClrMapping/>
  </p:clrMapOvr>
</p:sld>
</file>

<file path=ppt/slides/slide82.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354306" name="Rectangle 2"/>
          <p:cNvSpPr>
            <a:spLocks noGrp="1" noChangeArrowheads="1"/>
          </p:cNvSpPr>
          <p:nvPr>
            <p:ph type="title"/>
          </p:nvPr>
        </p:nvSpPr>
        <p:spPr/>
        <p:txBody>
          <a:bodyPr/>
          <a:lstStyle/>
          <a:p>
            <a:endParaRPr lang="el-GR"/>
          </a:p>
        </p:txBody>
      </p:sp>
      <p:sp>
        <p:nvSpPr>
          <p:cNvPr id="354307" name="Rectangle 3"/>
          <p:cNvSpPr>
            <a:spLocks noGrp="1" noChangeArrowheads="1"/>
          </p:cNvSpPr>
          <p:nvPr>
            <p:ph type="body" idx="1"/>
          </p:nvPr>
        </p:nvSpPr>
        <p:spPr/>
        <p:txBody>
          <a:bodyPr/>
          <a:lstStyle/>
          <a:p>
            <a:endParaRPr lang="el-GR"/>
          </a:p>
        </p:txBody>
      </p:sp>
      <p:pic>
        <p:nvPicPr>
          <p:cNvPr id="354308" name="Picture 4" descr="32"/>
          <p:cNvPicPr>
            <a:picLocks noChangeAspect="1" noChangeArrowheads="1"/>
          </p:cNvPicPr>
          <p:nvPr/>
        </p:nvPicPr>
        <p:blipFill>
          <a:blip r:embed="rId2" cstate="print"/>
          <a:srcRect/>
          <a:stretch>
            <a:fillRect/>
          </a:stretch>
        </p:blipFill>
        <p:spPr bwMode="auto">
          <a:xfrm>
            <a:off x="1908175" y="0"/>
            <a:ext cx="4689475" cy="6858000"/>
          </a:xfrm>
          <a:prstGeom prst="rect">
            <a:avLst/>
          </a:prstGeom>
          <a:noFill/>
        </p:spPr>
      </p:pic>
    </p:spTree>
    <p:extLst>
      <p:ext uri="{BB962C8B-B14F-4D97-AF65-F5344CB8AC3E}">
        <p14:creationId xmlns:p14="http://schemas.microsoft.com/office/powerpoint/2010/main" xmlns="" val="447464833"/>
      </p:ext>
    </p:extLst>
  </p:cSld>
  <p:clrMapOvr>
    <a:masterClrMapping/>
  </p:clrMapOvr>
</p:sld>
</file>

<file path=ppt/slides/slide83.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355330" name="Rectangle 2"/>
          <p:cNvSpPr>
            <a:spLocks noGrp="1" noChangeArrowheads="1"/>
          </p:cNvSpPr>
          <p:nvPr>
            <p:ph type="title"/>
          </p:nvPr>
        </p:nvSpPr>
        <p:spPr/>
        <p:txBody>
          <a:bodyPr/>
          <a:lstStyle/>
          <a:p>
            <a:endParaRPr lang="el-GR"/>
          </a:p>
        </p:txBody>
      </p:sp>
      <p:sp>
        <p:nvSpPr>
          <p:cNvPr id="355331" name="Rectangle 3"/>
          <p:cNvSpPr>
            <a:spLocks noGrp="1" noChangeArrowheads="1"/>
          </p:cNvSpPr>
          <p:nvPr>
            <p:ph type="body" idx="1"/>
          </p:nvPr>
        </p:nvSpPr>
        <p:spPr/>
        <p:txBody>
          <a:bodyPr/>
          <a:lstStyle/>
          <a:p>
            <a:endParaRPr lang="el-GR"/>
          </a:p>
        </p:txBody>
      </p:sp>
      <p:pic>
        <p:nvPicPr>
          <p:cNvPr id="355332" name="Picture 4" descr="33"/>
          <p:cNvPicPr>
            <a:picLocks noChangeAspect="1" noChangeArrowheads="1"/>
          </p:cNvPicPr>
          <p:nvPr/>
        </p:nvPicPr>
        <p:blipFill>
          <a:blip r:embed="rId2" cstate="print"/>
          <a:srcRect/>
          <a:stretch>
            <a:fillRect/>
          </a:stretch>
        </p:blipFill>
        <p:spPr bwMode="auto">
          <a:xfrm>
            <a:off x="1979613" y="0"/>
            <a:ext cx="4652962" cy="6858000"/>
          </a:xfrm>
          <a:prstGeom prst="rect">
            <a:avLst/>
          </a:prstGeom>
          <a:noFill/>
        </p:spPr>
      </p:pic>
    </p:spTree>
    <p:extLst>
      <p:ext uri="{BB962C8B-B14F-4D97-AF65-F5344CB8AC3E}">
        <p14:creationId xmlns:p14="http://schemas.microsoft.com/office/powerpoint/2010/main" xmlns="" val="541122102"/>
      </p:ext>
    </p:extLst>
  </p:cSld>
  <p:clrMapOvr>
    <a:masterClrMapping/>
  </p:clrMapOvr>
</p:sld>
</file>

<file path=ppt/slides/slide84.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394242" name="Rectangle 2"/>
          <p:cNvSpPr>
            <a:spLocks noGrp="1" noChangeArrowheads="1"/>
          </p:cNvSpPr>
          <p:nvPr>
            <p:ph type="title"/>
          </p:nvPr>
        </p:nvSpPr>
        <p:spPr>
          <a:xfrm>
            <a:off x="4787900" y="274638"/>
            <a:ext cx="3898900" cy="6034087"/>
          </a:xfrm>
        </p:spPr>
        <p:txBody>
          <a:bodyPr/>
          <a:lstStyle/>
          <a:p>
            <a:r>
              <a:rPr lang="en-US" sz="3200" b="1" dirty="0" err="1">
                <a:solidFill>
                  <a:schemeClr val="bg1"/>
                </a:solidFill>
              </a:rPr>
              <a:t>Bizzaro</a:t>
            </a:r>
            <a:r>
              <a:rPr lang="en-US" sz="3200" b="1" dirty="0">
                <a:solidFill>
                  <a:schemeClr val="bg1"/>
                </a:solidFill>
              </a:rPr>
              <a:t> World</a:t>
            </a:r>
            <a:br>
              <a:rPr lang="en-US" sz="3200" b="1" dirty="0">
                <a:solidFill>
                  <a:schemeClr val="bg1"/>
                </a:solidFill>
              </a:rPr>
            </a:br>
            <a:r>
              <a:rPr lang="en-US" sz="3200" b="1" dirty="0">
                <a:solidFill>
                  <a:schemeClr val="bg1"/>
                </a:solidFill>
              </a:rPr>
              <a:t/>
            </a:r>
            <a:br>
              <a:rPr lang="en-US" sz="3200" b="1" dirty="0">
                <a:solidFill>
                  <a:schemeClr val="bg1"/>
                </a:solidFill>
              </a:rPr>
            </a:br>
            <a:r>
              <a:rPr lang="en-US" sz="3200" b="1" dirty="0">
                <a:solidFill>
                  <a:schemeClr val="bg1"/>
                </a:solidFill>
              </a:rPr>
              <a:t>1959</a:t>
            </a:r>
            <a:endParaRPr lang="el-GR" sz="3200" b="1" dirty="0">
              <a:solidFill>
                <a:schemeClr val="bg1"/>
              </a:solidFill>
            </a:endParaRPr>
          </a:p>
        </p:txBody>
      </p:sp>
      <p:pic>
        <p:nvPicPr>
          <p:cNvPr id="394243" name="Picture 3" descr="scan017"/>
          <p:cNvPicPr>
            <a:picLocks noChangeAspect="1" noChangeArrowheads="1"/>
          </p:cNvPicPr>
          <p:nvPr/>
        </p:nvPicPr>
        <p:blipFill>
          <a:blip r:embed="rId2" cstate="print"/>
          <a:srcRect/>
          <a:stretch>
            <a:fillRect/>
          </a:stretch>
        </p:blipFill>
        <p:spPr bwMode="auto">
          <a:xfrm>
            <a:off x="0" y="0"/>
            <a:ext cx="4635500" cy="6858000"/>
          </a:xfrm>
          <a:prstGeom prst="rect">
            <a:avLst/>
          </a:prstGeom>
          <a:noFill/>
        </p:spPr>
      </p:pic>
    </p:spTree>
    <p:extLst>
      <p:ext uri="{BB962C8B-B14F-4D97-AF65-F5344CB8AC3E}">
        <p14:creationId xmlns:p14="http://schemas.microsoft.com/office/powerpoint/2010/main" xmlns="" val="3941152638"/>
      </p:ext>
    </p:extLst>
  </p:cSld>
  <p:clrMapOvr>
    <a:masterClrMapping/>
  </p:clrMapOvr>
</p:sld>
</file>

<file path=ppt/slides/slide85.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356354" name="Rectangle 2"/>
          <p:cNvSpPr>
            <a:spLocks noGrp="1" noChangeArrowheads="1"/>
          </p:cNvSpPr>
          <p:nvPr>
            <p:ph type="title"/>
          </p:nvPr>
        </p:nvSpPr>
        <p:spPr/>
        <p:txBody>
          <a:bodyPr/>
          <a:lstStyle/>
          <a:p>
            <a:endParaRPr lang="el-GR"/>
          </a:p>
        </p:txBody>
      </p:sp>
      <p:sp>
        <p:nvSpPr>
          <p:cNvPr id="356355" name="Rectangle 3"/>
          <p:cNvSpPr>
            <a:spLocks noGrp="1" noChangeArrowheads="1"/>
          </p:cNvSpPr>
          <p:nvPr>
            <p:ph type="body" idx="1"/>
          </p:nvPr>
        </p:nvSpPr>
        <p:spPr/>
        <p:txBody>
          <a:bodyPr/>
          <a:lstStyle/>
          <a:p>
            <a:endParaRPr lang="el-GR"/>
          </a:p>
        </p:txBody>
      </p:sp>
      <p:pic>
        <p:nvPicPr>
          <p:cNvPr id="356356" name="Picture 4" descr="34"/>
          <p:cNvPicPr>
            <a:picLocks noChangeAspect="1" noChangeArrowheads="1"/>
          </p:cNvPicPr>
          <p:nvPr/>
        </p:nvPicPr>
        <p:blipFill>
          <a:blip r:embed="rId2" cstate="print"/>
          <a:srcRect/>
          <a:stretch>
            <a:fillRect/>
          </a:stretch>
        </p:blipFill>
        <p:spPr bwMode="auto">
          <a:xfrm>
            <a:off x="2268538" y="0"/>
            <a:ext cx="4619625" cy="6858000"/>
          </a:xfrm>
          <a:prstGeom prst="rect">
            <a:avLst/>
          </a:prstGeom>
          <a:noFill/>
        </p:spPr>
      </p:pic>
    </p:spTree>
    <p:extLst>
      <p:ext uri="{BB962C8B-B14F-4D97-AF65-F5344CB8AC3E}">
        <p14:creationId xmlns:p14="http://schemas.microsoft.com/office/powerpoint/2010/main" xmlns="" val="3473350594"/>
      </p:ext>
    </p:extLst>
  </p:cSld>
  <p:clrMapOvr>
    <a:masterClrMapping/>
  </p:clrMapOvr>
</p:sld>
</file>

<file path=ppt/slides/slide86.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357378" name="Rectangle 2"/>
          <p:cNvSpPr>
            <a:spLocks noGrp="1" noChangeArrowheads="1"/>
          </p:cNvSpPr>
          <p:nvPr>
            <p:ph type="title"/>
          </p:nvPr>
        </p:nvSpPr>
        <p:spPr/>
        <p:txBody>
          <a:bodyPr/>
          <a:lstStyle/>
          <a:p>
            <a:endParaRPr lang="el-GR"/>
          </a:p>
        </p:txBody>
      </p:sp>
      <p:sp>
        <p:nvSpPr>
          <p:cNvPr id="357379" name="Rectangle 3"/>
          <p:cNvSpPr>
            <a:spLocks noGrp="1" noChangeArrowheads="1"/>
          </p:cNvSpPr>
          <p:nvPr>
            <p:ph type="body" idx="1"/>
          </p:nvPr>
        </p:nvSpPr>
        <p:spPr/>
        <p:txBody>
          <a:bodyPr/>
          <a:lstStyle/>
          <a:p>
            <a:endParaRPr lang="el-GR"/>
          </a:p>
        </p:txBody>
      </p:sp>
      <p:pic>
        <p:nvPicPr>
          <p:cNvPr id="357380" name="Picture 4" descr="36"/>
          <p:cNvPicPr>
            <a:picLocks noChangeAspect="1" noChangeArrowheads="1"/>
          </p:cNvPicPr>
          <p:nvPr/>
        </p:nvPicPr>
        <p:blipFill>
          <a:blip r:embed="rId2" cstate="print"/>
          <a:srcRect/>
          <a:stretch>
            <a:fillRect/>
          </a:stretch>
        </p:blipFill>
        <p:spPr bwMode="auto">
          <a:xfrm>
            <a:off x="2124075" y="0"/>
            <a:ext cx="4652963" cy="6858000"/>
          </a:xfrm>
          <a:prstGeom prst="rect">
            <a:avLst/>
          </a:prstGeom>
          <a:noFill/>
        </p:spPr>
      </p:pic>
    </p:spTree>
    <p:extLst>
      <p:ext uri="{BB962C8B-B14F-4D97-AF65-F5344CB8AC3E}">
        <p14:creationId xmlns:p14="http://schemas.microsoft.com/office/powerpoint/2010/main" xmlns="" val="204667716"/>
      </p:ext>
    </p:extLst>
  </p:cSld>
  <p:clrMapOvr>
    <a:masterClrMapping/>
  </p:clrMapOvr>
</p:sld>
</file>

<file path=ppt/slides/slide87.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358402" name="Rectangle 2"/>
          <p:cNvSpPr>
            <a:spLocks noGrp="1" noChangeArrowheads="1"/>
          </p:cNvSpPr>
          <p:nvPr>
            <p:ph type="title"/>
          </p:nvPr>
        </p:nvSpPr>
        <p:spPr/>
        <p:txBody>
          <a:bodyPr/>
          <a:lstStyle/>
          <a:p>
            <a:endParaRPr lang="el-GR"/>
          </a:p>
        </p:txBody>
      </p:sp>
      <p:sp>
        <p:nvSpPr>
          <p:cNvPr id="358403" name="Rectangle 3"/>
          <p:cNvSpPr>
            <a:spLocks noGrp="1" noChangeArrowheads="1"/>
          </p:cNvSpPr>
          <p:nvPr>
            <p:ph type="body" idx="1"/>
          </p:nvPr>
        </p:nvSpPr>
        <p:spPr/>
        <p:txBody>
          <a:bodyPr/>
          <a:lstStyle/>
          <a:p>
            <a:endParaRPr lang="el-GR"/>
          </a:p>
        </p:txBody>
      </p:sp>
      <p:pic>
        <p:nvPicPr>
          <p:cNvPr id="358404" name="Picture 4" descr="39"/>
          <p:cNvPicPr>
            <a:picLocks noChangeAspect="1" noChangeArrowheads="1"/>
          </p:cNvPicPr>
          <p:nvPr/>
        </p:nvPicPr>
        <p:blipFill>
          <a:blip r:embed="rId2" cstate="print"/>
          <a:srcRect/>
          <a:stretch>
            <a:fillRect/>
          </a:stretch>
        </p:blipFill>
        <p:spPr bwMode="auto">
          <a:xfrm>
            <a:off x="1908175" y="0"/>
            <a:ext cx="4721225" cy="6858000"/>
          </a:xfrm>
          <a:prstGeom prst="rect">
            <a:avLst/>
          </a:prstGeom>
          <a:noFill/>
        </p:spPr>
      </p:pic>
    </p:spTree>
    <p:extLst>
      <p:ext uri="{BB962C8B-B14F-4D97-AF65-F5344CB8AC3E}">
        <p14:creationId xmlns:p14="http://schemas.microsoft.com/office/powerpoint/2010/main" xmlns="" val="4016763742"/>
      </p:ext>
    </p:extLst>
  </p:cSld>
  <p:clrMapOvr>
    <a:masterClrMapping/>
  </p:clrMapOvr>
</p:sld>
</file>

<file path=ppt/slides/slide88.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359426" name="Rectangle 2"/>
          <p:cNvSpPr>
            <a:spLocks noGrp="1" noChangeArrowheads="1"/>
          </p:cNvSpPr>
          <p:nvPr>
            <p:ph type="title"/>
          </p:nvPr>
        </p:nvSpPr>
        <p:spPr/>
        <p:txBody>
          <a:bodyPr/>
          <a:lstStyle/>
          <a:p>
            <a:endParaRPr lang="el-GR"/>
          </a:p>
        </p:txBody>
      </p:sp>
      <p:sp>
        <p:nvSpPr>
          <p:cNvPr id="359427" name="Rectangle 3"/>
          <p:cNvSpPr>
            <a:spLocks noGrp="1" noChangeArrowheads="1"/>
          </p:cNvSpPr>
          <p:nvPr>
            <p:ph type="body" idx="1"/>
          </p:nvPr>
        </p:nvSpPr>
        <p:spPr/>
        <p:txBody>
          <a:bodyPr/>
          <a:lstStyle/>
          <a:p>
            <a:endParaRPr lang="el-GR"/>
          </a:p>
        </p:txBody>
      </p:sp>
      <p:pic>
        <p:nvPicPr>
          <p:cNvPr id="359428" name="Picture 4" descr="40"/>
          <p:cNvPicPr>
            <a:picLocks noChangeAspect="1" noChangeArrowheads="1"/>
          </p:cNvPicPr>
          <p:nvPr/>
        </p:nvPicPr>
        <p:blipFill>
          <a:blip r:embed="rId2" cstate="print"/>
          <a:srcRect/>
          <a:stretch>
            <a:fillRect/>
          </a:stretch>
        </p:blipFill>
        <p:spPr bwMode="auto">
          <a:xfrm>
            <a:off x="1619250" y="0"/>
            <a:ext cx="4730750" cy="6858000"/>
          </a:xfrm>
          <a:prstGeom prst="rect">
            <a:avLst/>
          </a:prstGeom>
          <a:noFill/>
        </p:spPr>
      </p:pic>
    </p:spTree>
    <p:extLst>
      <p:ext uri="{BB962C8B-B14F-4D97-AF65-F5344CB8AC3E}">
        <p14:creationId xmlns:p14="http://schemas.microsoft.com/office/powerpoint/2010/main" xmlns="" val="2540489250"/>
      </p:ext>
    </p:extLst>
  </p:cSld>
  <p:clrMapOvr>
    <a:masterClrMapping/>
  </p:clrMapOvr>
</p:sld>
</file>

<file path=ppt/slides/slide89.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368642" name="Rectangle 2"/>
          <p:cNvSpPr>
            <a:spLocks noGrp="1" noChangeArrowheads="1"/>
          </p:cNvSpPr>
          <p:nvPr>
            <p:ph type="title"/>
          </p:nvPr>
        </p:nvSpPr>
        <p:spPr/>
        <p:txBody>
          <a:bodyPr/>
          <a:lstStyle/>
          <a:p>
            <a:endParaRPr lang="el-GR"/>
          </a:p>
        </p:txBody>
      </p:sp>
      <p:sp>
        <p:nvSpPr>
          <p:cNvPr id="368643" name="Rectangle 3"/>
          <p:cNvSpPr>
            <a:spLocks noGrp="1" noChangeArrowheads="1"/>
          </p:cNvSpPr>
          <p:nvPr>
            <p:ph type="body" idx="1"/>
          </p:nvPr>
        </p:nvSpPr>
        <p:spPr/>
        <p:txBody>
          <a:bodyPr/>
          <a:lstStyle/>
          <a:p>
            <a:endParaRPr lang="el-GR"/>
          </a:p>
        </p:txBody>
      </p:sp>
      <p:pic>
        <p:nvPicPr>
          <p:cNvPr id="368644" name="Picture 4" descr="48"/>
          <p:cNvPicPr>
            <a:picLocks noChangeAspect="1" noChangeArrowheads="1"/>
          </p:cNvPicPr>
          <p:nvPr/>
        </p:nvPicPr>
        <p:blipFill>
          <a:blip r:embed="rId2" cstate="print"/>
          <a:srcRect/>
          <a:stretch>
            <a:fillRect/>
          </a:stretch>
        </p:blipFill>
        <p:spPr bwMode="auto">
          <a:xfrm>
            <a:off x="0" y="0"/>
            <a:ext cx="4746625" cy="6858000"/>
          </a:xfrm>
          <a:prstGeom prst="rect">
            <a:avLst/>
          </a:prstGeom>
          <a:noFill/>
        </p:spPr>
      </p:pic>
    </p:spTree>
    <p:extLst>
      <p:ext uri="{BB962C8B-B14F-4D97-AF65-F5344CB8AC3E}">
        <p14:creationId xmlns:p14="http://schemas.microsoft.com/office/powerpoint/2010/main" xmlns="" val="2102549355"/>
      </p:ext>
    </p:extLst>
  </p:cSld>
  <p:clrMapOvr>
    <a:masterClrMapping/>
  </p:clrMapOvr>
</p:sld>
</file>

<file path=ppt/slides/slide90.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361474" name="Rectangle 2"/>
          <p:cNvSpPr>
            <a:spLocks noGrp="1" noChangeArrowheads="1"/>
          </p:cNvSpPr>
          <p:nvPr>
            <p:ph type="title"/>
          </p:nvPr>
        </p:nvSpPr>
        <p:spPr/>
        <p:txBody>
          <a:bodyPr/>
          <a:lstStyle/>
          <a:p>
            <a:endParaRPr lang="el-GR"/>
          </a:p>
        </p:txBody>
      </p:sp>
      <p:sp>
        <p:nvSpPr>
          <p:cNvPr id="361475" name="Rectangle 3"/>
          <p:cNvSpPr>
            <a:spLocks noGrp="1" noChangeArrowheads="1"/>
          </p:cNvSpPr>
          <p:nvPr>
            <p:ph type="body" idx="1"/>
          </p:nvPr>
        </p:nvSpPr>
        <p:spPr/>
        <p:txBody>
          <a:bodyPr/>
          <a:lstStyle/>
          <a:p>
            <a:endParaRPr lang="el-GR"/>
          </a:p>
        </p:txBody>
      </p:sp>
      <p:pic>
        <p:nvPicPr>
          <p:cNvPr id="361476" name="Picture 4" descr="47"/>
          <p:cNvPicPr>
            <a:picLocks noChangeAspect="1" noChangeArrowheads="1"/>
          </p:cNvPicPr>
          <p:nvPr/>
        </p:nvPicPr>
        <p:blipFill>
          <a:blip r:embed="rId2" cstate="print"/>
          <a:srcRect/>
          <a:stretch>
            <a:fillRect/>
          </a:stretch>
        </p:blipFill>
        <p:spPr bwMode="auto">
          <a:xfrm>
            <a:off x="1979613" y="0"/>
            <a:ext cx="4473575" cy="6858000"/>
          </a:xfrm>
          <a:prstGeom prst="rect">
            <a:avLst/>
          </a:prstGeom>
          <a:noFill/>
        </p:spPr>
      </p:pic>
    </p:spTree>
    <p:extLst>
      <p:ext uri="{BB962C8B-B14F-4D97-AF65-F5344CB8AC3E}">
        <p14:creationId xmlns:p14="http://schemas.microsoft.com/office/powerpoint/2010/main" xmlns="" val="1852682724"/>
      </p:ext>
    </p:extLst>
  </p:cSld>
  <p:clrMapOvr>
    <a:masterClrMapping/>
  </p:clrMapOvr>
</p:sld>
</file>

<file path=ppt/slides/slide91.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367618" name="Rectangle 2"/>
          <p:cNvSpPr>
            <a:spLocks noGrp="1" noChangeArrowheads="1"/>
          </p:cNvSpPr>
          <p:nvPr>
            <p:ph type="title"/>
          </p:nvPr>
        </p:nvSpPr>
        <p:spPr/>
        <p:txBody>
          <a:bodyPr/>
          <a:lstStyle/>
          <a:p>
            <a:endParaRPr lang="el-GR"/>
          </a:p>
        </p:txBody>
      </p:sp>
      <p:sp>
        <p:nvSpPr>
          <p:cNvPr id="367619" name="Rectangle 3"/>
          <p:cNvSpPr>
            <a:spLocks noGrp="1" noChangeArrowheads="1"/>
          </p:cNvSpPr>
          <p:nvPr>
            <p:ph type="body" idx="1"/>
          </p:nvPr>
        </p:nvSpPr>
        <p:spPr/>
        <p:txBody>
          <a:bodyPr/>
          <a:lstStyle/>
          <a:p>
            <a:endParaRPr lang="el-GR"/>
          </a:p>
        </p:txBody>
      </p:sp>
      <p:pic>
        <p:nvPicPr>
          <p:cNvPr id="367620" name="Picture 4" descr="25"/>
          <p:cNvPicPr>
            <a:picLocks noChangeAspect="1" noChangeArrowheads="1"/>
          </p:cNvPicPr>
          <p:nvPr/>
        </p:nvPicPr>
        <p:blipFill>
          <a:blip r:embed="rId2" cstate="print"/>
          <a:srcRect/>
          <a:stretch>
            <a:fillRect/>
          </a:stretch>
        </p:blipFill>
        <p:spPr bwMode="auto">
          <a:xfrm>
            <a:off x="1979613" y="0"/>
            <a:ext cx="4521200" cy="6858000"/>
          </a:xfrm>
          <a:prstGeom prst="rect">
            <a:avLst/>
          </a:prstGeom>
          <a:noFill/>
        </p:spPr>
      </p:pic>
    </p:spTree>
    <p:extLst>
      <p:ext uri="{BB962C8B-B14F-4D97-AF65-F5344CB8AC3E}">
        <p14:creationId xmlns:p14="http://schemas.microsoft.com/office/powerpoint/2010/main" xmlns="" val="3764377802"/>
      </p:ext>
    </p:extLst>
  </p:cSld>
  <p:clrMapOvr>
    <a:masterClrMapping/>
  </p:clrMapOvr>
</p:sld>
</file>

<file path=ppt/slides/slide92.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363522" name="Rectangle 2"/>
          <p:cNvSpPr>
            <a:spLocks noGrp="1" noChangeArrowheads="1"/>
          </p:cNvSpPr>
          <p:nvPr>
            <p:ph type="title"/>
          </p:nvPr>
        </p:nvSpPr>
        <p:spPr>
          <a:xfrm>
            <a:off x="5148263" y="274638"/>
            <a:ext cx="3995737" cy="6583362"/>
          </a:xfrm>
        </p:spPr>
        <p:txBody>
          <a:bodyPr/>
          <a:lstStyle/>
          <a:p>
            <a:r>
              <a:rPr lang="en-US" sz="3200" b="1" dirty="0">
                <a:solidFill>
                  <a:schemeClr val="bg1"/>
                </a:solidFill>
              </a:rPr>
              <a:t>Dan </a:t>
            </a:r>
            <a:r>
              <a:rPr lang="en-US" sz="3200" b="1" dirty="0" err="1">
                <a:solidFill>
                  <a:schemeClr val="bg1"/>
                </a:solidFill>
              </a:rPr>
              <a:t>Jurgens</a:t>
            </a:r>
            <a:r>
              <a:rPr lang="en-US" sz="3200" b="1" dirty="0">
                <a:solidFill>
                  <a:schemeClr val="bg1"/>
                </a:solidFill>
              </a:rPr>
              <a:t> </a:t>
            </a:r>
            <a:r>
              <a:rPr lang="en-US" sz="3200" b="1" dirty="0" smtClean="0">
                <a:solidFill>
                  <a:schemeClr val="bg1"/>
                </a:solidFill>
              </a:rPr>
              <a:t/>
            </a:r>
            <a:br>
              <a:rPr lang="en-US" sz="3200" b="1" dirty="0" smtClean="0">
                <a:solidFill>
                  <a:schemeClr val="bg1"/>
                </a:solidFill>
              </a:rPr>
            </a:br>
            <a:r>
              <a:rPr lang="en-US" sz="3200" b="1" dirty="0" smtClean="0">
                <a:solidFill>
                  <a:schemeClr val="bg1"/>
                </a:solidFill>
              </a:rPr>
              <a:t>Jerry </a:t>
            </a:r>
            <a:r>
              <a:rPr lang="en-US" sz="3200" b="1" dirty="0">
                <a:solidFill>
                  <a:schemeClr val="bg1"/>
                </a:solidFill>
              </a:rPr>
              <a:t>Ordway </a:t>
            </a:r>
            <a:br>
              <a:rPr lang="en-US" sz="3200" b="1" dirty="0">
                <a:solidFill>
                  <a:schemeClr val="bg1"/>
                </a:solidFill>
              </a:rPr>
            </a:br>
            <a:r>
              <a:rPr lang="en-US" sz="3200" b="1" dirty="0">
                <a:solidFill>
                  <a:schemeClr val="bg1"/>
                </a:solidFill>
              </a:rPr>
              <a:t/>
            </a:r>
            <a:br>
              <a:rPr lang="en-US" sz="3200" b="1" dirty="0">
                <a:solidFill>
                  <a:schemeClr val="bg1"/>
                </a:solidFill>
              </a:rPr>
            </a:br>
            <a:r>
              <a:rPr lang="en-US" sz="3200" b="1" dirty="0">
                <a:solidFill>
                  <a:schemeClr val="bg1"/>
                </a:solidFill>
              </a:rPr>
              <a:t>1996</a:t>
            </a:r>
            <a:endParaRPr lang="el-GR" sz="3200" b="1" dirty="0">
              <a:solidFill>
                <a:schemeClr val="bg1"/>
              </a:solidFill>
            </a:endParaRPr>
          </a:p>
        </p:txBody>
      </p:sp>
      <p:pic>
        <p:nvPicPr>
          <p:cNvPr id="363524" name="Picture 4" descr="52"/>
          <p:cNvPicPr>
            <a:picLocks noChangeAspect="1" noChangeArrowheads="1"/>
          </p:cNvPicPr>
          <p:nvPr/>
        </p:nvPicPr>
        <p:blipFill>
          <a:blip r:embed="rId2" cstate="print"/>
          <a:srcRect/>
          <a:stretch>
            <a:fillRect/>
          </a:stretch>
        </p:blipFill>
        <p:spPr bwMode="auto">
          <a:xfrm>
            <a:off x="34925" y="0"/>
            <a:ext cx="5038725" cy="6858000"/>
          </a:xfrm>
          <a:prstGeom prst="rect">
            <a:avLst/>
          </a:prstGeom>
          <a:noFill/>
        </p:spPr>
      </p:pic>
    </p:spTree>
    <p:extLst>
      <p:ext uri="{BB962C8B-B14F-4D97-AF65-F5344CB8AC3E}">
        <p14:creationId xmlns:p14="http://schemas.microsoft.com/office/powerpoint/2010/main" xmlns="" val="1775317211"/>
      </p:ext>
    </p:extLst>
  </p:cSld>
  <p:clrMapOvr>
    <a:masterClrMapping/>
  </p:clrMapOvr>
</p:sld>
</file>

<file path=ppt/slides/slide93.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61122" name="Rectangle 2"/>
          <p:cNvSpPr>
            <a:spLocks noGrp="1" noChangeArrowheads="1"/>
          </p:cNvSpPr>
          <p:nvPr>
            <p:ph type="title"/>
          </p:nvPr>
        </p:nvSpPr>
        <p:spPr>
          <a:xfrm>
            <a:off x="4787900" y="274638"/>
            <a:ext cx="4356100" cy="6583362"/>
          </a:xfrm>
        </p:spPr>
        <p:txBody>
          <a:bodyPr/>
          <a:lstStyle/>
          <a:p>
            <a:r>
              <a:rPr lang="en-US" sz="3200" b="1" dirty="0">
                <a:solidFill>
                  <a:schemeClr val="bg1"/>
                </a:solidFill>
              </a:rPr>
              <a:t>1954</a:t>
            </a:r>
            <a:endParaRPr lang="el-GR" sz="3200" b="1" dirty="0">
              <a:solidFill>
                <a:schemeClr val="bg1"/>
              </a:solidFill>
            </a:endParaRPr>
          </a:p>
        </p:txBody>
      </p:sp>
      <p:pic>
        <p:nvPicPr>
          <p:cNvPr id="261123" name="Picture 3" descr="scan018"/>
          <p:cNvPicPr>
            <a:picLocks noChangeAspect="1" noChangeArrowheads="1"/>
          </p:cNvPicPr>
          <p:nvPr/>
        </p:nvPicPr>
        <p:blipFill>
          <a:blip r:embed="rId2" cstate="print"/>
          <a:srcRect/>
          <a:stretch>
            <a:fillRect/>
          </a:stretch>
        </p:blipFill>
        <p:spPr bwMode="auto">
          <a:xfrm>
            <a:off x="0" y="0"/>
            <a:ext cx="4649788" cy="6858000"/>
          </a:xfrm>
          <a:prstGeom prst="rect">
            <a:avLst/>
          </a:prstGeom>
          <a:noFill/>
        </p:spPr>
      </p:pic>
    </p:spTree>
    <p:extLst>
      <p:ext uri="{BB962C8B-B14F-4D97-AF65-F5344CB8AC3E}">
        <p14:creationId xmlns:p14="http://schemas.microsoft.com/office/powerpoint/2010/main" xmlns="" val="1332026083"/>
      </p:ext>
    </p:extLst>
  </p:cSld>
  <p:clrMapOvr>
    <a:masterClrMapping/>
  </p:clrMapOvr>
</p:sld>
</file>

<file path=ppt/slides/slide94.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Τίτλος 1"/>
          <p:cNvSpPr>
            <a:spLocks noGrp="1"/>
          </p:cNvSpPr>
          <p:nvPr>
            <p:ph type="title"/>
          </p:nvPr>
        </p:nvSpPr>
        <p:spPr>
          <a:xfrm>
            <a:off x="0" y="-27384"/>
            <a:ext cx="9144000" cy="288032"/>
          </a:xfrm>
        </p:spPr>
        <p:txBody>
          <a:bodyPr/>
          <a:lstStyle/>
          <a:p>
            <a:pPr algn="l"/>
            <a:r>
              <a:rPr lang="en-US" dirty="0"/>
              <a:t>http://</a:t>
            </a:r>
            <a:r>
              <a:rPr lang="en-US" sz="1200" dirty="0">
                <a:solidFill>
                  <a:schemeClr val="accent1">
                    <a:lumMod val="75000"/>
                  </a:schemeClr>
                </a:solidFill>
              </a:rPr>
              <a:t>www.comicartville.com/comicscode.htm</a:t>
            </a:r>
            <a:endParaRPr lang="el-GR" sz="1200" dirty="0">
              <a:solidFill>
                <a:schemeClr val="accent1">
                  <a:lumMod val="75000"/>
                </a:schemeClr>
              </a:solidFill>
            </a:endParaRPr>
          </a:p>
        </p:txBody>
      </p:sp>
      <p:sp>
        <p:nvSpPr>
          <p:cNvPr id="3" name="Θέση περιεχομένου 2"/>
          <p:cNvSpPr>
            <a:spLocks noGrp="1"/>
          </p:cNvSpPr>
          <p:nvPr>
            <p:ph idx="1"/>
          </p:nvPr>
        </p:nvSpPr>
        <p:spPr>
          <a:xfrm>
            <a:off x="0" y="476672"/>
            <a:ext cx="9144000" cy="6381328"/>
          </a:xfrm>
        </p:spPr>
        <p:txBody>
          <a:bodyPr/>
          <a:lstStyle/>
          <a:p>
            <a:r>
              <a:rPr lang="en-US" sz="900" dirty="0" smtClean="0">
                <a:solidFill>
                  <a:srgbClr val="FF0000"/>
                </a:solidFill>
              </a:rPr>
              <a:t>The </a:t>
            </a:r>
            <a:r>
              <a:rPr lang="en-US" sz="900" dirty="0">
                <a:solidFill>
                  <a:srgbClr val="FF0000"/>
                </a:solidFill>
              </a:rPr>
              <a:t>Comics Code Authority </a:t>
            </a:r>
          </a:p>
          <a:p>
            <a:r>
              <a:rPr lang="en-US" sz="900" dirty="0">
                <a:solidFill>
                  <a:srgbClr val="FF0000"/>
                </a:solidFill>
              </a:rPr>
              <a:t>(as Adopted in 1954)</a:t>
            </a:r>
          </a:p>
          <a:p>
            <a:r>
              <a:rPr lang="en-US" sz="900" dirty="0" smtClean="0">
                <a:solidFill>
                  <a:srgbClr val="FF0000"/>
                </a:solidFill>
              </a:rPr>
              <a:t> </a:t>
            </a:r>
            <a:endParaRPr lang="en-US" sz="900" dirty="0">
              <a:solidFill>
                <a:srgbClr val="FF0000"/>
              </a:solidFill>
            </a:endParaRPr>
          </a:p>
          <a:p>
            <a:endParaRPr lang="en-US" sz="900" dirty="0">
              <a:solidFill>
                <a:srgbClr val="FF0000"/>
              </a:solidFill>
            </a:endParaRPr>
          </a:p>
          <a:p>
            <a:r>
              <a:rPr lang="en-US" sz="900" dirty="0">
                <a:solidFill>
                  <a:srgbClr val="FF0000"/>
                </a:solidFill>
              </a:rPr>
              <a:t>Code of the Comics Magazine Association of America. Inc.</a:t>
            </a:r>
          </a:p>
          <a:p>
            <a:r>
              <a:rPr lang="en-US" sz="900" dirty="0">
                <a:solidFill>
                  <a:srgbClr val="FF0000"/>
                </a:solidFill>
              </a:rPr>
              <a:t>Adopted on October 26, 1954, the enforcement of this Code is the basis for the comic magazine industry's program of self-regulation.</a:t>
            </a:r>
          </a:p>
          <a:p>
            <a:endParaRPr lang="en-US" sz="900" dirty="0">
              <a:solidFill>
                <a:srgbClr val="FF0000"/>
              </a:solidFill>
            </a:endParaRPr>
          </a:p>
          <a:p>
            <a:r>
              <a:rPr lang="en-US" sz="900" dirty="0">
                <a:solidFill>
                  <a:srgbClr val="FF0000"/>
                </a:solidFill>
              </a:rPr>
              <a:t>PREAMBLE </a:t>
            </a:r>
          </a:p>
          <a:p>
            <a:endParaRPr lang="en-US" sz="900" dirty="0">
              <a:solidFill>
                <a:srgbClr val="FF0000"/>
              </a:solidFill>
            </a:endParaRPr>
          </a:p>
          <a:p>
            <a:r>
              <a:rPr lang="en-US" sz="900" dirty="0">
                <a:solidFill>
                  <a:srgbClr val="FF0000"/>
                </a:solidFill>
              </a:rPr>
              <a:t>The comic book medium, having come of age on the American cultural scene, must measure up to its responsibilities. </a:t>
            </a:r>
          </a:p>
          <a:p>
            <a:endParaRPr lang="en-US" sz="900" dirty="0">
              <a:solidFill>
                <a:srgbClr val="FF0000"/>
              </a:solidFill>
            </a:endParaRPr>
          </a:p>
          <a:p>
            <a:r>
              <a:rPr lang="en-US" sz="900" dirty="0">
                <a:solidFill>
                  <a:srgbClr val="FF0000"/>
                </a:solidFill>
              </a:rPr>
              <a:t>Constantly improving techniques and higher standards go hand in hand with these responsibilities.</a:t>
            </a:r>
          </a:p>
          <a:p>
            <a:endParaRPr lang="en-US" sz="900" dirty="0">
              <a:solidFill>
                <a:srgbClr val="FF0000"/>
              </a:solidFill>
            </a:endParaRPr>
          </a:p>
          <a:p>
            <a:r>
              <a:rPr lang="en-US" sz="900" dirty="0">
                <a:solidFill>
                  <a:srgbClr val="FF0000"/>
                </a:solidFill>
              </a:rPr>
              <a:t>To make a positive contribution to contemporary life, the industry must seek new areas for developing sound, wholesome entertainment. The people responsible for writing, drawing, printing, publishing and selling comic books have done a commendable job in the past, and have been striving toward this goal.</a:t>
            </a:r>
          </a:p>
          <a:p>
            <a:endParaRPr lang="en-US" sz="900" dirty="0">
              <a:solidFill>
                <a:srgbClr val="FF0000"/>
              </a:solidFill>
            </a:endParaRPr>
          </a:p>
          <a:p>
            <a:r>
              <a:rPr lang="en-US" sz="900" dirty="0">
                <a:solidFill>
                  <a:srgbClr val="FF0000"/>
                </a:solidFill>
              </a:rPr>
              <a:t>Their record of progress and continuing improvement compares favorably with other media in the communications industry. An outstanding example is the development of comic books as a unique and effective tool for instruction and education. Comic books have also made their </a:t>
            </a:r>
            <a:r>
              <a:rPr lang="en-US" sz="900" dirty="0" err="1">
                <a:solidFill>
                  <a:srgbClr val="FF0000"/>
                </a:solidFill>
              </a:rPr>
              <a:t>contributiuon</a:t>
            </a:r>
            <a:r>
              <a:rPr lang="en-US" sz="900" dirty="0">
                <a:solidFill>
                  <a:srgbClr val="FF0000"/>
                </a:solidFill>
              </a:rPr>
              <a:t> in the field of letters and criticism of contemporary life.</a:t>
            </a:r>
          </a:p>
          <a:p>
            <a:endParaRPr lang="en-US" sz="900" dirty="0">
              <a:solidFill>
                <a:srgbClr val="FF0000"/>
              </a:solidFill>
            </a:endParaRPr>
          </a:p>
          <a:p>
            <a:r>
              <a:rPr lang="en-US" sz="900" dirty="0">
                <a:solidFill>
                  <a:srgbClr val="FF0000"/>
                </a:solidFill>
              </a:rPr>
              <a:t>In keeping with the American tradition, the members of this industry will and must continue to work together in the future.</a:t>
            </a:r>
          </a:p>
          <a:p>
            <a:endParaRPr lang="en-US" sz="900" dirty="0">
              <a:solidFill>
                <a:srgbClr val="FF0000"/>
              </a:solidFill>
            </a:endParaRPr>
          </a:p>
          <a:p>
            <a:r>
              <a:rPr lang="en-US" sz="900" dirty="0">
                <a:solidFill>
                  <a:srgbClr val="FF0000"/>
                </a:solidFill>
              </a:rPr>
              <a:t>In this same tradition, members of the industry must see to it that gains made in this medium are not lost and that violations of standards of good taste, which might tend toward corruption of the comic book as an instructive and wholesome form of entertainment, will be eliminated.</a:t>
            </a:r>
          </a:p>
          <a:p>
            <a:endParaRPr lang="en-US" sz="900" dirty="0">
              <a:solidFill>
                <a:srgbClr val="FF0000"/>
              </a:solidFill>
            </a:endParaRPr>
          </a:p>
          <a:p>
            <a:r>
              <a:rPr lang="en-US" sz="900" dirty="0">
                <a:solidFill>
                  <a:srgbClr val="FF0000"/>
                </a:solidFill>
              </a:rPr>
              <a:t>Therefore, the Comics Magazine Association of America, Inc. has adopted this Code, and placed strong powers of enforcement in the hands of an independent Code Authority.</a:t>
            </a:r>
          </a:p>
          <a:p>
            <a:endParaRPr lang="en-US" sz="900" dirty="0">
              <a:solidFill>
                <a:srgbClr val="FF0000"/>
              </a:solidFill>
            </a:endParaRPr>
          </a:p>
          <a:p>
            <a:r>
              <a:rPr lang="en-US" sz="900" dirty="0">
                <a:solidFill>
                  <a:srgbClr val="FF0000"/>
                </a:solidFill>
              </a:rPr>
              <a:t>Further, members of the Association have endorsed the purpose and spirit of this Code as a virtual instrument to the growth of the industry.</a:t>
            </a:r>
          </a:p>
          <a:p>
            <a:endParaRPr lang="en-US" sz="900" dirty="0">
              <a:solidFill>
                <a:srgbClr val="FF0000"/>
              </a:solidFill>
            </a:endParaRPr>
          </a:p>
          <a:p>
            <a:r>
              <a:rPr lang="en-US" sz="900" dirty="0">
                <a:solidFill>
                  <a:srgbClr val="FF0000"/>
                </a:solidFill>
              </a:rPr>
              <a:t>To this end, they have pledged themselves to conscientiously adhere to its principles and to abide by all decisions based on the Code made by the Administrator.</a:t>
            </a:r>
          </a:p>
          <a:p>
            <a:endParaRPr lang="en-US" sz="900" dirty="0">
              <a:solidFill>
                <a:srgbClr val="FF0000"/>
              </a:solidFill>
            </a:endParaRPr>
          </a:p>
          <a:p>
            <a:r>
              <a:rPr lang="en-US" sz="900" dirty="0">
                <a:solidFill>
                  <a:srgbClr val="FF0000"/>
                </a:solidFill>
              </a:rPr>
              <a:t>They are confident that this positive and forthright statement will provide an effective bulwark for the protection and enhancement of the American reading public, and that it will become a landmark in the history of self-regulation for the entire communications industry.</a:t>
            </a:r>
          </a:p>
          <a:p>
            <a:endParaRPr lang="en-US" sz="900" dirty="0">
              <a:solidFill>
                <a:srgbClr val="FF0000"/>
              </a:solidFill>
            </a:endParaRPr>
          </a:p>
          <a:p>
            <a:r>
              <a:rPr lang="en-US" sz="900" dirty="0">
                <a:solidFill>
                  <a:srgbClr val="FF0000"/>
                </a:solidFill>
              </a:rPr>
              <a:t>CODE FOR EDITORIAL MATTER</a:t>
            </a:r>
          </a:p>
          <a:p>
            <a:endParaRPr lang="en-US" sz="900" dirty="0">
              <a:solidFill>
                <a:srgbClr val="FF0000"/>
              </a:solidFill>
            </a:endParaRPr>
          </a:p>
          <a:p>
            <a:r>
              <a:rPr lang="en-US" sz="900" dirty="0">
                <a:solidFill>
                  <a:srgbClr val="FF0000"/>
                </a:solidFill>
              </a:rPr>
              <a:t>General Standards Part A</a:t>
            </a:r>
          </a:p>
          <a:p>
            <a:endParaRPr lang="en-US" sz="900" dirty="0">
              <a:solidFill>
                <a:srgbClr val="FF0000"/>
              </a:solidFill>
            </a:endParaRPr>
          </a:p>
          <a:p>
            <a:endParaRPr lang="el-GR" sz="900" dirty="0">
              <a:solidFill>
                <a:srgbClr val="FF0000"/>
              </a:solidFill>
            </a:endParaRPr>
          </a:p>
        </p:txBody>
      </p:sp>
    </p:spTree>
    <p:extLst>
      <p:ext uri="{BB962C8B-B14F-4D97-AF65-F5344CB8AC3E}">
        <p14:creationId xmlns:p14="http://schemas.microsoft.com/office/powerpoint/2010/main" xmlns="" val="2524666024"/>
      </p:ext>
    </p:extLst>
  </p:cSld>
  <p:clrMapOvr>
    <a:masterClrMapping/>
  </p:clrMapOvr>
</p:sld>
</file>

<file path=ppt/slides/slide95.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4" name="Ορθογώνιο 3"/>
          <p:cNvSpPr/>
          <p:nvPr/>
        </p:nvSpPr>
        <p:spPr>
          <a:xfrm>
            <a:off x="0" y="-20806"/>
            <a:ext cx="9144000" cy="6878806"/>
          </a:xfrm>
          <a:prstGeom prst="rect">
            <a:avLst/>
          </a:prstGeom>
        </p:spPr>
        <p:txBody>
          <a:bodyPr wrap="square">
            <a:spAutoFit/>
          </a:bodyPr>
          <a:lstStyle/>
          <a:p>
            <a:pPr fontAlgn="base">
              <a:spcBef>
                <a:spcPct val="0"/>
              </a:spcBef>
              <a:spcAft>
                <a:spcPct val="0"/>
              </a:spcAft>
            </a:pPr>
            <a:r>
              <a:rPr lang="en-US" sz="900" kern="0" dirty="0">
                <a:solidFill>
                  <a:srgbClr val="FF0000"/>
                </a:solidFill>
              </a:rPr>
              <a:t>1. Crimes shall never be presented in such a way as to create sympathy for the criminal, to promote distrust of the forces of law and justice, or to inspire others with a desire to imitate criminals. </a:t>
            </a:r>
            <a:br>
              <a:rPr lang="en-US" sz="900" kern="0" dirty="0">
                <a:solidFill>
                  <a:srgbClr val="FF0000"/>
                </a:solidFill>
              </a:rPr>
            </a:br>
            <a:r>
              <a:rPr lang="en-US" sz="900" kern="0" dirty="0">
                <a:solidFill>
                  <a:srgbClr val="FF0000"/>
                </a:solidFill>
              </a:rPr>
              <a:t/>
            </a:r>
            <a:br>
              <a:rPr lang="en-US" sz="900" kern="0" dirty="0">
                <a:solidFill>
                  <a:srgbClr val="FF0000"/>
                </a:solidFill>
              </a:rPr>
            </a:br>
            <a:r>
              <a:rPr lang="en-US" sz="900" kern="0" dirty="0">
                <a:solidFill>
                  <a:srgbClr val="FF0000"/>
                </a:solidFill>
              </a:rPr>
              <a:t>2. No comics shall explicitly present the unique details and methods of a crime.</a:t>
            </a:r>
            <a:br>
              <a:rPr lang="en-US" sz="900" kern="0" dirty="0">
                <a:solidFill>
                  <a:srgbClr val="FF0000"/>
                </a:solidFill>
              </a:rPr>
            </a:br>
            <a:r>
              <a:rPr lang="en-US" sz="900" kern="0" dirty="0">
                <a:solidFill>
                  <a:srgbClr val="FF0000"/>
                </a:solidFill>
              </a:rPr>
              <a:t/>
            </a:r>
            <a:br>
              <a:rPr lang="en-US" sz="900" kern="0" dirty="0">
                <a:solidFill>
                  <a:srgbClr val="FF0000"/>
                </a:solidFill>
              </a:rPr>
            </a:br>
            <a:r>
              <a:rPr lang="en-US" sz="900" kern="0" dirty="0">
                <a:solidFill>
                  <a:srgbClr val="FF0000"/>
                </a:solidFill>
              </a:rPr>
              <a:t>3. Policemen, judges, government officials, and respected institutions shall never be presented in such a way as to create disrespect for established authority.</a:t>
            </a:r>
            <a:br>
              <a:rPr lang="en-US" sz="900" kern="0" dirty="0">
                <a:solidFill>
                  <a:srgbClr val="FF0000"/>
                </a:solidFill>
              </a:rPr>
            </a:br>
            <a:r>
              <a:rPr lang="en-US" sz="900" kern="0" dirty="0">
                <a:solidFill>
                  <a:srgbClr val="FF0000"/>
                </a:solidFill>
              </a:rPr>
              <a:t/>
            </a:r>
            <a:br>
              <a:rPr lang="en-US" sz="900" kern="0" dirty="0">
                <a:solidFill>
                  <a:srgbClr val="FF0000"/>
                </a:solidFill>
              </a:rPr>
            </a:br>
            <a:r>
              <a:rPr lang="en-US" sz="900" kern="0" dirty="0">
                <a:solidFill>
                  <a:srgbClr val="FF0000"/>
                </a:solidFill>
              </a:rPr>
              <a:t>4. If crime is depicted it shall be as a sordid and unpleasant activity. </a:t>
            </a:r>
            <a:br>
              <a:rPr lang="en-US" sz="900" kern="0" dirty="0">
                <a:solidFill>
                  <a:srgbClr val="FF0000"/>
                </a:solidFill>
              </a:rPr>
            </a:br>
            <a:r>
              <a:rPr lang="en-US" sz="900" kern="0" dirty="0">
                <a:solidFill>
                  <a:srgbClr val="FF0000"/>
                </a:solidFill>
              </a:rPr>
              <a:t/>
            </a:r>
            <a:br>
              <a:rPr lang="en-US" sz="900" kern="0" dirty="0">
                <a:solidFill>
                  <a:srgbClr val="FF0000"/>
                </a:solidFill>
              </a:rPr>
            </a:br>
            <a:r>
              <a:rPr lang="en-US" sz="900" kern="0" dirty="0">
                <a:solidFill>
                  <a:srgbClr val="FF0000"/>
                </a:solidFill>
              </a:rPr>
              <a:t>5. Criminals shall not be presented so as to be rendered glamorous or to occupy a position which creates the desire for emulation.</a:t>
            </a:r>
            <a:br>
              <a:rPr lang="en-US" sz="900" kern="0" dirty="0">
                <a:solidFill>
                  <a:srgbClr val="FF0000"/>
                </a:solidFill>
              </a:rPr>
            </a:br>
            <a:r>
              <a:rPr lang="en-US" sz="900" kern="0" dirty="0">
                <a:solidFill>
                  <a:srgbClr val="FF0000"/>
                </a:solidFill>
              </a:rPr>
              <a:t/>
            </a:r>
            <a:br>
              <a:rPr lang="en-US" sz="900" kern="0" dirty="0">
                <a:solidFill>
                  <a:srgbClr val="FF0000"/>
                </a:solidFill>
              </a:rPr>
            </a:br>
            <a:r>
              <a:rPr lang="en-US" sz="900" kern="0" dirty="0">
                <a:solidFill>
                  <a:srgbClr val="FF0000"/>
                </a:solidFill>
              </a:rPr>
              <a:t>6. In every instance good shall triumph over evil and the criminal punished for his misdeeds. </a:t>
            </a:r>
            <a:br>
              <a:rPr lang="en-US" sz="900" kern="0" dirty="0">
                <a:solidFill>
                  <a:srgbClr val="FF0000"/>
                </a:solidFill>
              </a:rPr>
            </a:br>
            <a:r>
              <a:rPr lang="en-US" sz="900" kern="0" dirty="0">
                <a:solidFill>
                  <a:srgbClr val="FF0000"/>
                </a:solidFill>
              </a:rPr>
              <a:t/>
            </a:r>
            <a:br>
              <a:rPr lang="en-US" sz="900" kern="0" dirty="0">
                <a:solidFill>
                  <a:srgbClr val="FF0000"/>
                </a:solidFill>
              </a:rPr>
            </a:br>
            <a:r>
              <a:rPr lang="en-US" sz="900" kern="0" dirty="0">
                <a:solidFill>
                  <a:srgbClr val="FF0000"/>
                </a:solidFill>
              </a:rPr>
              <a:t>7. Scenes of excessive violence shall be prohibited. Scenes of brutal torture, excessive and unnecessary knife and gun play, physical agony, gory and gruesome crime shall be eliminated. </a:t>
            </a:r>
            <a:br>
              <a:rPr lang="en-US" sz="900" kern="0" dirty="0">
                <a:solidFill>
                  <a:srgbClr val="FF0000"/>
                </a:solidFill>
              </a:rPr>
            </a:br>
            <a:r>
              <a:rPr lang="en-US" sz="900" kern="0" dirty="0">
                <a:solidFill>
                  <a:srgbClr val="FF0000"/>
                </a:solidFill>
              </a:rPr>
              <a:t/>
            </a:r>
            <a:br>
              <a:rPr lang="en-US" sz="900" kern="0" dirty="0">
                <a:solidFill>
                  <a:srgbClr val="FF0000"/>
                </a:solidFill>
              </a:rPr>
            </a:br>
            <a:r>
              <a:rPr lang="en-US" sz="900" kern="0" dirty="0">
                <a:solidFill>
                  <a:srgbClr val="FF0000"/>
                </a:solidFill>
              </a:rPr>
              <a:t>8. No unique or unusual methods of concealing weapons shall be shown. </a:t>
            </a:r>
            <a:br>
              <a:rPr lang="en-US" sz="900" kern="0" dirty="0">
                <a:solidFill>
                  <a:srgbClr val="FF0000"/>
                </a:solidFill>
              </a:rPr>
            </a:br>
            <a:r>
              <a:rPr lang="en-US" sz="900" kern="0" dirty="0">
                <a:solidFill>
                  <a:srgbClr val="FF0000"/>
                </a:solidFill>
              </a:rPr>
              <a:t/>
            </a:r>
            <a:br>
              <a:rPr lang="en-US" sz="900" kern="0" dirty="0">
                <a:solidFill>
                  <a:srgbClr val="FF0000"/>
                </a:solidFill>
              </a:rPr>
            </a:br>
            <a:r>
              <a:rPr lang="en-US" sz="900" kern="0" dirty="0">
                <a:solidFill>
                  <a:srgbClr val="FF0000"/>
                </a:solidFill>
              </a:rPr>
              <a:t>9. Instances of law enforcement officers dying as a result of a criminal's activities should be discouraged. </a:t>
            </a:r>
            <a:br>
              <a:rPr lang="en-US" sz="900" kern="0" dirty="0">
                <a:solidFill>
                  <a:srgbClr val="FF0000"/>
                </a:solidFill>
              </a:rPr>
            </a:br>
            <a:r>
              <a:rPr lang="en-US" sz="900" kern="0" dirty="0">
                <a:solidFill>
                  <a:srgbClr val="FF0000"/>
                </a:solidFill>
              </a:rPr>
              <a:t/>
            </a:r>
            <a:br>
              <a:rPr lang="en-US" sz="900" kern="0" dirty="0">
                <a:solidFill>
                  <a:srgbClr val="FF0000"/>
                </a:solidFill>
              </a:rPr>
            </a:br>
            <a:r>
              <a:rPr lang="en-US" sz="900" kern="0" dirty="0">
                <a:solidFill>
                  <a:srgbClr val="FF0000"/>
                </a:solidFill>
              </a:rPr>
              <a:t>10. The crime of kidnapping shall never be portrayed in any detail, nor shall any profit accrue to the abductor or kidnapper. The criminal or the kidnapper must be punished in every case. </a:t>
            </a:r>
            <a:br>
              <a:rPr lang="en-US" sz="900" kern="0" dirty="0">
                <a:solidFill>
                  <a:srgbClr val="FF0000"/>
                </a:solidFill>
              </a:rPr>
            </a:br>
            <a:r>
              <a:rPr lang="en-US" sz="900" kern="0" dirty="0">
                <a:solidFill>
                  <a:srgbClr val="FF0000"/>
                </a:solidFill>
              </a:rPr>
              <a:t/>
            </a:r>
            <a:br>
              <a:rPr lang="en-US" sz="900" kern="0" dirty="0">
                <a:solidFill>
                  <a:srgbClr val="FF0000"/>
                </a:solidFill>
              </a:rPr>
            </a:br>
            <a:r>
              <a:rPr lang="en-US" sz="900" kern="0" dirty="0">
                <a:solidFill>
                  <a:srgbClr val="FF0000"/>
                </a:solidFill>
              </a:rPr>
              <a:t>11. The letter of the word "crime" on a comics magazine shall never be appreciably greater than the other words contained in the title. The word "crime" shall never appear alone on a cover. </a:t>
            </a:r>
            <a:br>
              <a:rPr lang="en-US" sz="900" kern="0" dirty="0">
                <a:solidFill>
                  <a:srgbClr val="FF0000"/>
                </a:solidFill>
              </a:rPr>
            </a:br>
            <a:r>
              <a:rPr lang="en-US" sz="900" kern="0" dirty="0">
                <a:solidFill>
                  <a:srgbClr val="FF0000"/>
                </a:solidFill>
              </a:rPr>
              <a:t/>
            </a:r>
            <a:br>
              <a:rPr lang="en-US" sz="900" kern="0" dirty="0">
                <a:solidFill>
                  <a:srgbClr val="FF0000"/>
                </a:solidFill>
              </a:rPr>
            </a:br>
            <a:r>
              <a:rPr lang="en-US" sz="900" kern="0" dirty="0">
                <a:solidFill>
                  <a:srgbClr val="FF0000"/>
                </a:solidFill>
              </a:rPr>
              <a:t>12. Restraint in the use of the word "crime" in titles or sub-titles shall be exercised.</a:t>
            </a:r>
            <a:br>
              <a:rPr lang="en-US" sz="900" kern="0" dirty="0">
                <a:solidFill>
                  <a:srgbClr val="FF0000"/>
                </a:solidFill>
              </a:rPr>
            </a:br>
            <a:r>
              <a:rPr lang="en-US" sz="900" kern="0" dirty="0">
                <a:solidFill>
                  <a:srgbClr val="FF0000"/>
                </a:solidFill>
              </a:rPr>
              <a:t/>
            </a:r>
            <a:br>
              <a:rPr lang="en-US" sz="900" kern="0" dirty="0">
                <a:solidFill>
                  <a:srgbClr val="FF0000"/>
                </a:solidFill>
              </a:rPr>
            </a:br>
            <a:r>
              <a:rPr lang="en-US" sz="900" kern="0" dirty="0">
                <a:solidFill>
                  <a:srgbClr val="FF0000"/>
                </a:solidFill>
              </a:rPr>
              <a:t>General Standards Part B</a:t>
            </a:r>
            <a:br>
              <a:rPr lang="en-US" sz="900" kern="0" dirty="0">
                <a:solidFill>
                  <a:srgbClr val="FF0000"/>
                </a:solidFill>
              </a:rPr>
            </a:br>
            <a:r>
              <a:rPr lang="en-US" sz="900" kern="0" dirty="0">
                <a:solidFill>
                  <a:srgbClr val="FF0000"/>
                </a:solidFill>
              </a:rPr>
              <a:t/>
            </a:r>
            <a:br>
              <a:rPr lang="en-US" sz="900" kern="0" dirty="0">
                <a:solidFill>
                  <a:srgbClr val="FF0000"/>
                </a:solidFill>
              </a:rPr>
            </a:br>
            <a:r>
              <a:rPr lang="en-US" sz="900" kern="0" dirty="0">
                <a:solidFill>
                  <a:srgbClr val="FF0000"/>
                </a:solidFill>
              </a:rPr>
              <a:t>1. No comics magazine shall use the word horror or terror in its title. </a:t>
            </a:r>
            <a:br>
              <a:rPr lang="en-US" sz="900" kern="0" dirty="0">
                <a:solidFill>
                  <a:srgbClr val="FF0000"/>
                </a:solidFill>
              </a:rPr>
            </a:br>
            <a:r>
              <a:rPr lang="en-US" sz="900" kern="0" dirty="0">
                <a:solidFill>
                  <a:srgbClr val="FF0000"/>
                </a:solidFill>
              </a:rPr>
              <a:t/>
            </a:r>
            <a:br>
              <a:rPr lang="en-US" sz="900" kern="0" dirty="0">
                <a:solidFill>
                  <a:srgbClr val="FF0000"/>
                </a:solidFill>
              </a:rPr>
            </a:br>
            <a:r>
              <a:rPr lang="en-US" sz="900" kern="0" dirty="0">
                <a:solidFill>
                  <a:srgbClr val="FF0000"/>
                </a:solidFill>
              </a:rPr>
              <a:t>2. All scenes of horror, excessive bloodshed, gory or gruesome crimes, depravity, lust, sadism, masochism shall not be permitted.</a:t>
            </a:r>
            <a:br>
              <a:rPr lang="en-US" sz="900" kern="0" dirty="0">
                <a:solidFill>
                  <a:srgbClr val="FF0000"/>
                </a:solidFill>
              </a:rPr>
            </a:br>
            <a:r>
              <a:rPr lang="en-US" sz="900" kern="0" dirty="0">
                <a:solidFill>
                  <a:srgbClr val="FF0000"/>
                </a:solidFill>
              </a:rPr>
              <a:t/>
            </a:r>
            <a:br>
              <a:rPr lang="en-US" sz="900" kern="0" dirty="0">
                <a:solidFill>
                  <a:srgbClr val="FF0000"/>
                </a:solidFill>
              </a:rPr>
            </a:br>
            <a:r>
              <a:rPr lang="en-US" sz="900" kern="0" dirty="0">
                <a:solidFill>
                  <a:srgbClr val="FF0000"/>
                </a:solidFill>
              </a:rPr>
              <a:t>3. All lurid, unsavory, gruesome illustrations shall be eliminated. </a:t>
            </a:r>
            <a:br>
              <a:rPr lang="en-US" sz="900" kern="0" dirty="0">
                <a:solidFill>
                  <a:srgbClr val="FF0000"/>
                </a:solidFill>
              </a:rPr>
            </a:br>
            <a:r>
              <a:rPr lang="en-US" sz="900" kern="0" dirty="0">
                <a:solidFill>
                  <a:srgbClr val="FF0000"/>
                </a:solidFill>
              </a:rPr>
              <a:t/>
            </a:r>
            <a:br>
              <a:rPr lang="en-US" sz="900" kern="0" dirty="0">
                <a:solidFill>
                  <a:srgbClr val="FF0000"/>
                </a:solidFill>
              </a:rPr>
            </a:br>
            <a:r>
              <a:rPr lang="en-US" sz="900" kern="0" dirty="0">
                <a:solidFill>
                  <a:srgbClr val="FF0000"/>
                </a:solidFill>
              </a:rPr>
              <a:t>4. Inclusion of stories dealing with evil shall be used or shall be published only where the intent is to illustrate a moral issue and in no case shall evil be presented alluringly nor as to injure the sensibilities of the reader.</a:t>
            </a:r>
            <a:br>
              <a:rPr lang="en-US" sz="900" kern="0" dirty="0">
                <a:solidFill>
                  <a:srgbClr val="FF0000"/>
                </a:solidFill>
              </a:rPr>
            </a:br>
            <a:r>
              <a:rPr lang="en-US" sz="900" kern="0" dirty="0">
                <a:solidFill>
                  <a:srgbClr val="FF0000"/>
                </a:solidFill>
              </a:rPr>
              <a:t/>
            </a:r>
            <a:br>
              <a:rPr lang="en-US" sz="900" kern="0" dirty="0">
                <a:solidFill>
                  <a:srgbClr val="FF0000"/>
                </a:solidFill>
              </a:rPr>
            </a:br>
            <a:r>
              <a:rPr lang="en-US" sz="900" kern="0" dirty="0">
                <a:solidFill>
                  <a:srgbClr val="FF0000"/>
                </a:solidFill>
              </a:rPr>
              <a:t>5. Scenes dealing with, or instruments associated with walking dead, torture, vampires and vampirism, ghouls, cannibalism and </a:t>
            </a:r>
            <a:r>
              <a:rPr lang="en-US" sz="900" kern="0" dirty="0" err="1">
                <a:solidFill>
                  <a:srgbClr val="FF0000"/>
                </a:solidFill>
              </a:rPr>
              <a:t>werewolfism</a:t>
            </a:r>
            <a:r>
              <a:rPr lang="en-US" sz="900" kern="0" dirty="0">
                <a:solidFill>
                  <a:srgbClr val="FF0000"/>
                </a:solidFill>
              </a:rPr>
              <a:t> are prohibited.</a:t>
            </a:r>
            <a:br>
              <a:rPr lang="en-US" sz="900" kern="0" dirty="0">
                <a:solidFill>
                  <a:srgbClr val="FF0000"/>
                </a:solidFill>
              </a:rPr>
            </a:br>
            <a:r>
              <a:rPr lang="en-US" sz="900" kern="0" dirty="0">
                <a:solidFill>
                  <a:srgbClr val="FF0000"/>
                </a:solidFill>
              </a:rPr>
              <a:t/>
            </a:r>
            <a:br>
              <a:rPr lang="en-US" sz="900" kern="0" dirty="0">
                <a:solidFill>
                  <a:srgbClr val="FF0000"/>
                </a:solidFill>
              </a:rPr>
            </a:br>
            <a:r>
              <a:rPr lang="en-US" sz="900" kern="0" dirty="0">
                <a:solidFill>
                  <a:srgbClr val="FF0000"/>
                </a:solidFill>
              </a:rPr>
              <a:t>General Standards Part C</a:t>
            </a:r>
            <a:br>
              <a:rPr lang="en-US" sz="900" kern="0" dirty="0">
                <a:solidFill>
                  <a:srgbClr val="FF0000"/>
                </a:solidFill>
              </a:rPr>
            </a:br>
            <a:r>
              <a:rPr lang="en-US" sz="900" kern="0" dirty="0">
                <a:solidFill>
                  <a:srgbClr val="FF0000"/>
                </a:solidFill>
              </a:rPr>
              <a:t/>
            </a:r>
            <a:br>
              <a:rPr lang="en-US" sz="900" kern="0" dirty="0">
                <a:solidFill>
                  <a:srgbClr val="FF0000"/>
                </a:solidFill>
              </a:rPr>
            </a:br>
            <a:r>
              <a:rPr lang="en-US" sz="900" kern="0" dirty="0">
                <a:solidFill>
                  <a:srgbClr val="FF0000"/>
                </a:solidFill>
              </a:rPr>
              <a:t>All elements or techniques not specifically mentioned herein, but which are contrary to the spirit and intent of the Code, and are considered violations of good taste or decency, shall be prohibited. </a:t>
            </a:r>
            <a:br>
              <a:rPr lang="en-US" sz="900" kern="0" dirty="0">
                <a:solidFill>
                  <a:srgbClr val="FF0000"/>
                </a:solidFill>
              </a:rPr>
            </a:br>
            <a:r>
              <a:rPr lang="en-US" sz="900" kern="0" dirty="0">
                <a:solidFill>
                  <a:srgbClr val="FF0000"/>
                </a:solidFill>
              </a:rPr>
              <a:t/>
            </a:r>
            <a:br>
              <a:rPr lang="en-US" sz="900" kern="0" dirty="0">
                <a:solidFill>
                  <a:srgbClr val="FF0000"/>
                </a:solidFill>
              </a:rPr>
            </a:br>
            <a:r>
              <a:rPr lang="en-US" sz="900" kern="0" dirty="0">
                <a:solidFill>
                  <a:srgbClr val="FF0000"/>
                </a:solidFill>
              </a:rPr>
              <a:t>Dialogue</a:t>
            </a:r>
            <a:br>
              <a:rPr lang="en-US" sz="900" kern="0" dirty="0">
                <a:solidFill>
                  <a:srgbClr val="FF0000"/>
                </a:solidFill>
              </a:rPr>
            </a:br>
            <a:r>
              <a:rPr lang="en-US" sz="900" kern="0" dirty="0">
                <a:solidFill>
                  <a:srgbClr val="FF0000"/>
                </a:solidFill>
              </a:rPr>
              <a:t/>
            </a:r>
            <a:br>
              <a:rPr lang="en-US" sz="900" kern="0" dirty="0">
                <a:solidFill>
                  <a:srgbClr val="FF0000"/>
                </a:solidFill>
              </a:rPr>
            </a:br>
            <a:r>
              <a:rPr lang="en-US" sz="900" kern="0" dirty="0">
                <a:solidFill>
                  <a:srgbClr val="FF0000"/>
                </a:solidFill>
              </a:rPr>
              <a:t>1. Profanity, obscenity, smut, vulgarity, or words or symbols which have acquired undesirable meanings are forbidden</a:t>
            </a:r>
            <a:endParaRPr lang="el-GR" dirty="0">
              <a:solidFill>
                <a:srgbClr val="000000"/>
              </a:solidFill>
            </a:endParaRPr>
          </a:p>
        </p:txBody>
      </p:sp>
    </p:spTree>
    <p:extLst>
      <p:ext uri="{BB962C8B-B14F-4D97-AF65-F5344CB8AC3E}">
        <p14:creationId xmlns:p14="http://schemas.microsoft.com/office/powerpoint/2010/main" xmlns="" val="2518051380"/>
      </p:ext>
    </p:extLst>
  </p:cSld>
  <p:clrMapOvr>
    <a:masterClrMapping/>
  </p:clrMapOvr>
</p:sld>
</file>

<file path=ppt/slides/slide96.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Τίτλος 1"/>
          <p:cNvSpPr>
            <a:spLocks noGrp="1"/>
          </p:cNvSpPr>
          <p:nvPr>
            <p:ph type="title"/>
          </p:nvPr>
        </p:nvSpPr>
        <p:spPr>
          <a:xfrm>
            <a:off x="0" y="0"/>
            <a:ext cx="9144000" cy="6858000"/>
          </a:xfrm>
        </p:spPr>
        <p:txBody>
          <a:bodyPr/>
          <a:lstStyle/>
          <a:p>
            <a:pPr marL="342900" lvl="0" indent="-342900" algn="l">
              <a:spcBef>
                <a:spcPct val="20000"/>
              </a:spcBef>
            </a:pPr>
            <a:r>
              <a:rPr lang="en-US" sz="900" dirty="0" smtClean="0">
                <a:solidFill>
                  <a:srgbClr val="FF0000"/>
                </a:solidFill>
                <a:ea typeface="+mn-ea"/>
                <a:cs typeface="+mn-cs"/>
              </a:rPr>
              <a:t>.</a:t>
            </a:r>
            <a:r>
              <a:rPr lang="en-US" sz="900" dirty="0">
                <a:solidFill>
                  <a:srgbClr val="FF0000"/>
                </a:solidFill>
                <a:ea typeface="+mn-ea"/>
                <a:cs typeface="+mn-cs"/>
              </a:rPr>
              <a:t/>
            </a:r>
            <a:br>
              <a:rPr lang="en-US" sz="900" dirty="0">
                <a:solidFill>
                  <a:srgbClr val="FF0000"/>
                </a:solidFill>
                <a:ea typeface="+mn-ea"/>
                <a:cs typeface="+mn-cs"/>
              </a:rPr>
            </a:br>
            <a:r>
              <a:rPr lang="en-US" sz="900" dirty="0">
                <a:solidFill>
                  <a:srgbClr val="FF0000"/>
                </a:solidFill>
                <a:ea typeface="+mn-ea"/>
                <a:cs typeface="+mn-cs"/>
              </a:rPr>
              <a:t/>
            </a:r>
            <a:br>
              <a:rPr lang="en-US" sz="900" dirty="0">
                <a:solidFill>
                  <a:srgbClr val="FF0000"/>
                </a:solidFill>
                <a:ea typeface="+mn-ea"/>
                <a:cs typeface="+mn-cs"/>
              </a:rPr>
            </a:br>
            <a:r>
              <a:rPr lang="en-US" sz="900" dirty="0" smtClean="0">
                <a:solidFill>
                  <a:srgbClr val="FF0000"/>
                </a:solidFill>
                <a:ea typeface="+mn-ea"/>
                <a:cs typeface="+mn-cs"/>
              </a:rPr>
              <a:t/>
            </a:r>
            <a:br>
              <a:rPr lang="en-US" sz="900" dirty="0" smtClean="0">
                <a:solidFill>
                  <a:srgbClr val="FF0000"/>
                </a:solidFill>
                <a:ea typeface="+mn-ea"/>
                <a:cs typeface="+mn-cs"/>
              </a:rPr>
            </a:br>
            <a:r>
              <a:rPr lang="en-US" sz="900" dirty="0">
                <a:solidFill>
                  <a:srgbClr val="FF0000"/>
                </a:solidFill>
                <a:ea typeface="+mn-ea"/>
                <a:cs typeface="+mn-cs"/>
              </a:rPr>
              <a:t/>
            </a:r>
            <a:br>
              <a:rPr lang="en-US" sz="900" dirty="0">
                <a:solidFill>
                  <a:srgbClr val="FF0000"/>
                </a:solidFill>
                <a:ea typeface="+mn-ea"/>
                <a:cs typeface="+mn-cs"/>
              </a:rPr>
            </a:br>
            <a:r>
              <a:rPr lang="en-US" sz="900" dirty="0" smtClean="0">
                <a:solidFill>
                  <a:srgbClr val="FF0000"/>
                </a:solidFill>
                <a:ea typeface="+mn-ea"/>
                <a:cs typeface="+mn-cs"/>
              </a:rPr>
              <a:t/>
            </a:r>
            <a:br>
              <a:rPr lang="en-US" sz="900" dirty="0" smtClean="0">
                <a:solidFill>
                  <a:srgbClr val="FF0000"/>
                </a:solidFill>
                <a:ea typeface="+mn-ea"/>
                <a:cs typeface="+mn-cs"/>
              </a:rPr>
            </a:br>
            <a:r>
              <a:rPr lang="en-US" sz="900" dirty="0">
                <a:solidFill>
                  <a:srgbClr val="FF0000"/>
                </a:solidFill>
                <a:ea typeface="+mn-ea"/>
                <a:cs typeface="+mn-cs"/>
              </a:rPr>
              <a:t/>
            </a:r>
            <a:br>
              <a:rPr lang="en-US" sz="900" dirty="0">
                <a:solidFill>
                  <a:srgbClr val="FF0000"/>
                </a:solidFill>
                <a:ea typeface="+mn-ea"/>
                <a:cs typeface="+mn-cs"/>
              </a:rPr>
            </a:br>
            <a:r>
              <a:rPr lang="en-US" sz="900" dirty="0" smtClean="0">
                <a:solidFill>
                  <a:srgbClr val="FF0000"/>
                </a:solidFill>
                <a:ea typeface="+mn-ea"/>
                <a:cs typeface="+mn-cs"/>
              </a:rPr>
              <a:t/>
            </a:r>
            <a:br>
              <a:rPr lang="en-US" sz="900" dirty="0" smtClean="0">
                <a:solidFill>
                  <a:srgbClr val="FF0000"/>
                </a:solidFill>
                <a:ea typeface="+mn-ea"/>
                <a:cs typeface="+mn-cs"/>
              </a:rPr>
            </a:br>
            <a:r>
              <a:rPr lang="en-US" sz="900" dirty="0">
                <a:solidFill>
                  <a:srgbClr val="FF0000"/>
                </a:solidFill>
                <a:ea typeface="+mn-ea"/>
                <a:cs typeface="+mn-cs"/>
              </a:rPr>
              <a:t/>
            </a:r>
            <a:br>
              <a:rPr lang="en-US" sz="900" dirty="0">
                <a:solidFill>
                  <a:srgbClr val="FF0000"/>
                </a:solidFill>
                <a:ea typeface="+mn-ea"/>
                <a:cs typeface="+mn-cs"/>
              </a:rPr>
            </a:br>
            <a:r>
              <a:rPr lang="en-US" sz="900" dirty="0" smtClean="0">
                <a:solidFill>
                  <a:srgbClr val="FF0000"/>
                </a:solidFill>
                <a:ea typeface="+mn-ea"/>
                <a:cs typeface="+mn-cs"/>
              </a:rPr>
              <a:t/>
            </a:r>
            <a:br>
              <a:rPr lang="en-US" sz="900" dirty="0" smtClean="0">
                <a:solidFill>
                  <a:srgbClr val="FF0000"/>
                </a:solidFill>
                <a:ea typeface="+mn-ea"/>
                <a:cs typeface="+mn-cs"/>
              </a:rPr>
            </a:br>
            <a:r>
              <a:rPr lang="en-US" sz="900" dirty="0">
                <a:solidFill>
                  <a:srgbClr val="FF0000"/>
                </a:solidFill>
                <a:ea typeface="+mn-ea"/>
                <a:cs typeface="+mn-cs"/>
              </a:rPr>
              <a:t/>
            </a:r>
            <a:br>
              <a:rPr lang="en-US" sz="900" dirty="0">
                <a:solidFill>
                  <a:srgbClr val="FF0000"/>
                </a:solidFill>
                <a:ea typeface="+mn-ea"/>
                <a:cs typeface="+mn-cs"/>
              </a:rPr>
            </a:br>
            <a:r>
              <a:rPr lang="en-US" sz="900" dirty="0" smtClean="0">
                <a:solidFill>
                  <a:srgbClr val="FF0000"/>
                </a:solidFill>
                <a:ea typeface="+mn-ea"/>
                <a:cs typeface="+mn-cs"/>
              </a:rPr>
              <a:t/>
            </a:r>
            <a:br>
              <a:rPr lang="en-US" sz="900" dirty="0" smtClean="0">
                <a:solidFill>
                  <a:srgbClr val="FF0000"/>
                </a:solidFill>
                <a:ea typeface="+mn-ea"/>
                <a:cs typeface="+mn-cs"/>
              </a:rPr>
            </a:br>
            <a:r>
              <a:rPr lang="en-US" sz="900" dirty="0">
                <a:solidFill>
                  <a:srgbClr val="FF0000"/>
                </a:solidFill>
                <a:ea typeface="+mn-ea"/>
                <a:cs typeface="+mn-cs"/>
              </a:rPr>
              <a:t/>
            </a:r>
            <a:br>
              <a:rPr lang="en-US" sz="900" dirty="0">
                <a:solidFill>
                  <a:srgbClr val="FF0000"/>
                </a:solidFill>
                <a:ea typeface="+mn-ea"/>
                <a:cs typeface="+mn-cs"/>
              </a:rPr>
            </a:br>
            <a:r>
              <a:rPr lang="en-US" sz="900" dirty="0" smtClean="0">
                <a:solidFill>
                  <a:srgbClr val="FF0000"/>
                </a:solidFill>
                <a:ea typeface="+mn-ea"/>
                <a:cs typeface="+mn-cs"/>
              </a:rPr>
              <a:t/>
            </a:r>
            <a:br>
              <a:rPr lang="en-US" sz="900" dirty="0" smtClean="0">
                <a:solidFill>
                  <a:srgbClr val="FF0000"/>
                </a:solidFill>
                <a:ea typeface="+mn-ea"/>
                <a:cs typeface="+mn-cs"/>
              </a:rPr>
            </a:br>
            <a:r>
              <a:rPr lang="en-US" sz="900" dirty="0">
                <a:solidFill>
                  <a:srgbClr val="FF0000"/>
                </a:solidFill>
                <a:ea typeface="+mn-ea"/>
                <a:cs typeface="+mn-cs"/>
              </a:rPr>
              <a:t/>
            </a:r>
            <a:br>
              <a:rPr lang="en-US" sz="900" dirty="0">
                <a:solidFill>
                  <a:srgbClr val="FF0000"/>
                </a:solidFill>
                <a:ea typeface="+mn-ea"/>
                <a:cs typeface="+mn-cs"/>
              </a:rPr>
            </a:br>
            <a:r>
              <a:rPr lang="en-US" sz="900" dirty="0" smtClean="0">
                <a:solidFill>
                  <a:srgbClr val="FF0000"/>
                </a:solidFill>
                <a:ea typeface="+mn-ea"/>
                <a:cs typeface="+mn-cs"/>
              </a:rPr>
              <a:t>2</a:t>
            </a:r>
            <a:r>
              <a:rPr lang="en-US" sz="900" dirty="0">
                <a:solidFill>
                  <a:srgbClr val="FF0000"/>
                </a:solidFill>
                <a:ea typeface="+mn-ea"/>
                <a:cs typeface="+mn-cs"/>
              </a:rPr>
              <a:t>. Special precautions to avoid references to physical afflictions of deformities shall be taken.</a:t>
            </a:r>
            <a:br>
              <a:rPr lang="en-US" sz="900" dirty="0">
                <a:solidFill>
                  <a:srgbClr val="FF0000"/>
                </a:solidFill>
                <a:ea typeface="+mn-ea"/>
                <a:cs typeface="+mn-cs"/>
              </a:rPr>
            </a:br>
            <a:r>
              <a:rPr lang="en-US" sz="900" dirty="0">
                <a:solidFill>
                  <a:srgbClr val="FF0000"/>
                </a:solidFill>
                <a:ea typeface="+mn-ea"/>
                <a:cs typeface="+mn-cs"/>
              </a:rPr>
              <a:t/>
            </a:r>
            <a:br>
              <a:rPr lang="en-US" sz="900" dirty="0">
                <a:solidFill>
                  <a:srgbClr val="FF0000"/>
                </a:solidFill>
                <a:ea typeface="+mn-ea"/>
                <a:cs typeface="+mn-cs"/>
              </a:rPr>
            </a:br>
            <a:r>
              <a:rPr lang="en-US" sz="900" dirty="0">
                <a:solidFill>
                  <a:srgbClr val="FF0000"/>
                </a:solidFill>
                <a:ea typeface="+mn-ea"/>
                <a:cs typeface="+mn-cs"/>
              </a:rPr>
              <a:t>3. Although slang and colloquialisms are acceptable, excessive use should be discouraged and wherever possible good grammar shall be employed.</a:t>
            </a:r>
            <a:br>
              <a:rPr lang="en-US" sz="900" dirty="0">
                <a:solidFill>
                  <a:srgbClr val="FF0000"/>
                </a:solidFill>
                <a:ea typeface="+mn-ea"/>
                <a:cs typeface="+mn-cs"/>
              </a:rPr>
            </a:br>
            <a:r>
              <a:rPr lang="en-US" sz="900" dirty="0">
                <a:solidFill>
                  <a:srgbClr val="FF0000"/>
                </a:solidFill>
                <a:ea typeface="+mn-ea"/>
                <a:cs typeface="+mn-cs"/>
              </a:rPr>
              <a:t/>
            </a:r>
            <a:br>
              <a:rPr lang="en-US" sz="900" dirty="0">
                <a:solidFill>
                  <a:srgbClr val="FF0000"/>
                </a:solidFill>
                <a:ea typeface="+mn-ea"/>
                <a:cs typeface="+mn-cs"/>
              </a:rPr>
            </a:br>
            <a:r>
              <a:rPr lang="en-US" sz="900" dirty="0">
                <a:solidFill>
                  <a:srgbClr val="FF0000"/>
                </a:solidFill>
                <a:ea typeface="+mn-ea"/>
                <a:cs typeface="+mn-cs"/>
              </a:rPr>
              <a:t>Religion</a:t>
            </a:r>
            <a:br>
              <a:rPr lang="en-US" sz="900" dirty="0">
                <a:solidFill>
                  <a:srgbClr val="FF0000"/>
                </a:solidFill>
                <a:ea typeface="+mn-ea"/>
                <a:cs typeface="+mn-cs"/>
              </a:rPr>
            </a:br>
            <a:r>
              <a:rPr lang="en-US" sz="900" dirty="0">
                <a:solidFill>
                  <a:srgbClr val="FF0000"/>
                </a:solidFill>
                <a:ea typeface="+mn-ea"/>
                <a:cs typeface="+mn-cs"/>
              </a:rPr>
              <a:t/>
            </a:r>
            <a:br>
              <a:rPr lang="en-US" sz="900" dirty="0">
                <a:solidFill>
                  <a:srgbClr val="FF0000"/>
                </a:solidFill>
                <a:ea typeface="+mn-ea"/>
                <a:cs typeface="+mn-cs"/>
              </a:rPr>
            </a:br>
            <a:r>
              <a:rPr lang="en-US" sz="900" dirty="0">
                <a:solidFill>
                  <a:srgbClr val="FF0000"/>
                </a:solidFill>
                <a:ea typeface="+mn-ea"/>
                <a:cs typeface="+mn-cs"/>
              </a:rPr>
              <a:t>1. Ridicule or attack on any religious or racial group is never permissible.</a:t>
            </a:r>
            <a:br>
              <a:rPr lang="en-US" sz="900" dirty="0">
                <a:solidFill>
                  <a:srgbClr val="FF0000"/>
                </a:solidFill>
                <a:ea typeface="+mn-ea"/>
                <a:cs typeface="+mn-cs"/>
              </a:rPr>
            </a:br>
            <a:r>
              <a:rPr lang="en-US" sz="900" dirty="0">
                <a:solidFill>
                  <a:srgbClr val="FF0000"/>
                </a:solidFill>
                <a:ea typeface="+mn-ea"/>
                <a:cs typeface="+mn-cs"/>
              </a:rPr>
              <a:t/>
            </a:r>
            <a:br>
              <a:rPr lang="en-US" sz="900" dirty="0">
                <a:solidFill>
                  <a:srgbClr val="FF0000"/>
                </a:solidFill>
                <a:ea typeface="+mn-ea"/>
                <a:cs typeface="+mn-cs"/>
              </a:rPr>
            </a:br>
            <a:r>
              <a:rPr lang="en-US" sz="900" dirty="0">
                <a:solidFill>
                  <a:srgbClr val="FF0000"/>
                </a:solidFill>
                <a:ea typeface="+mn-ea"/>
                <a:cs typeface="+mn-cs"/>
              </a:rPr>
              <a:t>Costume</a:t>
            </a:r>
            <a:br>
              <a:rPr lang="en-US" sz="900" dirty="0">
                <a:solidFill>
                  <a:srgbClr val="FF0000"/>
                </a:solidFill>
                <a:ea typeface="+mn-ea"/>
                <a:cs typeface="+mn-cs"/>
              </a:rPr>
            </a:br>
            <a:r>
              <a:rPr lang="en-US" sz="900" dirty="0">
                <a:solidFill>
                  <a:srgbClr val="FF0000"/>
                </a:solidFill>
                <a:ea typeface="+mn-ea"/>
                <a:cs typeface="+mn-cs"/>
              </a:rPr>
              <a:t/>
            </a:r>
            <a:br>
              <a:rPr lang="en-US" sz="900" dirty="0">
                <a:solidFill>
                  <a:srgbClr val="FF0000"/>
                </a:solidFill>
                <a:ea typeface="+mn-ea"/>
                <a:cs typeface="+mn-cs"/>
              </a:rPr>
            </a:br>
            <a:r>
              <a:rPr lang="en-US" sz="900" dirty="0">
                <a:solidFill>
                  <a:srgbClr val="FF0000"/>
                </a:solidFill>
                <a:ea typeface="+mn-ea"/>
                <a:cs typeface="+mn-cs"/>
              </a:rPr>
              <a:t>1. Nudity in any form is prohibited, as is indecent or undue exposure.</a:t>
            </a:r>
            <a:br>
              <a:rPr lang="en-US" sz="900" dirty="0">
                <a:solidFill>
                  <a:srgbClr val="FF0000"/>
                </a:solidFill>
                <a:ea typeface="+mn-ea"/>
                <a:cs typeface="+mn-cs"/>
              </a:rPr>
            </a:br>
            <a:r>
              <a:rPr lang="en-US" sz="900" dirty="0">
                <a:solidFill>
                  <a:srgbClr val="FF0000"/>
                </a:solidFill>
                <a:ea typeface="+mn-ea"/>
                <a:cs typeface="+mn-cs"/>
              </a:rPr>
              <a:t/>
            </a:r>
            <a:br>
              <a:rPr lang="en-US" sz="900" dirty="0">
                <a:solidFill>
                  <a:srgbClr val="FF0000"/>
                </a:solidFill>
                <a:ea typeface="+mn-ea"/>
                <a:cs typeface="+mn-cs"/>
              </a:rPr>
            </a:br>
            <a:r>
              <a:rPr lang="en-US" sz="900" dirty="0">
                <a:solidFill>
                  <a:srgbClr val="FF0000"/>
                </a:solidFill>
                <a:ea typeface="+mn-ea"/>
                <a:cs typeface="+mn-cs"/>
              </a:rPr>
              <a:t>2. Suggestive and salacious illustration or suggestive posture is unacceptable.</a:t>
            </a:r>
            <a:br>
              <a:rPr lang="en-US" sz="900" dirty="0">
                <a:solidFill>
                  <a:srgbClr val="FF0000"/>
                </a:solidFill>
                <a:ea typeface="+mn-ea"/>
                <a:cs typeface="+mn-cs"/>
              </a:rPr>
            </a:br>
            <a:r>
              <a:rPr lang="en-US" sz="900" dirty="0">
                <a:solidFill>
                  <a:srgbClr val="FF0000"/>
                </a:solidFill>
                <a:ea typeface="+mn-ea"/>
                <a:cs typeface="+mn-cs"/>
              </a:rPr>
              <a:t/>
            </a:r>
            <a:br>
              <a:rPr lang="en-US" sz="900" dirty="0">
                <a:solidFill>
                  <a:srgbClr val="FF0000"/>
                </a:solidFill>
                <a:ea typeface="+mn-ea"/>
                <a:cs typeface="+mn-cs"/>
              </a:rPr>
            </a:br>
            <a:r>
              <a:rPr lang="en-US" sz="900" dirty="0">
                <a:solidFill>
                  <a:srgbClr val="FF0000"/>
                </a:solidFill>
                <a:ea typeface="+mn-ea"/>
                <a:cs typeface="+mn-cs"/>
              </a:rPr>
              <a:t>3. All characters shall be depicted in dress reasonably acceptable to society.</a:t>
            </a:r>
            <a:br>
              <a:rPr lang="en-US" sz="900" dirty="0">
                <a:solidFill>
                  <a:srgbClr val="FF0000"/>
                </a:solidFill>
                <a:ea typeface="+mn-ea"/>
                <a:cs typeface="+mn-cs"/>
              </a:rPr>
            </a:br>
            <a:r>
              <a:rPr lang="en-US" sz="900" dirty="0">
                <a:solidFill>
                  <a:srgbClr val="FF0000"/>
                </a:solidFill>
                <a:ea typeface="+mn-ea"/>
                <a:cs typeface="+mn-cs"/>
              </a:rPr>
              <a:t/>
            </a:r>
            <a:br>
              <a:rPr lang="en-US" sz="900" dirty="0">
                <a:solidFill>
                  <a:srgbClr val="FF0000"/>
                </a:solidFill>
                <a:ea typeface="+mn-ea"/>
                <a:cs typeface="+mn-cs"/>
              </a:rPr>
            </a:br>
            <a:r>
              <a:rPr lang="en-US" sz="900" dirty="0">
                <a:solidFill>
                  <a:srgbClr val="FF0000"/>
                </a:solidFill>
                <a:ea typeface="+mn-ea"/>
                <a:cs typeface="+mn-cs"/>
              </a:rPr>
              <a:t>4. Females shall be drawn realistically without exaggeration of any physical qualities. NOTE: It should be recognized that all prohibitions dealing with costume, dialogue, or artwork apply as specifically to the cover of a comic magazine as they do to the contents.</a:t>
            </a:r>
            <a:br>
              <a:rPr lang="en-US" sz="900" dirty="0">
                <a:solidFill>
                  <a:srgbClr val="FF0000"/>
                </a:solidFill>
                <a:ea typeface="+mn-ea"/>
                <a:cs typeface="+mn-cs"/>
              </a:rPr>
            </a:br>
            <a:r>
              <a:rPr lang="en-US" sz="900" dirty="0">
                <a:solidFill>
                  <a:srgbClr val="FF0000"/>
                </a:solidFill>
                <a:ea typeface="+mn-ea"/>
                <a:cs typeface="+mn-cs"/>
              </a:rPr>
              <a:t/>
            </a:r>
            <a:br>
              <a:rPr lang="en-US" sz="900" dirty="0">
                <a:solidFill>
                  <a:srgbClr val="FF0000"/>
                </a:solidFill>
                <a:ea typeface="+mn-ea"/>
                <a:cs typeface="+mn-cs"/>
              </a:rPr>
            </a:br>
            <a:r>
              <a:rPr lang="en-US" sz="900" dirty="0">
                <a:solidFill>
                  <a:srgbClr val="FF0000"/>
                </a:solidFill>
                <a:ea typeface="+mn-ea"/>
                <a:cs typeface="+mn-cs"/>
              </a:rPr>
              <a:t>Marriage and Sex</a:t>
            </a:r>
            <a:br>
              <a:rPr lang="en-US" sz="900" dirty="0">
                <a:solidFill>
                  <a:srgbClr val="FF0000"/>
                </a:solidFill>
                <a:ea typeface="+mn-ea"/>
                <a:cs typeface="+mn-cs"/>
              </a:rPr>
            </a:br>
            <a:r>
              <a:rPr lang="en-US" sz="900" dirty="0">
                <a:solidFill>
                  <a:srgbClr val="FF0000"/>
                </a:solidFill>
                <a:ea typeface="+mn-ea"/>
                <a:cs typeface="+mn-cs"/>
              </a:rPr>
              <a:t/>
            </a:r>
            <a:br>
              <a:rPr lang="en-US" sz="900" dirty="0">
                <a:solidFill>
                  <a:srgbClr val="FF0000"/>
                </a:solidFill>
                <a:ea typeface="+mn-ea"/>
                <a:cs typeface="+mn-cs"/>
              </a:rPr>
            </a:br>
            <a:r>
              <a:rPr lang="en-US" sz="900" dirty="0">
                <a:solidFill>
                  <a:srgbClr val="FF0000"/>
                </a:solidFill>
                <a:ea typeface="+mn-ea"/>
                <a:cs typeface="+mn-cs"/>
              </a:rPr>
              <a:t>1. Divorce shall not be treated humorously nor represented as desirable.</a:t>
            </a:r>
            <a:br>
              <a:rPr lang="en-US" sz="900" dirty="0">
                <a:solidFill>
                  <a:srgbClr val="FF0000"/>
                </a:solidFill>
                <a:ea typeface="+mn-ea"/>
                <a:cs typeface="+mn-cs"/>
              </a:rPr>
            </a:br>
            <a:r>
              <a:rPr lang="en-US" sz="900" dirty="0">
                <a:solidFill>
                  <a:srgbClr val="FF0000"/>
                </a:solidFill>
                <a:ea typeface="+mn-ea"/>
                <a:cs typeface="+mn-cs"/>
              </a:rPr>
              <a:t/>
            </a:r>
            <a:br>
              <a:rPr lang="en-US" sz="900" dirty="0">
                <a:solidFill>
                  <a:srgbClr val="FF0000"/>
                </a:solidFill>
                <a:ea typeface="+mn-ea"/>
                <a:cs typeface="+mn-cs"/>
              </a:rPr>
            </a:br>
            <a:r>
              <a:rPr lang="en-US" sz="900" dirty="0">
                <a:solidFill>
                  <a:srgbClr val="FF0000"/>
                </a:solidFill>
                <a:ea typeface="+mn-ea"/>
                <a:cs typeface="+mn-cs"/>
              </a:rPr>
              <a:t>2. Illicit sex relations are neither to be hinted at or portrayed. Violent love scenes as well as sexual abnormalities are unacceptable.</a:t>
            </a:r>
            <a:br>
              <a:rPr lang="en-US" sz="900" dirty="0">
                <a:solidFill>
                  <a:srgbClr val="FF0000"/>
                </a:solidFill>
                <a:ea typeface="+mn-ea"/>
                <a:cs typeface="+mn-cs"/>
              </a:rPr>
            </a:br>
            <a:r>
              <a:rPr lang="en-US" sz="900" dirty="0">
                <a:solidFill>
                  <a:srgbClr val="FF0000"/>
                </a:solidFill>
                <a:ea typeface="+mn-ea"/>
                <a:cs typeface="+mn-cs"/>
              </a:rPr>
              <a:t/>
            </a:r>
            <a:br>
              <a:rPr lang="en-US" sz="900" dirty="0">
                <a:solidFill>
                  <a:srgbClr val="FF0000"/>
                </a:solidFill>
                <a:ea typeface="+mn-ea"/>
                <a:cs typeface="+mn-cs"/>
              </a:rPr>
            </a:br>
            <a:r>
              <a:rPr lang="en-US" sz="900" dirty="0">
                <a:solidFill>
                  <a:srgbClr val="FF0000"/>
                </a:solidFill>
                <a:ea typeface="+mn-ea"/>
                <a:cs typeface="+mn-cs"/>
              </a:rPr>
              <a:t>3. Respect for parents, the moral code, and for honorable behavior shall be fostered. A sympathetic understanding of the problems of love is not a license for moral distortion.</a:t>
            </a:r>
            <a:br>
              <a:rPr lang="en-US" sz="900" dirty="0">
                <a:solidFill>
                  <a:srgbClr val="FF0000"/>
                </a:solidFill>
                <a:ea typeface="+mn-ea"/>
                <a:cs typeface="+mn-cs"/>
              </a:rPr>
            </a:br>
            <a:r>
              <a:rPr lang="en-US" sz="900" dirty="0">
                <a:solidFill>
                  <a:srgbClr val="FF0000"/>
                </a:solidFill>
                <a:ea typeface="+mn-ea"/>
                <a:cs typeface="+mn-cs"/>
              </a:rPr>
              <a:t/>
            </a:r>
            <a:br>
              <a:rPr lang="en-US" sz="900" dirty="0">
                <a:solidFill>
                  <a:srgbClr val="FF0000"/>
                </a:solidFill>
                <a:ea typeface="+mn-ea"/>
                <a:cs typeface="+mn-cs"/>
              </a:rPr>
            </a:br>
            <a:r>
              <a:rPr lang="en-US" sz="900" dirty="0">
                <a:solidFill>
                  <a:srgbClr val="FF0000"/>
                </a:solidFill>
                <a:ea typeface="+mn-ea"/>
                <a:cs typeface="+mn-cs"/>
              </a:rPr>
              <a:t>4. The treatment of love-romance stories shall emphasize the value of the home and the sanctity of marriage.</a:t>
            </a:r>
            <a:br>
              <a:rPr lang="en-US" sz="900" dirty="0">
                <a:solidFill>
                  <a:srgbClr val="FF0000"/>
                </a:solidFill>
                <a:ea typeface="+mn-ea"/>
                <a:cs typeface="+mn-cs"/>
              </a:rPr>
            </a:br>
            <a:r>
              <a:rPr lang="en-US" sz="900" dirty="0">
                <a:solidFill>
                  <a:srgbClr val="FF0000"/>
                </a:solidFill>
                <a:ea typeface="+mn-ea"/>
                <a:cs typeface="+mn-cs"/>
              </a:rPr>
              <a:t/>
            </a:r>
            <a:br>
              <a:rPr lang="en-US" sz="900" dirty="0">
                <a:solidFill>
                  <a:srgbClr val="FF0000"/>
                </a:solidFill>
                <a:ea typeface="+mn-ea"/>
                <a:cs typeface="+mn-cs"/>
              </a:rPr>
            </a:br>
            <a:r>
              <a:rPr lang="en-US" sz="900" dirty="0">
                <a:solidFill>
                  <a:srgbClr val="FF0000"/>
                </a:solidFill>
                <a:ea typeface="+mn-ea"/>
                <a:cs typeface="+mn-cs"/>
              </a:rPr>
              <a:t>5. Passion or romantic interest shall never be treated in such a way as to stimulate the lower and baser emotions. </a:t>
            </a:r>
            <a:br>
              <a:rPr lang="en-US" sz="900" dirty="0">
                <a:solidFill>
                  <a:srgbClr val="FF0000"/>
                </a:solidFill>
                <a:ea typeface="+mn-ea"/>
                <a:cs typeface="+mn-cs"/>
              </a:rPr>
            </a:br>
            <a:r>
              <a:rPr lang="en-US" sz="900" dirty="0">
                <a:solidFill>
                  <a:srgbClr val="FF0000"/>
                </a:solidFill>
                <a:ea typeface="+mn-ea"/>
                <a:cs typeface="+mn-cs"/>
              </a:rPr>
              <a:t/>
            </a:r>
            <a:br>
              <a:rPr lang="en-US" sz="900" dirty="0">
                <a:solidFill>
                  <a:srgbClr val="FF0000"/>
                </a:solidFill>
                <a:ea typeface="+mn-ea"/>
                <a:cs typeface="+mn-cs"/>
              </a:rPr>
            </a:br>
            <a:r>
              <a:rPr lang="en-US" sz="900" dirty="0">
                <a:solidFill>
                  <a:srgbClr val="FF0000"/>
                </a:solidFill>
                <a:ea typeface="+mn-ea"/>
                <a:cs typeface="+mn-cs"/>
              </a:rPr>
              <a:t>6. Seduction and rape shall never be shown or suggested. 7. Sex perversion or any inference to same is strictly forbidden.</a:t>
            </a:r>
            <a:br>
              <a:rPr lang="en-US" sz="900" dirty="0">
                <a:solidFill>
                  <a:srgbClr val="FF0000"/>
                </a:solidFill>
                <a:ea typeface="+mn-ea"/>
                <a:cs typeface="+mn-cs"/>
              </a:rPr>
            </a:br>
            <a:r>
              <a:rPr lang="en-US" sz="900" dirty="0">
                <a:solidFill>
                  <a:srgbClr val="FF0000"/>
                </a:solidFill>
                <a:ea typeface="+mn-ea"/>
                <a:cs typeface="+mn-cs"/>
              </a:rPr>
              <a:t/>
            </a:r>
            <a:br>
              <a:rPr lang="en-US" sz="900" dirty="0">
                <a:solidFill>
                  <a:srgbClr val="FF0000"/>
                </a:solidFill>
                <a:ea typeface="+mn-ea"/>
                <a:cs typeface="+mn-cs"/>
              </a:rPr>
            </a:br>
            <a:r>
              <a:rPr lang="en-US" sz="900" dirty="0">
                <a:solidFill>
                  <a:srgbClr val="FF0000"/>
                </a:solidFill>
                <a:ea typeface="+mn-ea"/>
                <a:cs typeface="+mn-cs"/>
              </a:rPr>
              <a:t>CODE FOR ADVERTISING MATTER</a:t>
            </a:r>
            <a:br>
              <a:rPr lang="en-US" sz="900" dirty="0">
                <a:solidFill>
                  <a:srgbClr val="FF0000"/>
                </a:solidFill>
                <a:ea typeface="+mn-ea"/>
                <a:cs typeface="+mn-cs"/>
              </a:rPr>
            </a:br>
            <a:r>
              <a:rPr lang="en-US" sz="900" dirty="0">
                <a:solidFill>
                  <a:srgbClr val="FF0000"/>
                </a:solidFill>
                <a:ea typeface="+mn-ea"/>
                <a:cs typeface="+mn-cs"/>
              </a:rPr>
              <a:t/>
            </a:r>
            <a:br>
              <a:rPr lang="en-US" sz="900" dirty="0">
                <a:solidFill>
                  <a:srgbClr val="FF0000"/>
                </a:solidFill>
                <a:ea typeface="+mn-ea"/>
                <a:cs typeface="+mn-cs"/>
              </a:rPr>
            </a:br>
            <a:r>
              <a:rPr lang="en-US" sz="900" dirty="0">
                <a:solidFill>
                  <a:srgbClr val="FF0000"/>
                </a:solidFill>
                <a:ea typeface="+mn-ea"/>
                <a:cs typeface="+mn-cs"/>
              </a:rPr>
              <a:t>These regulations are applicable to all magazines published by members of the Comics magazine Association of America, Inc. Good taste shall be the guiding principle in the acceptance of advertising.</a:t>
            </a:r>
            <a:br>
              <a:rPr lang="en-US" sz="900" dirty="0">
                <a:solidFill>
                  <a:srgbClr val="FF0000"/>
                </a:solidFill>
                <a:ea typeface="+mn-ea"/>
                <a:cs typeface="+mn-cs"/>
              </a:rPr>
            </a:br>
            <a:r>
              <a:rPr lang="en-US" sz="900" dirty="0">
                <a:solidFill>
                  <a:srgbClr val="FF0000"/>
                </a:solidFill>
                <a:ea typeface="+mn-ea"/>
                <a:cs typeface="+mn-cs"/>
              </a:rPr>
              <a:t/>
            </a:r>
            <a:br>
              <a:rPr lang="en-US" sz="900" dirty="0">
                <a:solidFill>
                  <a:srgbClr val="FF0000"/>
                </a:solidFill>
                <a:ea typeface="+mn-ea"/>
                <a:cs typeface="+mn-cs"/>
              </a:rPr>
            </a:br>
            <a:r>
              <a:rPr lang="en-US" sz="900" dirty="0">
                <a:solidFill>
                  <a:srgbClr val="FF0000"/>
                </a:solidFill>
                <a:ea typeface="+mn-ea"/>
                <a:cs typeface="+mn-cs"/>
              </a:rPr>
              <a:t>1. Liquor and tobacco advertising is not acceptable.</a:t>
            </a:r>
            <a:br>
              <a:rPr lang="en-US" sz="900" dirty="0">
                <a:solidFill>
                  <a:srgbClr val="FF0000"/>
                </a:solidFill>
                <a:ea typeface="+mn-ea"/>
                <a:cs typeface="+mn-cs"/>
              </a:rPr>
            </a:br>
            <a:r>
              <a:rPr lang="en-US" sz="900" dirty="0">
                <a:solidFill>
                  <a:srgbClr val="FF0000"/>
                </a:solidFill>
                <a:ea typeface="+mn-ea"/>
                <a:cs typeface="+mn-cs"/>
              </a:rPr>
              <a:t/>
            </a:r>
            <a:br>
              <a:rPr lang="en-US" sz="900" dirty="0">
                <a:solidFill>
                  <a:srgbClr val="FF0000"/>
                </a:solidFill>
                <a:ea typeface="+mn-ea"/>
                <a:cs typeface="+mn-cs"/>
              </a:rPr>
            </a:br>
            <a:r>
              <a:rPr lang="en-US" sz="900" dirty="0">
                <a:solidFill>
                  <a:srgbClr val="FF0000"/>
                </a:solidFill>
                <a:ea typeface="+mn-ea"/>
                <a:cs typeface="+mn-cs"/>
              </a:rPr>
              <a:t>2. Advertising of sex or sex instruction books are unacceptable. </a:t>
            </a:r>
            <a:br>
              <a:rPr lang="en-US" sz="900" dirty="0">
                <a:solidFill>
                  <a:srgbClr val="FF0000"/>
                </a:solidFill>
                <a:ea typeface="+mn-ea"/>
                <a:cs typeface="+mn-cs"/>
              </a:rPr>
            </a:br>
            <a:r>
              <a:rPr lang="en-US" sz="900" dirty="0">
                <a:solidFill>
                  <a:srgbClr val="FF0000"/>
                </a:solidFill>
                <a:ea typeface="+mn-ea"/>
                <a:cs typeface="+mn-cs"/>
              </a:rPr>
              <a:t/>
            </a:r>
            <a:br>
              <a:rPr lang="en-US" sz="900" dirty="0">
                <a:solidFill>
                  <a:srgbClr val="FF0000"/>
                </a:solidFill>
                <a:ea typeface="+mn-ea"/>
                <a:cs typeface="+mn-cs"/>
              </a:rPr>
            </a:br>
            <a:r>
              <a:rPr lang="en-US" sz="900" dirty="0">
                <a:solidFill>
                  <a:srgbClr val="FF0000"/>
                </a:solidFill>
                <a:ea typeface="+mn-ea"/>
                <a:cs typeface="+mn-cs"/>
              </a:rPr>
              <a:t>3. The sale of picture postcards, "pin-ups," "art studies," or any other reproduction of nude or semi-nude figures is prohibited.</a:t>
            </a:r>
            <a:br>
              <a:rPr lang="en-US" sz="900" dirty="0">
                <a:solidFill>
                  <a:srgbClr val="FF0000"/>
                </a:solidFill>
                <a:ea typeface="+mn-ea"/>
                <a:cs typeface="+mn-cs"/>
              </a:rPr>
            </a:br>
            <a:r>
              <a:rPr lang="en-US" sz="900" dirty="0">
                <a:solidFill>
                  <a:srgbClr val="FF0000"/>
                </a:solidFill>
                <a:ea typeface="+mn-ea"/>
                <a:cs typeface="+mn-cs"/>
              </a:rPr>
              <a:t/>
            </a:r>
            <a:br>
              <a:rPr lang="en-US" sz="900" dirty="0">
                <a:solidFill>
                  <a:srgbClr val="FF0000"/>
                </a:solidFill>
                <a:ea typeface="+mn-ea"/>
                <a:cs typeface="+mn-cs"/>
              </a:rPr>
            </a:br>
            <a:r>
              <a:rPr lang="en-US" sz="900" dirty="0">
                <a:solidFill>
                  <a:srgbClr val="FF0000"/>
                </a:solidFill>
                <a:ea typeface="+mn-ea"/>
                <a:cs typeface="+mn-cs"/>
              </a:rPr>
              <a:t>4. Advertising for the sale of knives, concealable weapons, or realistic gun facsimiles is prohibited. </a:t>
            </a:r>
            <a:br>
              <a:rPr lang="en-US" sz="900" dirty="0">
                <a:solidFill>
                  <a:srgbClr val="FF0000"/>
                </a:solidFill>
                <a:ea typeface="+mn-ea"/>
                <a:cs typeface="+mn-cs"/>
              </a:rPr>
            </a:br>
            <a:r>
              <a:rPr lang="en-US" sz="900" dirty="0">
                <a:solidFill>
                  <a:srgbClr val="FF0000"/>
                </a:solidFill>
                <a:ea typeface="+mn-ea"/>
                <a:cs typeface="+mn-cs"/>
              </a:rPr>
              <a:t/>
            </a:r>
            <a:br>
              <a:rPr lang="en-US" sz="900" dirty="0">
                <a:solidFill>
                  <a:srgbClr val="FF0000"/>
                </a:solidFill>
                <a:ea typeface="+mn-ea"/>
                <a:cs typeface="+mn-cs"/>
              </a:rPr>
            </a:br>
            <a:r>
              <a:rPr lang="en-US" sz="900" dirty="0">
                <a:solidFill>
                  <a:srgbClr val="FF0000"/>
                </a:solidFill>
                <a:ea typeface="+mn-ea"/>
                <a:cs typeface="+mn-cs"/>
              </a:rPr>
              <a:t>5. Advertising for the sale of fireworks is prohibited.</a:t>
            </a:r>
            <a:br>
              <a:rPr lang="en-US" sz="900" dirty="0">
                <a:solidFill>
                  <a:srgbClr val="FF0000"/>
                </a:solidFill>
                <a:ea typeface="+mn-ea"/>
                <a:cs typeface="+mn-cs"/>
              </a:rPr>
            </a:br>
            <a:r>
              <a:rPr lang="en-US" sz="900" dirty="0">
                <a:solidFill>
                  <a:srgbClr val="FF0000"/>
                </a:solidFill>
                <a:ea typeface="+mn-ea"/>
                <a:cs typeface="+mn-cs"/>
              </a:rPr>
              <a:t/>
            </a:r>
            <a:br>
              <a:rPr lang="en-US" sz="900" dirty="0">
                <a:solidFill>
                  <a:srgbClr val="FF0000"/>
                </a:solidFill>
                <a:ea typeface="+mn-ea"/>
                <a:cs typeface="+mn-cs"/>
              </a:rPr>
            </a:br>
            <a:r>
              <a:rPr lang="en-US" sz="900" dirty="0">
                <a:solidFill>
                  <a:srgbClr val="FF0000"/>
                </a:solidFill>
                <a:ea typeface="+mn-ea"/>
                <a:cs typeface="+mn-cs"/>
              </a:rPr>
              <a:t>6. Advertising dealing with the sale of gambling equipment or printed matter dealing with gambling shall not be accepted. </a:t>
            </a:r>
            <a:br>
              <a:rPr lang="en-US" sz="900" dirty="0">
                <a:solidFill>
                  <a:srgbClr val="FF0000"/>
                </a:solidFill>
                <a:ea typeface="+mn-ea"/>
                <a:cs typeface="+mn-cs"/>
              </a:rPr>
            </a:br>
            <a:r>
              <a:rPr lang="en-US" sz="900" dirty="0">
                <a:solidFill>
                  <a:srgbClr val="FF0000"/>
                </a:solidFill>
                <a:ea typeface="+mn-ea"/>
                <a:cs typeface="+mn-cs"/>
              </a:rPr>
              <a:t/>
            </a:r>
            <a:br>
              <a:rPr lang="en-US" sz="900" dirty="0">
                <a:solidFill>
                  <a:srgbClr val="FF0000"/>
                </a:solidFill>
                <a:ea typeface="+mn-ea"/>
                <a:cs typeface="+mn-cs"/>
              </a:rPr>
            </a:br>
            <a:r>
              <a:rPr lang="en-US" sz="900" dirty="0">
                <a:solidFill>
                  <a:srgbClr val="FF0000"/>
                </a:solidFill>
                <a:ea typeface="+mn-ea"/>
                <a:cs typeface="+mn-cs"/>
              </a:rPr>
              <a:t/>
            </a:r>
            <a:br>
              <a:rPr lang="en-US" sz="900" dirty="0">
                <a:solidFill>
                  <a:srgbClr val="FF0000"/>
                </a:solidFill>
                <a:ea typeface="+mn-ea"/>
                <a:cs typeface="+mn-cs"/>
              </a:rPr>
            </a:br>
            <a:endParaRPr lang="el-GR" dirty="0"/>
          </a:p>
        </p:txBody>
      </p:sp>
    </p:spTree>
    <p:extLst>
      <p:ext uri="{BB962C8B-B14F-4D97-AF65-F5344CB8AC3E}">
        <p14:creationId xmlns:p14="http://schemas.microsoft.com/office/powerpoint/2010/main" xmlns="" val="1683801083"/>
      </p:ext>
    </p:extLst>
  </p:cSld>
  <p:clrMapOvr>
    <a:masterClrMapping/>
  </p:clrMapOvr>
</p:sld>
</file>

<file path=ppt/slides/slide97.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4" name="Ορθογώνιο 3"/>
          <p:cNvSpPr/>
          <p:nvPr/>
        </p:nvSpPr>
        <p:spPr>
          <a:xfrm>
            <a:off x="-23112" y="116632"/>
            <a:ext cx="9144000" cy="2723823"/>
          </a:xfrm>
          <a:prstGeom prst="rect">
            <a:avLst/>
          </a:prstGeom>
        </p:spPr>
        <p:txBody>
          <a:bodyPr wrap="square">
            <a:spAutoFit/>
          </a:bodyPr>
          <a:lstStyle/>
          <a:p>
            <a:pPr fontAlgn="base">
              <a:spcBef>
                <a:spcPct val="0"/>
              </a:spcBef>
              <a:spcAft>
                <a:spcPct val="0"/>
              </a:spcAft>
            </a:pPr>
            <a:endParaRPr lang="en-US" sz="900" kern="0" dirty="0">
              <a:solidFill>
                <a:srgbClr val="FF0000"/>
              </a:solidFill>
            </a:endParaRPr>
          </a:p>
          <a:p>
            <a:pPr fontAlgn="base">
              <a:spcBef>
                <a:spcPct val="0"/>
              </a:spcBef>
              <a:spcAft>
                <a:spcPct val="0"/>
              </a:spcAft>
            </a:pPr>
            <a:endParaRPr lang="en-US" sz="900" kern="0" dirty="0">
              <a:solidFill>
                <a:srgbClr val="FF0000"/>
              </a:solidFill>
            </a:endParaRPr>
          </a:p>
          <a:p>
            <a:pPr fontAlgn="base">
              <a:spcBef>
                <a:spcPct val="0"/>
              </a:spcBef>
              <a:spcAft>
                <a:spcPct val="0"/>
              </a:spcAft>
            </a:pPr>
            <a:endParaRPr lang="en-US" sz="900" kern="0" dirty="0">
              <a:solidFill>
                <a:srgbClr val="FF0000"/>
              </a:solidFill>
            </a:endParaRPr>
          </a:p>
          <a:p>
            <a:pPr fontAlgn="base">
              <a:spcBef>
                <a:spcPct val="0"/>
              </a:spcBef>
              <a:spcAft>
                <a:spcPct val="0"/>
              </a:spcAft>
            </a:pPr>
            <a:endParaRPr lang="en-US" sz="900" kern="0" dirty="0">
              <a:solidFill>
                <a:srgbClr val="FF0000"/>
              </a:solidFill>
            </a:endParaRPr>
          </a:p>
          <a:p>
            <a:pPr fontAlgn="base">
              <a:spcBef>
                <a:spcPct val="0"/>
              </a:spcBef>
              <a:spcAft>
                <a:spcPct val="0"/>
              </a:spcAft>
            </a:pPr>
            <a:r>
              <a:rPr lang="en-US" sz="900" kern="0" dirty="0">
                <a:solidFill>
                  <a:srgbClr val="FF0000"/>
                </a:solidFill>
              </a:rPr>
              <a:t/>
            </a:r>
            <a:br>
              <a:rPr lang="en-US" sz="900" kern="0" dirty="0">
                <a:solidFill>
                  <a:srgbClr val="FF0000"/>
                </a:solidFill>
              </a:rPr>
            </a:br>
            <a:r>
              <a:rPr lang="en-US" sz="900" kern="0" dirty="0">
                <a:solidFill>
                  <a:srgbClr val="FF0000"/>
                </a:solidFill>
              </a:rPr>
              <a:t>5. Advertising for the sale of fireworks is prohibited.</a:t>
            </a:r>
            <a:br>
              <a:rPr lang="en-US" sz="900" kern="0" dirty="0">
                <a:solidFill>
                  <a:srgbClr val="FF0000"/>
                </a:solidFill>
              </a:rPr>
            </a:br>
            <a:r>
              <a:rPr lang="en-US" sz="900" kern="0" dirty="0">
                <a:solidFill>
                  <a:srgbClr val="FF0000"/>
                </a:solidFill>
              </a:rPr>
              <a:t/>
            </a:r>
            <a:br>
              <a:rPr lang="en-US" sz="900" kern="0" dirty="0">
                <a:solidFill>
                  <a:srgbClr val="FF0000"/>
                </a:solidFill>
              </a:rPr>
            </a:br>
            <a:r>
              <a:rPr lang="en-US" sz="900" kern="0" dirty="0">
                <a:solidFill>
                  <a:srgbClr val="FF0000"/>
                </a:solidFill>
              </a:rPr>
              <a:t>6. Advertising dealing with the sale of gambling equipment or printed matter dealing with gambling shall not be accepted. </a:t>
            </a:r>
            <a:br>
              <a:rPr lang="en-US" sz="900" kern="0" dirty="0">
                <a:solidFill>
                  <a:srgbClr val="FF0000"/>
                </a:solidFill>
              </a:rPr>
            </a:br>
            <a:r>
              <a:rPr lang="en-US" sz="900" kern="0" dirty="0">
                <a:solidFill>
                  <a:srgbClr val="FF0000"/>
                </a:solidFill>
              </a:rPr>
              <a:t/>
            </a:r>
            <a:br>
              <a:rPr lang="en-US" sz="900" kern="0" dirty="0">
                <a:solidFill>
                  <a:srgbClr val="FF0000"/>
                </a:solidFill>
              </a:rPr>
            </a:br>
            <a:r>
              <a:rPr lang="en-US" sz="900" kern="0" dirty="0">
                <a:solidFill>
                  <a:srgbClr val="FF0000"/>
                </a:solidFill>
              </a:rPr>
              <a:t>7. Nudity with meretricious purpose and salacious postures shall not be permitted in the advertising of any product; clothed figures shall never be presented in such a way as to be offensive or contrary to good taste or morals.</a:t>
            </a:r>
            <a:br>
              <a:rPr lang="en-US" sz="900" kern="0" dirty="0">
                <a:solidFill>
                  <a:srgbClr val="FF0000"/>
                </a:solidFill>
              </a:rPr>
            </a:br>
            <a:r>
              <a:rPr lang="en-US" sz="900" kern="0" dirty="0">
                <a:solidFill>
                  <a:srgbClr val="FF0000"/>
                </a:solidFill>
              </a:rPr>
              <a:t/>
            </a:r>
            <a:br>
              <a:rPr lang="en-US" sz="900" kern="0" dirty="0">
                <a:solidFill>
                  <a:srgbClr val="FF0000"/>
                </a:solidFill>
              </a:rPr>
            </a:br>
            <a:r>
              <a:rPr lang="en-US" sz="900" kern="0" dirty="0">
                <a:solidFill>
                  <a:srgbClr val="FF0000"/>
                </a:solidFill>
              </a:rPr>
              <a:t>8. To the best of his ability, each publisher shall ascertain that all statements made in advertisements conform to the fact and avoid misinterpretation.</a:t>
            </a:r>
            <a:br>
              <a:rPr lang="en-US" sz="900" kern="0" dirty="0">
                <a:solidFill>
                  <a:srgbClr val="FF0000"/>
                </a:solidFill>
              </a:rPr>
            </a:br>
            <a:r>
              <a:rPr lang="en-US" sz="900" kern="0" dirty="0">
                <a:solidFill>
                  <a:srgbClr val="FF0000"/>
                </a:solidFill>
              </a:rPr>
              <a:t/>
            </a:r>
            <a:br>
              <a:rPr lang="en-US" sz="900" kern="0" dirty="0">
                <a:solidFill>
                  <a:srgbClr val="FF0000"/>
                </a:solidFill>
              </a:rPr>
            </a:br>
            <a:r>
              <a:rPr lang="en-US" sz="900" kern="0" dirty="0">
                <a:solidFill>
                  <a:srgbClr val="FF0000"/>
                </a:solidFill>
              </a:rPr>
              <a:t>9. Advertisement of medical, health, or toiletry products of questionable nature are to be rejected. Advertisements for medical, health or toiletry products endorsed by the American Medical Association, or the American Dental Association, shall be deemed acceptable if they conform with all other conditions of the Advertising Code.</a:t>
            </a:r>
            <a:br>
              <a:rPr lang="en-US" sz="900" kern="0" dirty="0">
                <a:solidFill>
                  <a:srgbClr val="FF0000"/>
                </a:solidFill>
              </a:rPr>
            </a:br>
            <a:r>
              <a:rPr lang="en-US" sz="900" kern="0" dirty="0">
                <a:solidFill>
                  <a:srgbClr val="FF0000"/>
                </a:solidFill>
              </a:rPr>
              <a:t/>
            </a:r>
            <a:br>
              <a:rPr lang="en-US" sz="900" kern="0" dirty="0">
                <a:solidFill>
                  <a:srgbClr val="FF0000"/>
                </a:solidFill>
              </a:rPr>
            </a:br>
            <a:endParaRPr lang="el-GR" dirty="0">
              <a:solidFill>
                <a:srgbClr val="000000"/>
              </a:solidFill>
            </a:endParaRPr>
          </a:p>
        </p:txBody>
      </p:sp>
    </p:spTree>
    <p:extLst>
      <p:ext uri="{BB962C8B-B14F-4D97-AF65-F5344CB8AC3E}">
        <p14:creationId xmlns:p14="http://schemas.microsoft.com/office/powerpoint/2010/main" xmlns="" val="2918719133"/>
      </p:ext>
    </p:extLst>
  </p:cSld>
  <p:clrMapOvr>
    <a:masterClrMapping/>
  </p:clrMapOvr>
</p:sld>
</file>

<file path=ppt/slides/slide98.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1 - Τίτλος"/>
          <p:cNvSpPr>
            <a:spLocks noGrp="1"/>
          </p:cNvSpPr>
          <p:nvPr>
            <p:ph type="title"/>
          </p:nvPr>
        </p:nvSpPr>
        <p:spPr/>
        <p:txBody>
          <a:bodyPr/>
          <a:lstStyle/>
          <a:p>
            <a:endParaRPr lang="el-GR"/>
          </a:p>
        </p:txBody>
      </p:sp>
      <p:pic>
        <p:nvPicPr>
          <p:cNvPr id="4098" name="Picture 2"/>
          <p:cNvPicPr>
            <a:picLocks noGrp="1" noChangeAspect="1" noChangeArrowheads="1"/>
          </p:cNvPicPr>
          <p:nvPr>
            <p:ph idx="1"/>
          </p:nvPr>
        </p:nvPicPr>
        <p:blipFill>
          <a:blip r:embed="rId2" cstate="print"/>
          <a:srcRect/>
          <a:stretch>
            <a:fillRect/>
          </a:stretch>
        </p:blipFill>
        <p:spPr bwMode="auto">
          <a:xfrm>
            <a:off x="0" y="188640"/>
            <a:ext cx="9144000" cy="6461760"/>
          </a:xfrm>
          <a:prstGeom prst="rect">
            <a:avLst/>
          </a:prstGeom>
          <a:noFill/>
          <a:ln w="9525">
            <a:noFill/>
            <a:miter lim="800000"/>
            <a:headEnd/>
            <a:tailEnd/>
          </a:ln>
          <a:effectLst/>
        </p:spPr>
      </p:pic>
    </p:spTree>
    <p:extLst>
      <p:ext uri="{BB962C8B-B14F-4D97-AF65-F5344CB8AC3E}">
        <p14:creationId xmlns:p14="http://schemas.microsoft.com/office/powerpoint/2010/main" xmlns="" val="4256683593"/>
      </p:ext>
    </p:extLst>
  </p:cSld>
  <p:clrMapOvr>
    <a:masterClrMapping/>
  </p:clrMapOvr>
</p:sld>
</file>

<file path=ppt/slides/slide99.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1 - Τίτλος"/>
          <p:cNvSpPr>
            <a:spLocks noGrp="1"/>
          </p:cNvSpPr>
          <p:nvPr>
            <p:ph type="title"/>
          </p:nvPr>
        </p:nvSpPr>
        <p:spPr/>
        <p:txBody>
          <a:bodyPr/>
          <a:lstStyle/>
          <a:p>
            <a:endParaRPr lang="el-GR"/>
          </a:p>
        </p:txBody>
      </p:sp>
      <p:pic>
        <p:nvPicPr>
          <p:cNvPr id="7170" name="Picture 2"/>
          <p:cNvPicPr>
            <a:picLocks noGrp="1" noChangeAspect="1" noChangeArrowheads="1"/>
          </p:cNvPicPr>
          <p:nvPr>
            <p:ph idx="1"/>
          </p:nvPr>
        </p:nvPicPr>
        <p:blipFill>
          <a:blip r:embed="rId2" cstate="print"/>
          <a:srcRect/>
          <a:stretch>
            <a:fillRect/>
          </a:stretch>
        </p:blipFill>
        <p:spPr bwMode="auto">
          <a:xfrm>
            <a:off x="3635896" y="73576"/>
            <a:ext cx="1656184" cy="6704688"/>
          </a:xfrm>
          <a:prstGeom prst="rect">
            <a:avLst/>
          </a:prstGeom>
          <a:noFill/>
          <a:ln w="9525">
            <a:noFill/>
            <a:miter lim="800000"/>
            <a:headEnd/>
            <a:tailEnd/>
          </a:ln>
          <a:effectLst/>
        </p:spPr>
      </p:pic>
    </p:spTree>
    <p:extLst>
      <p:ext uri="{BB962C8B-B14F-4D97-AF65-F5344CB8AC3E}">
        <p14:creationId xmlns:p14="http://schemas.microsoft.com/office/powerpoint/2010/main" xmlns="" val="3992790882"/>
      </p:ext>
    </p:extLst>
  </p:cSld>
  <p:clrMapOvr>
    <a:masterClrMapping/>
  </p:clrMapOvr>
</p:sld>
</file>

<file path=ppt/slides/slide100.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1 - Τίτλος"/>
          <p:cNvSpPr>
            <a:spLocks noGrp="1"/>
          </p:cNvSpPr>
          <p:nvPr>
            <p:ph type="title"/>
          </p:nvPr>
        </p:nvSpPr>
        <p:spPr/>
        <p:txBody>
          <a:bodyPr/>
          <a:lstStyle/>
          <a:p>
            <a:endParaRPr lang="el-GR"/>
          </a:p>
        </p:txBody>
      </p:sp>
      <p:pic>
        <p:nvPicPr>
          <p:cNvPr id="8194" name="Picture 2"/>
          <p:cNvPicPr>
            <a:picLocks noGrp="1" noChangeAspect="1" noChangeArrowheads="1"/>
          </p:cNvPicPr>
          <p:nvPr>
            <p:ph idx="1"/>
          </p:nvPr>
        </p:nvPicPr>
        <p:blipFill>
          <a:blip r:embed="rId2" cstate="print"/>
          <a:srcRect/>
          <a:stretch>
            <a:fillRect/>
          </a:stretch>
        </p:blipFill>
        <p:spPr bwMode="auto">
          <a:xfrm>
            <a:off x="1979712" y="0"/>
            <a:ext cx="3240360" cy="6877663"/>
          </a:xfrm>
          <a:prstGeom prst="rect">
            <a:avLst/>
          </a:prstGeom>
          <a:noFill/>
          <a:ln w="9525">
            <a:noFill/>
            <a:miter lim="800000"/>
            <a:headEnd/>
            <a:tailEnd/>
          </a:ln>
          <a:effectLst/>
        </p:spPr>
      </p:pic>
    </p:spTree>
    <p:extLst>
      <p:ext uri="{BB962C8B-B14F-4D97-AF65-F5344CB8AC3E}">
        <p14:creationId xmlns:p14="http://schemas.microsoft.com/office/powerpoint/2010/main" xmlns="" val="577465142"/>
      </p:ext>
    </p:extLst>
  </p:cSld>
  <p:clrMapOvr>
    <a:masterClrMapping/>
  </p:clrMapOvr>
</p:sld>
</file>

<file path=ppt/slides/slide101.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1 - Τίτλος"/>
          <p:cNvSpPr>
            <a:spLocks noGrp="1"/>
          </p:cNvSpPr>
          <p:nvPr>
            <p:ph type="title"/>
          </p:nvPr>
        </p:nvSpPr>
        <p:spPr/>
        <p:txBody>
          <a:bodyPr/>
          <a:lstStyle/>
          <a:p>
            <a:endParaRPr lang="el-GR" dirty="0"/>
          </a:p>
        </p:txBody>
      </p:sp>
      <p:sp>
        <p:nvSpPr>
          <p:cNvPr id="3" name="2 - Θέση περιεχομένου"/>
          <p:cNvSpPr>
            <a:spLocks noGrp="1"/>
          </p:cNvSpPr>
          <p:nvPr>
            <p:ph idx="1"/>
          </p:nvPr>
        </p:nvSpPr>
        <p:spPr/>
        <p:txBody>
          <a:bodyPr/>
          <a:lstStyle/>
          <a:p>
            <a:endParaRPr lang="el-GR"/>
          </a:p>
        </p:txBody>
      </p:sp>
      <p:pic>
        <p:nvPicPr>
          <p:cNvPr id="5122" name="Picture 2"/>
          <p:cNvPicPr>
            <a:picLocks noChangeAspect="1" noChangeArrowheads="1"/>
          </p:cNvPicPr>
          <p:nvPr/>
        </p:nvPicPr>
        <p:blipFill>
          <a:blip r:embed="rId2" cstate="print"/>
          <a:srcRect/>
          <a:stretch>
            <a:fillRect/>
          </a:stretch>
        </p:blipFill>
        <p:spPr bwMode="auto">
          <a:xfrm>
            <a:off x="251520" y="0"/>
            <a:ext cx="8388424" cy="6868192"/>
          </a:xfrm>
          <a:prstGeom prst="rect">
            <a:avLst/>
          </a:prstGeom>
          <a:noFill/>
          <a:ln w="9525">
            <a:noFill/>
            <a:miter lim="800000"/>
            <a:headEnd/>
            <a:tailEnd/>
          </a:ln>
          <a:effectLst/>
        </p:spPr>
      </p:pic>
    </p:spTree>
    <p:extLst>
      <p:ext uri="{BB962C8B-B14F-4D97-AF65-F5344CB8AC3E}">
        <p14:creationId xmlns:p14="http://schemas.microsoft.com/office/powerpoint/2010/main" xmlns="" val="60590947"/>
      </p:ext>
    </p:extLst>
  </p:cSld>
  <p:clrMapOvr>
    <a:masterClrMapping/>
  </p:clrMapOvr>
</p:sld>
</file>

<file path=ppt/slides/slide102.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1 - Τίτλος"/>
          <p:cNvSpPr>
            <a:spLocks noGrp="1"/>
          </p:cNvSpPr>
          <p:nvPr>
            <p:ph type="title"/>
          </p:nvPr>
        </p:nvSpPr>
        <p:spPr/>
        <p:txBody>
          <a:bodyPr/>
          <a:lstStyle/>
          <a:p>
            <a:endParaRPr lang="el-GR"/>
          </a:p>
        </p:txBody>
      </p:sp>
      <p:pic>
        <p:nvPicPr>
          <p:cNvPr id="6146" name="Picture 2"/>
          <p:cNvPicPr>
            <a:picLocks noGrp="1" noChangeAspect="1" noChangeArrowheads="1"/>
          </p:cNvPicPr>
          <p:nvPr>
            <p:ph idx="1"/>
          </p:nvPr>
        </p:nvPicPr>
        <p:blipFill>
          <a:blip r:embed="rId2" cstate="print"/>
          <a:srcRect/>
          <a:stretch>
            <a:fillRect/>
          </a:stretch>
        </p:blipFill>
        <p:spPr bwMode="auto">
          <a:xfrm>
            <a:off x="1475656" y="-19817"/>
            <a:ext cx="4752528" cy="6879084"/>
          </a:xfrm>
          <a:prstGeom prst="rect">
            <a:avLst/>
          </a:prstGeom>
          <a:noFill/>
          <a:ln w="9525">
            <a:noFill/>
            <a:miter lim="800000"/>
            <a:headEnd/>
            <a:tailEnd/>
          </a:ln>
          <a:effectLst/>
        </p:spPr>
      </p:pic>
    </p:spTree>
    <p:extLst>
      <p:ext uri="{BB962C8B-B14F-4D97-AF65-F5344CB8AC3E}">
        <p14:creationId xmlns:p14="http://schemas.microsoft.com/office/powerpoint/2010/main" xmlns="" val="354189362"/>
      </p:ext>
    </p:extLst>
  </p:cSld>
  <p:clrMapOvr>
    <a:masterClrMapping/>
  </p:clrMapOvr>
</p:sld>
</file>

<file path=ppt/slides/slide103.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1 - Τίτλος"/>
          <p:cNvSpPr>
            <a:spLocks noGrp="1"/>
          </p:cNvSpPr>
          <p:nvPr>
            <p:ph type="title"/>
          </p:nvPr>
        </p:nvSpPr>
        <p:spPr/>
        <p:txBody>
          <a:bodyPr/>
          <a:lstStyle/>
          <a:p>
            <a:r>
              <a:rPr lang="en-US" dirty="0" smtClean="0">
                <a:hlinkClick r:id="rId2"/>
              </a:rPr>
              <a:t>http://www.youtube.com/watch?v=_L7tHhnDw8s</a:t>
            </a:r>
            <a:endParaRPr lang="el-GR" dirty="0"/>
          </a:p>
        </p:txBody>
      </p:sp>
      <p:sp>
        <p:nvSpPr>
          <p:cNvPr id="3" name="2 - Θέση περιεχομένου"/>
          <p:cNvSpPr>
            <a:spLocks noGrp="1"/>
          </p:cNvSpPr>
          <p:nvPr>
            <p:ph idx="1"/>
          </p:nvPr>
        </p:nvSpPr>
        <p:spPr/>
        <p:txBody>
          <a:bodyPr/>
          <a:lstStyle/>
          <a:p>
            <a:endParaRPr lang="el-GR"/>
          </a:p>
        </p:txBody>
      </p:sp>
    </p:spTree>
    <p:extLst>
      <p:ext uri="{BB962C8B-B14F-4D97-AF65-F5344CB8AC3E}">
        <p14:creationId xmlns:p14="http://schemas.microsoft.com/office/powerpoint/2010/main" xmlns="" val="1785538705"/>
      </p:ext>
    </p:extLst>
  </p:cSld>
  <p:clrMapOvr>
    <a:masterClrMapping/>
  </p:clrMapOvr>
</p:sld>
</file>

<file path=ppt/slides/slide104.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1 - Τίτλος"/>
          <p:cNvSpPr>
            <a:spLocks noGrp="1"/>
          </p:cNvSpPr>
          <p:nvPr>
            <p:ph type="title"/>
          </p:nvPr>
        </p:nvSpPr>
        <p:spPr/>
        <p:txBody>
          <a:bodyPr/>
          <a:lstStyle/>
          <a:p>
            <a:endParaRPr lang="el-GR"/>
          </a:p>
        </p:txBody>
      </p:sp>
      <p:pic>
        <p:nvPicPr>
          <p:cNvPr id="36866" name="Picture 2"/>
          <p:cNvPicPr>
            <a:picLocks noGrp="1" noChangeAspect="1" noChangeArrowheads="1"/>
          </p:cNvPicPr>
          <p:nvPr>
            <p:ph idx="1"/>
          </p:nvPr>
        </p:nvPicPr>
        <p:blipFill>
          <a:blip r:embed="rId2" cstate="print"/>
          <a:srcRect/>
          <a:stretch>
            <a:fillRect/>
          </a:stretch>
        </p:blipFill>
        <p:spPr bwMode="auto">
          <a:xfrm>
            <a:off x="1691680" y="0"/>
            <a:ext cx="5760640" cy="6859018"/>
          </a:xfrm>
          <a:prstGeom prst="rect">
            <a:avLst/>
          </a:prstGeom>
          <a:noFill/>
          <a:ln w="9525">
            <a:noFill/>
            <a:miter lim="800000"/>
            <a:headEnd/>
            <a:tailEnd/>
          </a:ln>
          <a:effectLst/>
        </p:spPr>
      </p:pic>
    </p:spTree>
    <p:extLst>
      <p:ext uri="{BB962C8B-B14F-4D97-AF65-F5344CB8AC3E}">
        <p14:creationId xmlns:p14="http://schemas.microsoft.com/office/powerpoint/2010/main" xmlns="" val="3114359543"/>
      </p:ext>
    </p:extLst>
  </p:cSld>
  <p:clrMapOvr>
    <a:masterClrMapping/>
  </p:clrMapOvr>
</p:sld>
</file>

<file path=ppt/slides/slide105.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62146" name="Rectangle 2"/>
          <p:cNvSpPr>
            <a:spLocks noGrp="1" noChangeArrowheads="1"/>
          </p:cNvSpPr>
          <p:nvPr>
            <p:ph type="title"/>
          </p:nvPr>
        </p:nvSpPr>
        <p:spPr>
          <a:xfrm>
            <a:off x="4643438" y="274638"/>
            <a:ext cx="4043362" cy="6583362"/>
          </a:xfrm>
        </p:spPr>
        <p:txBody>
          <a:bodyPr/>
          <a:lstStyle/>
          <a:p>
            <a:r>
              <a:rPr lang="en-US" sz="3200" b="1" dirty="0">
                <a:solidFill>
                  <a:schemeClr val="bg1"/>
                </a:solidFill>
              </a:rPr>
              <a:t>Carmine </a:t>
            </a:r>
            <a:r>
              <a:rPr lang="en-US" sz="3200" b="1" dirty="0" err="1">
                <a:solidFill>
                  <a:schemeClr val="bg1"/>
                </a:solidFill>
              </a:rPr>
              <a:t>Infantino</a:t>
            </a:r>
            <a:r>
              <a:rPr lang="en-US" sz="3200" b="1" dirty="0">
                <a:solidFill>
                  <a:schemeClr val="bg1"/>
                </a:solidFill>
              </a:rPr>
              <a:t> </a:t>
            </a:r>
            <a:br>
              <a:rPr lang="en-US" sz="3200" b="1" dirty="0">
                <a:solidFill>
                  <a:schemeClr val="bg1"/>
                </a:solidFill>
              </a:rPr>
            </a:br>
            <a:r>
              <a:rPr lang="en-US" sz="3200" b="1" dirty="0">
                <a:solidFill>
                  <a:schemeClr val="bg1"/>
                </a:solidFill>
              </a:rPr>
              <a:t/>
            </a:r>
            <a:br>
              <a:rPr lang="en-US" sz="3200" b="1" dirty="0">
                <a:solidFill>
                  <a:schemeClr val="bg1"/>
                </a:solidFill>
              </a:rPr>
            </a:br>
            <a:r>
              <a:rPr lang="en-US" sz="3200" b="1" dirty="0">
                <a:solidFill>
                  <a:schemeClr val="bg1"/>
                </a:solidFill>
              </a:rPr>
              <a:t/>
            </a:r>
            <a:br>
              <a:rPr lang="en-US" sz="3200" b="1" dirty="0">
                <a:solidFill>
                  <a:schemeClr val="bg1"/>
                </a:solidFill>
              </a:rPr>
            </a:br>
            <a:r>
              <a:rPr lang="en-US" sz="3200" b="1" dirty="0">
                <a:solidFill>
                  <a:schemeClr val="bg1"/>
                </a:solidFill>
              </a:rPr>
              <a:t>1968</a:t>
            </a:r>
            <a:endParaRPr lang="el-GR" sz="3200" b="1" dirty="0">
              <a:solidFill>
                <a:schemeClr val="bg1"/>
              </a:solidFill>
            </a:endParaRPr>
          </a:p>
        </p:txBody>
      </p:sp>
      <p:pic>
        <p:nvPicPr>
          <p:cNvPr id="262147" name="Picture 3" descr="scan019"/>
          <p:cNvPicPr>
            <a:picLocks noChangeAspect="1" noChangeArrowheads="1"/>
          </p:cNvPicPr>
          <p:nvPr/>
        </p:nvPicPr>
        <p:blipFill>
          <a:blip r:embed="rId2" cstate="print"/>
          <a:srcRect/>
          <a:stretch>
            <a:fillRect/>
          </a:stretch>
        </p:blipFill>
        <p:spPr bwMode="auto">
          <a:xfrm>
            <a:off x="0" y="0"/>
            <a:ext cx="4625975" cy="6858000"/>
          </a:xfrm>
          <a:prstGeom prst="rect">
            <a:avLst/>
          </a:prstGeom>
          <a:noFill/>
        </p:spPr>
      </p:pic>
    </p:spTree>
    <p:extLst>
      <p:ext uri="{BB962C8B-B14F-4D97-AF65-F5344CB8AC3E}">
        <p14:creationId xmlns:p14="http://schemas.microsoft.com/office/powerpoint/2010/main" xmlns="" val="2619445012"/>
      </p:ext>
    </p:extLst>
  </p:cSld>
  <p:clrMapOvr>
    <a:masterClrMapping/>
  </p:clrMapOvr>
</p:sld>
</file>

<file path=ppt/slides/slide106.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63170" name="Rectangle 2"/>
          <p:cNvSpPr>
            <a:spLocks noGrp="1" noChangeArrowheads="1"/>
          </p:cNvSpPr>
          <p:nvPr>
            <p:ph type="title"/>
          </p:nvPr>
        </p:nvSpPr>
        <p:spPr>
          <a:xfrm>
            <a:off x="4572000" y="274638"/>
            <a:ext cx="4572000" cy="6394450"/>
          </a:xfrm>
        </p:spPr>
        <p:txBody>
          <a:bodyPr/>
          <a:lstStyle/>
          <a:p>
            <a:r>
              <a:rPr lang="en-US" sz="3200" b="1" dirty="0">
                <a:solidFill>
                  <a:schemeClr val="bg1"/>
                </a:solidFill>
              </a:rPr>
              <a:t>Black Lois??? </a:t>
            </a:r>
            <a:br>
              <a:rPr lang="en-US" sz="3200" b="1" dirty="0">
                <a:solidFill>
                  <a:schemeClr val="bg1"/>
                </a:solidFill>
              </a:rPr>
            </a:br>
            <a:r>
              <a:rPr lang="en-US" sz="3200" b="1" dirty="0">
                <a:solidFill>
                  <a:schemeClr val="bg1"/>
                </a:solidFill>
              </a:rPr>
              <a:t/>
            </a:r>
            <a:br>
              <a:rPr lang="en-US" sz="3200" b="1" dirty="0">
                <a:solidFill>
                  <a:schemeClr val="bg1"/>
                </a:solidFill>
              </a:rPr>
            </a:br>
            <a:r>
              <a:rPr lang="en-US" sz="3200" b="1" dirty="0">
                <a:solidFill>
                  <a:schemeClr val="bg1"/>
                </a:solidFill>
              </a:rPr>
              <a:t>1970</a:t>
            </a:r>
            <a:endParaRPr lang="el-GR" sz="3200" b="1" dirty="0">
              <a:solidFill>
                <a:schemeClr val="bg1"/>
              </a:solidFill>
            </a:endParaRPr>
          </a:p>
        </p:txBody>
      </p:sp>
      <p:pic>
        <p:nvPicPr>
          <p:cNvPr id="263171" name="Picture 3" descr="scan020"/>
          <p:cNvPicPr>
            <a:picLocks noChangeAspect="1" noChangeArrowheads="1"/>
          </p:cNvPicPr>
          <p:nvPr/>
        </p:nvPicPr>
        <p:blipFill>
          <a:blip r:embed="rId2" cstate="print"/>
          <a:srcRect/>
          <a:stretch>
            <a:fillRect/>
          </a:stretch>
        </p:blipFill>
        <p:spPr bwMode="auto">
          <a:xfrm>
            <a:off x="0" y="0"/>
            <a:ext cx="4543425" cy="6858000"/>
          </a:xfrm>
          <a:prstGeom prst="rect">
            <a:avLst/>
          </a:prstGeom>
          <a:noFill/>
        </p:spPr>
      </p:pic>
    </p:spTree>
    <p:extLst>
      <p:ext uri="{BB962C8B-B14F-4D97-AF65-F5344CB8AC3E}">
        <p14:creationId xmlns:p14="http://schemas.microsoft.com/office/powerpoint/2010/main" xmlns="" val="3254150475"/>
      </p:ext>
    </p:extLst>
  </p:cSld>
  <p:clrMapOvr>
    <a:masterClrMapping/>
  </p:clrMapOvr>
</p:sld>
</file>

<file path=ppt/slides/slide107.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64194" name="Rectangle 2"/>
          <p:cNvSpPr>
            <a:spLocks noGrp="1" noChangeArrowheads="1"/>
          </p:cNvSpPr>
          <p:nvPr>
            <p:ph type="title"/>
          </p:nvPr>
        </p:nvSpPr>
        <p:spPr>
          <a:xfrm>
            <a:off x="5292725" y="274638"/>
            <a:ext cx="3851275" cy="6583362"/>
          </a:xfrm>
        </p:spPr>
        <p:txBody>
          <a:bodyPr/>
          <a:lstStyle/>
          <a:p>
            <a:r>
              <a:rPr lang="en-US" sz="3200" b="1" dirty="0">
                <a:solidFill>
                  <a:schemeClr val="bg1"/>
                </a:solidFill>
              </a:rPr>
              <a:t>Neal Adams </a:t>
            </a:r>
            <a:br>
              <a:rPr lang="en-US" sz="3200" b="1" dirty="0">
                <a:solidFill>
                  <a:schemeClr val="bg1"/>
                </a:solidFill>
              </a:rPr>
            </a:br>
            <a:r>
              <a:rPr lang="en-US" sz="3200" b="1" dirty="0">
                <a:solidFill>
                  <a:schemeClr val="bg1"/>
                </a:solidFill>
              </a:rPr>
              <a:t/>
            </a:r>
            <a:br>
              <a:rPr lang="en-US" sz="3200" b="1" dirty="0">
                <a:solidFill>
                  <a:schemeClr val="bg1"/>
                </a:solidFill>
              </a:rPr>
            </a:br>
            <a:r>
              <a:rPr lang="en-US" sz="3200" b="1" dirty="0">
                <a:solidFill>
                  <a:schemeClr val="bg1"/>
                </a:solidFill>
              </a:rPr>
              <a:t>1978</a:t>
            </a:r>
            <a:endParaRPr lang="el-GR" sz="3200" b="1" dirty="0">
              <a:solidFill>
                <a:schemeClr val="bg1"/>
              </a:solidFill>
            </a:endParaRPr>
          </a:p>
        </p:txBody>
      </p:sp>
      <p:pic>
        <p:nvPicPr>
          <p:cNvPr id="264195" name="Picture 3" descr="scan022"/>
          <p:cNvPicPr>
            <a:picLocks noChangeAspect="1" noChangeArrowheads="1"/>
          </p:cNvPicPr>
          <p:nvPr/>
        </p:nvPicPr>
        <p:blipFill>
          <a:blip r:embed="rId2" cstate="print"/>
          <a:srcRect/>
          <a:stretch>
            <a:fillRect/>
          </a:stretch>
        </p:blipFill>
        <p:spPr bwMode="auto">
          <a:xfrm>
            <a:off x="0" y="0"/>
            <a:ext cx="5230813" cy="6858000"/>
          </a:xfrm>
          <a:prstGeom prst="rect">
            <a:avLst/>
          </a:prstGeom>
          <a:noFill/>
        </p:spPr>
      </p:pic>
    </p:spTree>
    <p:extLst>
      <p:ext uri="{BB962C8B-B14F-4D97-AF65-F5344CB8AC3E}">
        <p14:creationId xmlns:p14="http://schemas.microsoft.com/office/powerpoint/2010/main" xmlns="" val="3570321359"/>
      </p:ext>
    </p:extLst>
  </p:cSld>
  <p:clrMapOvr>
    <a:masterClrMapping/>
  </p:clrMapOvr>
</p:sld>
</file>

<file path=ppt/slides/slide108.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65218" name="Rectangle 2"/>
          <p:cNvSpPr>
            <a:spLocks noGrp="1" noChangeArrowheads="1"/>
          </p:cNvSpPr>
          <p:nvPr>
            <p:ph type="title"/>
          </p:nvPr>
        </p:nvSpPr>
        <p:spPr>
          <a:xfrm>
            <a:off x="5724525" y="274638"/>
            <a:ext cx="3419475" cy="6583362"/>
          </a:xfrm>
        </p:spPr>
        <p:txBody>
          <a:bodyPr/>
          <a:lstStyle/>
          <a:p>
            <a:r>
              <a:rPr lang="en-US" sz="3200" b="1" dirty="0">
                <a:solidFill>
                  <a:schemeClr val="bg1"/>
                </a:solidFill>
              </a:rPr>
              <a:t>Superman – </a:t>
            </a:r>
            <a:r>
              <a:rPr lang="en-US" sz="3200" b="1" dirty="0" err="1">
                <a:solidFill>
                  <a:schemeClr val="bg1"/>
                </a:solidFill>
              </a:rPr>
              <a:t>Krypto</a:t>
            </a:r>
            <a:r>
              <a:rPr lang="en-US" sz="3200" b="1" dirty="0">
                <a:solidFill>
                  <a:schemeClr val="bg1"/>
                </a:solidFill>
              </a:rPr>
              <a:t/>
            </a:r>
            <a:br>
              <a:rPr lang="en-US" sz="3200" b="1" dirty="0">
                <a:solidFill>
                  <a:schemeClr val="bg1"/>
                </a:solidFill>
              </a:rPr>
            </a:br>
            <a:r>
              <a:rPr lang="en-US" sz="3200" b="1" dirty="0">
                <a:solidFill>
                  <a:schemeClr val="bg1"/>
                </a:solidFill>
              </a:rPr>
              <a:t/>
            </a:r>
            <a:br>
              <a:rPr lang="en-US" sz="3200" b="1" dirty="0">
                <a:solidFill>
                  <a:schemeClr val="bg1"/>
                </a:solidFill>
              </a:rPr>
            </a:br>
            <a:r>
              <a:rPr lang="en-US" sz="3200" b="1" dirty="0">
                <a:solidFill>
                  <a:schemeClr val="bg1"/>
                </a:solidFill>
              </a:rPr>
              <a:t/>
            </a:r>
            <a:br>
              <a:rPr lang="en-US" sz="3200" b="1" dirty="0">
                <a:solidFill>
                  <a:schemeClr val="bg1"/>
                </a:solidFill>
              </a:rPr>
            </a:br>
            <a:r>
              <a:rPr lang="en-US" sz="3200" b="1" dirty="0">
                <a:solidFill>
                  <a:schemeClr val="bg1"/>
                </a:solidFill>
              </a:rPr>
              <a:t>Alan Moore </a:t>
            </a:r>
            <a:br>
              <a:rPr lang="en-US" sz="3200" b="1" dirty="0">
                <a:solidFill>
                  <a:schemeClr val="bg1"/>
                </a:solidFill>
              </a:rPr>
            </a:br>
            <a:r>
              <a:rPr lang="en-US" sz="3200" b="1" dirty="0">
                <a:solidFill>
                  <a:schemeClr val="bg1"/>
                </a:solidFill>
              </a:rPr>
              <a:t>Curt Swan </a:t>
            </a:r>
            <a:br>
              <a:rPr lang="en-US" sz="3200" b="1" dirty="0">
                <a:solidFill>
                  <a:schemeClr val="bg1"/>
                </a:solidFill>
              </a:rPr>
            </a:br>
            <a:r>
              <a:rPr lang="en-US" sz="3200" b="1" dirty="0">
                <a:solidFill>
                  <a:schemeClr val="bg1"/>
                </a:solidFill>
              </a:rPr>
              <a:t> George Perez </a:t>
            </a:r>
            <a:br>
              <a:rPr lang="en-US" sz="3200" b="1" dirty="0">
                <a:solidFill>
                  <a:schemeClr val="bg1"/>
                </a:solidFill>
              </a:rPr>
            </a:br>
            <a:r>
              <a:rPr lang="en-US" sz="3200" b="1" dirty="0">
                <a:solidFill>
                  <a:schemeClr val="bg1"/>
                </a:solidFill>
              </a:rPr>
              <a:t/>
            </a:r>
            <a:br>
              <a:rPr lang="en-US" sz="3200" b="1" dirty="0">
                <a:solidFill>
                  <a:schemeClr val="bg1"/>
                </a:solidFill>
              </a:rPr>
            </a:br>
            <a:r>
              <a:rPr lang="en-US" sz="3200" b="1" dirty="0">
                <a:solidFill>
                  <a:schemeClr val="bg1"/>
                </a:solidFill>
              </a:rPr>
              <a:t/>
            </a:r>
            <a:br>
              <a:rPr lang="en-US" sz="3200" b="1" dirty="0">
                <a:solidFill>
                  <a:schemeClr val="bg1"/>
                </a:solidFill>
              </a:rPr>
            </a:br>
            <a:r>
              <a:rPr lang="en-US" sz="3200" b="1" dirty="0">
                <a:solidFill>
                  <a:schemeClr val="bg1"/>
                </a:solidFill>
              </a:rPr>
              <a:t>1986</a:t>
            </a:r>
            <a:endParaRPr lang="el-GR" sz="3200" b="1" dirty="0">
              <a:solidFill>
                <a:schemeClr val="bg1"/>
              </a:solidFill>
            </a:endParaRPr>
          </a:p>
        </p:txBody>
      </p:sp>
      <p:pic>
        <p:nvPicPr>
          <p:cNvPr id="265219" name="Picture 3" descr="scan023"/>
          <p:cNvPicPr>
            <a:picLocks noChangeAspect="1" noChangeArrowheads="1"/>
          </p:cNvPicPr>
          <p:nvPr/>
        </p:nvPicPr>
        <p:blipFill>
          <a:blip r:embed="rId2" cstate="print"/>
          <a:srcRect/>
          <a:stretch>
            <a:fillRect/>
          </a:stretch>
        </p:blipFill>
        <p:spPr bwMode="auto">
          <a:xfrm>
            <a:off x="0" y="0"/>
            <a:ext cx="5718175" cy="6858000"/>
          </a:xfrm>
          <a:prstGeom prst="rect">
            <a:avLst/>
          </a:prstGeom>
          <a:noFill/>
        </p:spPr>
      </p:pic>
    </p:spTree>
    <p:extLst>
      <p:ext uri="{BB962C8B-B14F-4D97-AF65-F5344CB8AC3E}">
        <p14:creationId xmlns:p14="http://schemas.microsoft.com/office/powerpoint/2010/main" xmlns="" val="2555089987"/>
      </p:ext>
    </p:extLst>
  </p:cSld>
  <p:clrMapOvr>
    <a:masterClrMapping/>
  </p:clrMapOvr>
</p:sld>
</file>

<file path=ppt/slides/slide109.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66242" name="Rectangle 2"/>
          <p:cNvSpPr>
            <a:spLocks noGrp="1" noChangeArrowheads="1"/>
          </p:cNvSpPr>
          <p:nvPr>
            <p:ph type="title"/>
          </p:nvPr>
        </p:nvSpPr>
        <p:spPr>
          <a:xfrm>
            <a:off x="468313" y="0"/>
            <a:ext cx="8229600" cy="692696"/>
          </a:xfrm>
        </p:spPr>
        <p:txBody>
          <a:bodyPr/>
          <a:lstStyle/>
          <a:p>
            <a:r>
              <a:rPr lang="en-US" sz="3200" b="1" dirty="0">
                <a:solidFill>
                  <a:schemeClr val="bg1"/>
                </a:solidFill>
              </a:rPr>
              <a:t>Death of Superman - 1993</a:t>
            </a:r>
            <a:endParaRPr lang="el-GR" sz="3200" b="1" dirty="0">
              <a:solidFill>
                <a:schemeClr val="bg1"/>
              </a:solidFill>
            </a:endParaRPr>
          </a:p>
        </p:txBody>
      </p:sp>
      <p:pic>
        <p:nvPicPr>
          <p:cNvPr id="266243" name="Picture 3" descr="scan024"/>
          <p:cNvPicPr>
            <a:picLocks noChangeAspect="1" noChangeArrowheads="1"/>
          </p:cNvPicPr>
          <p:nvPr/>
        </p:nvPicPr>
        <p:blipFill>
          <a:blip r:embed="rId2" cstate="print"/>
          <a:srcRect/>
          <a:stretch>
            <a:fillRect/>
          </a:stretch>
        </p:blipFill>
        <p:spPr bwMode="auto">
          <a:xfrm>
            <a:off x="251520" y="620687"/>
            <a:ext cx="8636279" cy="6237313"/>
          </a:xfrm>
          <a:prstGeom prst="rect">
            <a:avLst/>
          </a:prstGeom>
          <a:noFill/>
        </p:spPr>
      </p:pic>
    </p:spTree>
    <p:extLst>
      <p:ext uri="{BB962C8B-B14F-4D97-AF65-F5344CB8AC3E}">
        <p14:creationId xmlns:p14="http://schemas.microsoft.com/office/powerpoint/2010/main" xmlns="" val="554919132"/>
      </p:ext>
    </p:extLst>
  </p:cSld>
  <p:clrMapOvr>
    <a:masterClrMapping/>
  </p:clrMapOvr>
</p:sld>
</file>

<file path=ppt/slides/slide110.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68290" name="Rectangle 2"/>
          <p:cNvSpPr>
            <a:spLocks noGrp="1" noChangeArrowheads="1"/>
          </p:cNvSpPr>
          <p:nvPr>
            <p:ph type="title"/>
          </p:nvPr>
        </p:nvSpPr>
        <p:spPr>
          <a:xfrm>
            <a:off x="4572000" y="274638"/>
            <a:ext cx="4114800" cy="6394450"/>
          </a:xfrm>
        </p:spPr>
        <p:txBody>
          <a:bodyPr/>
          <a:lstStyle/>
          <a:p>
            <a:r>
              <a:rPr lang="en-US" sz="3200" b="1" dirty="0">
                <a:solidFill>
                  <a:schemeClr val="bg1"/>
                </a:solidFill>
              </a:rPr>
              <a:t>Death of Superman </a:t>
            </a:r>
            <a:br>
              <a:rPr lang="en-US" sz="3200" b="1" dirty="0">
                <a:solidFill>
                  <a:schemeClr val="bg1"/>
                </a:solidFill>
              </a:rPr>
            </a:br>
            <a:r>
              <a:rPr lang="en-US" sz="3200" b="1" dirty="0">
                <a:solidFill>
                  <a:schemeClr val="bg1"/>
                </a:solidFill>
              </a:rPr>
              <a:t/>
            </a:r>
            <a:br>
              <a:rPr lang="en-US" sz="3200" b="1" dirty="0">
                <a:solidFill>
                  <a:schemeClr val="bg1"/>
                </a:solidFill>
              </a:rPr>
            </a:br>
            <a:r>
              <a:rPr lang="en-US" sz="3200" b="1" dirty="0">
                <a:solidFill>
                  <a:schemeClr val="bg1"/>
                </a:solidFill>
              </a:rPr>
              <a:t>1993</a:t>
            </a:r>
            <a:endParaRPr lang="el-GR" sz="3200" b="1" dirty="0">
              <a:solidFill>
                <a:schemeClr val="bg1"/>
              </a:solidFill>
            </a:endParaRPr>
          </a:p>
        </p:txBody>
      </p:sp>
      <p:pic>
        <p:nvPicPr>
          <p:cNvPr id="268292" name="Picture 4" descr="53"/>
          <p:cNvPicPr>
            <a:picLocks noChangeAspect="1" noChangeArrowheads="1"/>
          </p:cNvPicPr>
          <p:nvPr/>
        </p:nvPicPr>
        <p:blipFill>
          <a:blip r:embed="rId2" cstate="print"/>
          <a:srcRect/>
          <a:stretch>
            <a:fillRect/>
          </a:stretch>
        </p:blipFill>
        <p:spPr bwMode="auto">
          <a:xfrm>
            <a:off x="4763" y="0"/>
            <a:ext cx="4422775" cy="6858000"/>
          </a:xfrm>
          <a:prstGeom prst="rect">
            <a:avLst/>
          </a:prstGeom>
          <a:noFill/>
        </p:spPr>
      </p:pic>
    </p:spTree>
    <p:extLst>
      <p:ext uri="{BB962C8B-B14F-4D97-AF65-F5344CB8AC3E}">
        <p14:creationId xmlns:p14="http://schemas.microsoft.com/office/powerpoint/2010/main" xmlns="" val="3862159942"/>
      </p:ext>
    </p:extLst>
  </p:cSld>
  <p:clrMapOvr>
    <a:masterClrMapping/>
  </p:clrMapOvr>
</p:sld>
</file>

<file path=ppt/slides/slide111.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69314" name="Rectangle 2"/>
          <p:cNvSpPr>
            <a:spLocks noGrp="1" noChangeArrowheads="1"/>
          </p:cNvSpPr>
          <p:nvPr>
            <p:ph type="title"/>
          </p:nvPr>
        </p:nvSpPr>
        <p:spPr>
          <a:xfrm>
            <a:off x="4859338" y="274638"/>
            <a:ext cx="3827462" cy="6583362"/>
          </a:xfrm>
        </p:spPr>
        <p:txBody>
          <a:bodyPr/>
          <a:lstStyle/>
          <a:p>
            <a:r>
              <a:rPr lang="en-US" sz="3200" b="1" dirty="0">
                <a:solidFill>
                  <a:schemeClr val="bg1"/>
                </a:solidFill>
              </a:rPr>
              <a:t>Death of Superman </a:t>
            </a:r>
            <a:br>
              <a:rPr lang="en-US" sz="3200" b="1" dirty="0">
                <a:solidFill>
                  <a:schemeClr val="bg1"/>
                </a:solidFill>
              </a:rPr>
            </a:br>
            <a:r>
              <a:rPr lang="en-US" sz="3200" b="1" dirty="0">
                <a:solidFill>
                  <a:schemeClr val="bg1"/>
                </a:solidFill>
              </a:rPr>
              <a:t/>
            </a:r>
            <a:br>
              <a:rPr lang="en-US" sz="3200" b="1" dirty="0">
                <a:solidFill>
                  <a:schemeClr val="bg1"/>
                </a:solidFill>
              </a:rPr>
            </a:br>
            <a:r>
              <a:rPr lang="en-US" sz="3200" b="1" dirty="0">
                <a:solidFill>
                  <a:schemeClr val="bg1"/>
                </a:solidFill>
              </a:rPr>
              <a:t>1993</a:t>
            </a:r>
            <a:endParaRPr lang="el-GR" sz="3200" b="1" dirty="0">
              <a:solidFill>
                <a:schemeClr val="bg1"/>
              </a:solidFill>
            </a:endParaRPr>
          </a:p>
        </p:txBody>
      </p:sp>
      <p:pic>
        <p:nvPicPr>
          <p:cNvPr id="269316" name="Picture 4" descr="54"/>
          <p:cNvPicPr>
            <a:picLocks noChangeAspect="1" noChangeArrowheads="1"/>
          </p:cNvPicPr>
          <p:nvPr/>
        </p:nvPicPr>
        <p:blipFill>
          <a:blip r:embed="rId2" cstate="print"/>
          <a:srcRect/>
          <a:stretch>
            <a:fillRect/>
          </a:stretch>
        </p:blipFill>
        <p:spPr bwMode="auto">
          <a:xfrm>
            <a:off x="0" y="0"/>
            <a:ext cx="4629150" cy="6858000"/>
          </a:xfrm>
          <a:prstGeom prst="rect">
            <a:avLst/>
          </a:prstGeom>
          <a:noFill/>
        </p:spPr>
      </p:pic>
    </p:spTree>
    <p:extLst>
      <p:ext uri="{BB962C8B-B14F-4D97-AF65-F5344CB8AC3E}">
        <p14:creationId xmlns:p14="http://schemas.microsoft.com/office/powerpoint/2010/main" xmlns="" val="861223065"/>
      </p:ext>
    </p:extLst>
  </p:cSld>
  <p:clrMapOvr>
    <a:masterClrMapping/>
  </p:clrMapOvr>
</p:sld>
</file>

<file path=ppt/slides/slide112.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67266" name="Rectangle 2"/>
          <p:cNvSpPr>
            <a:spLocks noGrp="1" noChangeArrowheads="1"/>
          </p:cNvSpPr>
          <p:nvPr>
            <p:ph type="title"/>
          </p:nvPr>
        </p:nvSpPr>
        <p:spPr>
          <a:xfrm>
            <a:off x="4427538" y="274638"/>
            <a:ext cx="4259262" cy="6467475"/>
          </a:xfrm>
        </p:spPr>
        <p:txBody>
          <a:bodyPr/>
          <a:lstStyle/>
          <a:p>
            <a:r>
              <a:rPr lang="en-US" sz="3200" b="1" dirty="0">
                <a:solidFill>
                  <a:schemeClr val="bg1"/>
                </a:solidFill>
              </a:rPr>
              <a:t>NATO EDITION </a:t>
            </a:r>
            <a:br>
              <a:rPr lang="en-US" sz="3200" b="1" dirty="0">
                <a:solidFill>
                  <a:schemeClr val="bg1"/>
                </a:solidFill>
              </a:rPr>
            </a:br>
            <a:r>
              <a:rPr lang="en-US" sz="3200" b="1" dirty="0">
                <a:solidFill>
                  <a:schemeClr val="bg1"/>
                </a:solidFill>
              </a:rPr>
              <a:t/>
            </a:r>
            <a:br>
              <a:rPr lang="en-US" sz="3200" b="1" dirty="0">
                <a:solidFill>
                  <a:schemeClr val="bg1"/>
                </a:solidFill>
              </a:rPr>
            </a:br>
            <a:r>
              <a:rPr lang="en-US" sz="3200" b="1" dirty="0">
                <a:solidFill>
                  <a:schemeClr val="bg1"/>
                </a:solidFill>
              </a:rPr>
              <a:t>1996</a:t>
            </a:r>
            <a:endParaRPr lang="el-GR" sz="3200" b="1" dirty="0">
              <a:solidFill>
                <a:schemeClr val="bg1"/>
              </a:solidFill>
            </a:endParaRPr>
          </a:p>
        </p:txBody>
      </p:sp>
      <p:pic>
        <p:nvPicPr>
          <p:cNvPr id="267267" name="Picture 3" descr="scan025"/>
          <p:cNvPicPr>
            <a:picLocks noChangeAspect="1" noChangeArrowheads="1"/>
          </p:cNvPicPr>
          <p:nvPr/>
        </p:nvPicPr>
        <p:blipFill>
          <a:blip r:embed="rId2" cstate="print"/>
          <a:srcRect/>
          <a:stretch>
            <a:fillRect/>
          </a:stretch>
        </p:blipFill>
        <p:spPr bwMode="auto">
          <a:xfrm>
            <a:off x="0" y="0"/>
            <a:ext cx="4391025" cy="6858000"/>
          </a:xfrm>
          <a:prstGeom prst="rect">
            <a:avLst/>
          </a:prstGeom>
          <a:noFill/>
        </p:spPr>
      </p:pic>
    </p:spTree>
    <p:extLst>
      <p:ext uri="{BB962C8B-B14F-4D97-AF65-F5344CB8AC3E}">
        <p14:creationId xmlns:p14="http://schemas.microsoft.com/office/powerpoint/2010/main" xmlns="" val="3376329498"/>
      </p:ext>
    </p:extLst>
  </p:cSld>
  <p:clrMapOvr>
    <a:masterClrMapping/>
  </p:clrMapOvr>
</p:sld>
</file>

<file path=ppt/slides/slide113.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57026" name="Rectangle 2"/>
          <p:cNvSpPr>
            <a:spLocks noGrp="1" noChangeArrowheads="1"/>
          </p:cNvSpPr>
          <p:nvPr>
            <p:ph type="title"/>
          </p:nvPr>
        </p:nvSpPr>
        <p:spPr>
          <a:xfrm>
            <a:off x="3635375" y="274638"/>
            <a:ext cx="5051425" cy="6467475"/>
          </a:xfrm>
        </p:spPr>
        <p:txBody>
          <a:bodyPr/>
          <a:lstStyle/>
          <a:p>
            <a:r>
              <a:rPr lang="en-US" sz="3200" b="1" dirty="0">
                <a:solidFill>
                  <a:schemeClr val="bg1"/>
                </a:solidFill>
              </a:rPr>
              <a:t>Christopher Reeve </a:t>
            </a:r>
            <a:br>
              <a:rPr lang="en-US" sz="3200" b="1" dirty="0">
                <a:solidFill>
                  <a:schemeClr val="bg1"/>
                </a:solidFill>
              </a:rPr>
            </a:br>
            <a:r>
              <a:rPr lang="en-US" sz="3200" b="1" dirty="0">
                <a:solidFill>
                  <a:schemeClr val="bg1"/>
                </a:solidFill>
              </a:rPr>
              <a:t/>
            </a:r>
            <a:br>
              <a:rPr lang="en-US" sz="3200" b="1" dirty="0">
                <a:solidFill>
                  <a:schemeClr val="bg1"/>
                </a:solidFill>
              </a:rPr>
            </a:br>
            <a:r>
              <a:rPr lang="en-US" sz="3200" b="1" i="1" dirty="0">
                <a:solidFill>
                  <a:schemeClr val="bg1"/>
                </a:solidFill>
              </a:rPr>
              <a:t>Superman I</a:t>
            </a:r>
            <a:r>
              <a:rPr lang="en-US" sz="3200" b="1" dirty="0">
                <a:solidFill>
                  <a:schemeClr val="bg1"/>
                </a:solidFill>
              </a:rPr>
              <a:t/>
            </a:r>
            <a:br>
              <a:rPr lang="en-US" sz="3200" b="1" dirty="0">
                <a:solidFill>
                  <a:schemeClr val="bg1"/>
                </a:solidFill>
              </a:rPr>
            </a:br>
            <a:r>
              <a:rPr lang="en-US" sz="3200" b="1" dirty="0">
                <a:solidFill>
                  <a:schemeClr val="bg1"/>
                </a:solidFill>
              </a:rPr>
              <a:t/>
            </a:r>
            <a:br>
              <a:rPr lang="en-US" sz="3200" b="1" dirty="0">
                <a:solidFill>
                  <a:schemeClr val="bg1"/>
                </a:solidFill>
              </a:rPr>
            </a:br>
            <a:r>
              <a:rPr lang="en-US" sz="3200" b="1" dirty="0">
                <a:solidFill>
                  <a:schemeClr val="bg1"/>
                </a:solidFill>
              </a:rPr>
              <a:t>1978</a:t>
            </a:r>
            <a:endParaRPr lang="el-GR" sz="3200" b="1" dirty="0">
              <a:solidFill>
                <a:schemeClr val="bg1"/>
              </a:solidFill>
            </a:endParaRPr>
          </a:p>
        </p:txBody>
      </p:sp>
      <p:pic>
        <p:nvPicPr>
          <p:cNvPr id="257027" name="Picture 3" descr="scan021"/>
          <p:cNvPicPr>
            <a:picLocks noChangeAspect="1" noChangeArrowheads="1"/>
          </p:cNvPicPr>
          <p:nvPr/>
        </p:nvPicPr>
        <p:blipFill>
          <a:blip r:embed="rId2" cstate="print"/>
          <a:srcRect/>
          <a:stretch>
            <a:fillRect/>
          </a:stretch>
        </p:blipFill>
        <p:spPr bwMode="auto">
          <a:xfrm>
            <a:off x="0" y="0"/>
            <a:ext cx="3505200" cy="6858000"/>
          </a:xfrm>
          <a:prstGeom prst="rect">
            <a:avLst/>
          </a:prstGeom>
          <a:noFill/>
        </p:spPr>
      </p:pic>
    </p:spTree>
    <p:extLst>
      <p:ext uri="{BB962C8B-B14F-4D97-AF65-F5344CB8AC3E}">
        <p14:creationId xmlns:p14="http://schemas.microsoft.com/office/powerpoint/2010/main" xmlns="" val="346747910"/>
      </p:ext>
    </p:extLst>
  </p:cSld>
  <p:clrMapOvr>
    <a:masterClrMapping/>
  </p:clrMapOvr>
</p:sld>
</file>

<file path=ppt/slides/slide114.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70338" name="Rectangle 2"/>
          <p:cNvSpPr>
            <a:spLocks noGrp="1" noChangeArrowheads="1"/>
          </p:cNvSpPr>
          <p:nvPr>
            <p:ph type="title"/>
          </p:nvPr>
        </p:nvSpPr>
        <p:spPr>
          <a:xfrm>
            <a:off x="395288" y="0"/>
            <a:ext cx="8229600" cy="620688"/>
          </a:xfrm>
        </p:spPr>
        <p:txBody>
          <a:bodyPr/>
          <a:lstStyle/>
          <a:p>
            <a:r>
              <a:rPr lang="en-US" sz="3200" b="1" i="1" dirty="0">
                <a:solidFill>
                  <a:schemeClr val="bg1"/>
                </a:solidFill>
              </a:rPr>
              <a:t>Superman I</a:t>
            </a:r>
            <a:r>
              <a:rPr lang="en-US" sz="3200" b="1" dirty="0">
                <a:solidFill>
                  <a:schemeClr val="bg1"/>
                </a:solidFill>
              </a:rPr>
              <a:t>     1978</a:t>
            </a:r>
            <a:endParaRPr lang="el-GR" sz="3200" b="1" dirty="0">
              <a:solidFill>
                <a:schemeClr val="bg1"/>
              </a:solidFill>
            </a:endParaRPr>
          </a:p>
        </p:txBody>
      </p:sp>
      <p:pic>
        <p:nvPicPr>
          <p:cNvPr id="270340" name="Picture 4" descr="50"/>
          <p:cNvPicPr>
            <a:picLocks noChangeAspect="1" noChangeArrowheads="1"/>
          </p:cNvPicPr>
          <p:nvPr/>
        </p:nvPicPr>
        <p:blipFill>
          <a:blip r:embed="rId2" cstate="print"/>
          <a:srcRect/>
          <a:stretch>
            <a:fillRect/>
          </a:stretch>
        </p:blipFill>
        <p:spPr bwMode="auto">
          <a:xfrm>
            <a:off x="467544" y="548680"/>
            <a:ext cx="8352927" cy="6427477"/>
          </a:xfrm>
          <a:prstGeom prst="rect">
            <a:avLst/>
          </a:prstGeom>
          <a:noFill/>
        </p:spPr>
      </p:pic>
    </p:spTree>
    <p:extLst>
      <p:ext uri="{BB962C8B-B14F-4D97-AF65-F5344CB8AC3E}">
        <p14:creationId xmlns:p14="http://schemas.microsoft.com/office/powerpoint/2010/main" xmlns="" val="1066528061"/>
      </p:ext>
    </p:extLst>
  </p:cSld>
  <p:clrMapOvr>
    <a:masterClrMapping/>
  </p:clrMapOvr>
</p:sld>
</file>

<file path=ppt/slides/slide115.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1 - Τίτλος"/>
          <p:cNvSpPr>
            <a:spLocks noGrp="1"/>
          </p:cNvSpPr>
          <p:nvPr>
            <p:ph type="title"/>
          </p:nvPr>
        </p:nvSpPr>
        <p:spPr>
          <a:xfrm>
            <a:off x="6876256" y="0"/>
            <a:ext cx="2267744" cy="6858000"/>
          </a:xfrm>
        </p:spPr>
        <p:txBody>
          <a:bodyPr/>
          <a:lstStyle/>
          <a:p>
            <a:r>
              <a:rPr lang="en-US" sz="3200" b="1" dirty="0" smtClean="0">
                <a:solidFill>
                  <a:schemeClr val="bg1"/>
                </a:solidFill>
              </a:rPr>
              <a:t>Andy Warhol,</a:t>
            </a:r>
            <a:br>
              <a:rPr lang="en-US" sz="3200" b="1" dirty="0" smtClean="0">
                <a:solidFill>
                  <a:schemeClr val="bg1"/>
                </a:solidFill>
              </a:rPr>
            </a:br>
            <a:r>
              <a:rPr lang="en-US" sz="3200" b="1" dirty="0" smtClean="0">
                <a:solidFill>
                  <a:schemeClr val="bg1"/>
                </a:solidFill>
              </a:rPr>
              <a:t/>
            </a:r>
            <a:br>
              <a:rPr lang="en-US" sz="3200" b="1" dirty="0" smtClean="0">
                <a:solidFill>
                  <a:schemeClr val="bg1"/>
                </a:solidFill>
              </a:rPr>
            </a:br>
            <a:r>
              <a:rPr lang="en-US" sz="3200" b="1" i="1" dirty="0" smtClean="0">
                <a:solidFill>
                  <a:schemeClr val="bg1"/>
                </a:solidFill>
              </a:rPr>
              <a:t>Myths: Superman</a:t>
            </a:r>
            <a:r>
              <a:rPr lang="en-US" sz="3200" b="1" dirty="0" smtClean="0">
                <a:solidFill>
                  <a:schemeClr val="bg1"/>
                </a:solidFill>
              </a:rPr>
              <a:t/>
            </a:r>
            <a:br>
              <a:rPr lang="en-US" sz="3200" b="1" dirty="0" smtClean="0">
                <a:solidFill>
                  <a:schemeClr val="bg1"/>
                </a:solidFill>
              </a:rPr>
            </a:br>
            <a:r>
              <a:rPr lang="en-US" sz="3200" b="1" dirty="0" smtClean="0">
                <a:solidFill>
                  <a:schemeClr val="bg1"/>
                </a:solidFill>
              </a:rPr>
              <a:t/>
            </a:r>
            <a:br>
              <a:rPr lang="en-US" sz="3200" b="1" dirty="0" smtClean="0">
                <a:solidFill>
                  <a:schemeClr val="bg1"/>
                </a:solidFill>
              </a:rPr>
            </a:br>
            <a:r>
              <a:rPr lang="en-US" sz="3200" b="1" dirty="0" smtClean="0">
                <a:solidFill>
                  <a:schemeClr val="bg1"/>
                </a:solidFill>
              </a:rPr>
              <a:t>1960</a:t>
            </a:r>
            <a:endParaRPr lang="el-GR" sz="3200" b="1" dirty="0">
              <a:solidFill>
                <a:schemeClr val="bg1"/>
              </a:solidFill>
            </a:endParaRPr>
          </a:p>
        </p:txBody>
      </p:sp>
      <p:pic>
        <p:nvPicPr>
          <p:cNvPr id="32770" name="Picture 2"/>
          <p:cNvPicPr>
            <a:picLocks noGrp="1" noChangeAspect="1" noChangeArrowheads="1"/>
          </p:cNvPicPr>
          <p:nvPr>
            <p:ph idx="1"/>
          </p:nvPr>
        </p:nvPicPr>
        <p:blipFill>
          <a:blip r:embed="rId2" cstate="print"/>
          <a:srcRect/>
          <a:stretch>
            <a:fillRect/>
          </a:stretch>
        </p:blipFill>
        <p:spPr bwMode="auto">
          <a:xfrm>
            <a:off x="0" y="0"/>
            <a:ext cx="6804248" cy="6804248"/>
          </a:xfrm>
          <a:prstGeom prst="rect">
            <a:avLst/>
          </a:prstGeom>
          <a:noFill/>
          <a:ln w="9525">
            <a:noFill/>
            <a:miter lim="800000"/>
            <a:headEnd/>
            <a:tailEnd/>
          </a:ln>
          <a:effectLst/>
        </p:spPr>
      </p:pic>
    </p:spTree>
    <p:extLst>
      <p:ext uri="{BB962C8B-B14F-4D97-AF65-F5344CB8AC3E}">
        <p14:creationId xmlns:p14="http://schemas.microsoft.com/office/powerpoint/2010/main" xmlns="" val="2212256569"/>
      </p:ext>
    </p:extLst>
  </p:cSld>
  <p:clrMapOvr>
    <a:masterClrMapping/>
  </p:clrMapOvr>
</p:sld>
</file>

<file path=ppt/slides/slide116.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1 - Τίτλος"/>
          <p:cNvSpPr>
            <a:spLocks noGrp="1"/>
          </p:cNvSpPr>
          <p:nvPr>
            <p:ph type="title"/>
          </p:nvPr>
        </p:nvSpPr>
        <p:spPr>
          <a:xfrm>
            <a:off x="0" y="0"/>
            <a:ext cx="9144000" cy="620688"/>
          </a:xfrm>
        </p:spPr>
        <p:txBody>
          <a:bodyPr/>
          <a:lstStyle/>
          <a:p>
            <a:r>
              <a:rPr lang="en-US" sz="3200" b="1" dirty="0" smtClean="0">
                <a:solidFill>
                  <a:schemeClr val="bg1"/>
                </a:solidFill>
              </a:rPr>
              <a:t>Roy Lichtenstein, </a:t>
            </a:r>
            <a:r>
              <a:rPr lang="en-US" sz="3200" b="1" i="1" dirty="0" smtClean="0">
                <a:solidFill>
                  <a:schemeClr val="bg1"/>
                </a:solidFill>
              </a:rPr>
              <a:t>Superman, </a:t>
            </a:r>
            <a:r>
              <a:rPr lang="en-US" sz="3200" b="1" dirty="0" smtClean="0">
                <a:solidFill>
                  <a:schemeClr val="bg1"/>
                </a:solidFill>
              </a:rPr>
              <a:t>1963</a:t>
            </a:r>
            <a:endParaRPr lang="el-GR" sz="3200" b="1" dirty="0">
              <a:solidFill>
                <a:schemeClr val="bg1"/>
              </a:solidFill>
            </a:endParaRPr>
          </a:p>
        </p:txBody>
      </p:sp>
      <p:pic>
        <p:nvPicPr>
          <p:cNvPr id="33794" name="Picture 2"/>
          <p:cNvPicPr>
            <a:picLocks noGrp="1" noChangeAspect="1" noChangeArrowheads="1"/>
          </p:cNvPicPr>
          <p:nvPr>
            <p:ph idx="1"/>
          </p:nvPr>
        </p:nvPicPr>
        <p:blipFill>
          <a:blip r:embed="rId2" cstate="print"/>
          <a:srcRect/>
          <a:stretch>
            <a:fillRect/>
          </a:stretch>
        </p:blipFill>
        <p:spPr bwMode="auto">
          <a:xfrm>
            <a:off x="323528" y="574460"/>
            <a:ext cx="8340982" cy="6283540"/>
          </a:xfrm>
          <a:prstGeom prst="rect">
            <a:avLst/>
          </a:prstGeom>
          <a:noFill/>
          <a:ln w="9525">
            <a:noFill/>
            <a:miter lim="800000"/>
            <a:headEnd/>
            <a:tailEnd/>
          </a:ln>
          <a:effectLst/>
        </p:spPr>
      </p:pic>
    </p:spTree>
    <p:extLst>
      <p:ext uri="{BB962C8B-B14F-4D97-AF65-F5344CB8AC3E}">
        <p14:creationId xmlns:p14="http://schemas.microsoft.com/office/powerpoint/2010/main" xmlns="" val="3065856847"/>
      </p:ext>
    </p:extLst>
  </p:cSld>
  <p:clrMapOvr>
    <a:masterClrMapping/>
  </p:clrMapOvr>
</p:sld>
</file>

<file path=ppt/slides/slide117.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1 - Τίτλος"/>
          <p:cNvSpPr>
            <a:spLocks noGrp="1"/>
          </p:cNvSpPr>
          <p:nvPr>
            <p:ph type="title"/>
          </p:nvPr>
        </p:nvSpPr>
        <p:spPr/>
        <p:txBody>
          <a:bodyPr/>
          <a:lstStyle/>
          <a:p>
            <a:endParaRPr lang="el-GR"/>
          </a:p>
        </p:txBody>
      </p:sp>
      <p:pic>
        <p:nvPicPr>
          <p:cNvPr id="34818" name="Picture 2"/>
          <p:cNvPicPr>
            <a:picLocks noGrp="1" noChangeAspect="1" noChangeArrowheads="1"/>
          </p:cNvPicPr>
          <p:nvPr>
            <p:ph idx="1"/>
          </p:nvPr>
        </p:nvPicPr>
        <p:blipFill>
          <a:blip r:embed="rId2" cstate="print"/>
          <a:srcRect/>
          <a:stretch>
            <a:fillRect/>
          </a:stretch>
        </p:blipFill>
        <p:spPr bwMode="auto">
          <a:xfrm>
            <a:off x="0" y="116632"/>
            <a:ext cx="9143942" cy="6309320"/>
          </a:xfrm>
          <a:prstGeom prst="rect">
            <a:avLst/>
          </a:prstGeom>
          <a:noFill/>
          <a:ln w="9525">
            <a:noFill/>
            <a:miter lim="800000"/>
            <a:headEnd/>
            <a:tailEnd/>
          </a:ln>
          <a:effectLst/>
        </p:spPr>
      </p:pic>
    </p:spTree>
    <p:extLst>
      <p:ext uri="{BB962C8B-B14F-4D97-AF65-F5344CB8AC3E}">
        <p14:creationId xmlns:p14="http://schemas.microsoft.com/office/powerpoint/2010/main" xmlns="" val="4320940"/>
      </p:ext>
    </p:extLst>
  </p:cSld>
  <p:clrMapOvr>
    <a:masterClrMapping/>
  </p:clrMapOvr>
</p:sld>
</file>

<file path=ppt/slides/slide118.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1 - Τίτλος"/>
          <p:cNvSpPr>
            <a:spLocks noGrp="1"/>
          </p:cNvSpPr>
          <p:nvPr>
            <p:ph type="title"/>
          </p:nvPr>
        </p:nvSpPr>
        <p:spPr>
          <a:xfrm>
            <a:off x="6372200" y="274638"/>
            <a:ext cx="2771800" cy="2938338"/>
          </a:xfrm>
        </p:spPr>
        <p:txBody>
          <a:bodyPr/>
          <a:lstStyle/>
          <a:p>
            <a:r>
              <a:rPr lang="en-US" sz="3200" b="1" dirty="0" smtClean="0">
                <a:solidFill>
                  <a:schemeClr val="bg1"/>
                </a:solidFill>
              </a:rPr>
              <a:t>Alex Ross</a:t>
            </a:r>
            <a:br>
              <a:rPr lang="en-US" sz="3200" b="1" dirty="0" smtClean="0">
                <a:solidFill>
                  <a:schemeClr val="bg1"/>
                </a:solidFill>
              </a:rPr>
            </a:br>
            <a:r>
              <a:rPr lang="en-US" sz="3200" b="1" dirty="0" smtClean="0">
                <a:solidFill>
                  <a:schemeClr val="bg1"/>
                </a:solidFill>
              </a:rPr>
              <a:t/>
            </a:r>
            <a:br>
              <a:rPr lang="en-US" sz="3200" b="1" dirty="0" smtClean="0">
                <a:solidFill>
                  <a:schemeClr val="bg1"/>
                </a:solidFill>
              </a:rPr>
            </a:br>
            <a:r>
              <a:rPr lang="en-US" sz="3200" b="1" dirty="0" smtClean="0">
                <a:solidFill>
                  <a:schemeClr val="bg1"/>
                </a:solidFill>
              </a:rPr>
              <a:t>2008</a:t>
            </a:r>
            <a:endParaRPr lang="el-GR" sz="3200" b="1" dirty="0">
              <a:solidFill>
                <a:schemeClr val="bg1"/>
              </a:solidFill>
            </a:endParaRPr>
          </a:p>
        </p:txBody>
      </p:sp>
      <p:pic>
        <p:nvPicPr>
          <p:cNvPr id="35842" name="Picture 2"/>
          <p:cNvPicPr>
            <a:picLocks noGrp="1" noChangeAspect="1" noChangeArrowheads="1"/>
          </p:cNvPicPr>
          <p:nvPr>
            <p:ph idx="1"/>
          </p:nvPr>
        </p:nvPicPr>
        <p:blipFill>
          <a:blip r:embed="rId2" cstate="print"/>
          <a:srcRect/>
          <a:stretch>
            <a:fillRect/>
          </a:stretch>
        </p:blipFill>
        <p:spPr bwMode="auto">
          <a:xfrm>
            <a:off x="1259632" y="0"/>
            <a:ext cx="5040560" cy="6720747"/>
          </a:xfrm>
          <a:prstGeom prst="rect">
            <a:avLst/>
          </a:prstGeom>
          <a:noFill/>
          <a:ln w="9525">
            <a:noFill/>
            <a:miter lim="800000"/>
            <a:headEnd/>
            <a:tailEnd/>
          </a:ln>
          <a:effectLst/>
        </p:spPr>
      </p:pic>
    </p:spTree>
    <p:extLst>
      <p:ext uri="{BB962C8B-B14F-4D97-AF65-F5344CB8AC3E}">
        <p14:creationId xmlns:p14="http://schemas.microsoft.com/office/powerpoint/2010/main" xmlns="" val="3179315820"/>
      </p:ext>
    </p:extLst>
  </p:cSld>
  <p:clrMapOvr>
    <a:masterClrMapping/>
  </p:clrMapOvr>
</p:sld>
</file>

<file path=ppt/slides/slide119.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97986" name="Rectangle 2"/>
          <p:cNvSpPr>
            <a:spLocks noGrp="1" noChangeArrowheads="1"/>
          </p:cNvSpPr>
          <p:nvPr>
            <p:ph type="title"/>
          </p:nvPr>
        </p:nvSpPr>
        <p:spPr>
          <a:xfrm>
            <a:off x="4859338" y="274638"/>
            <a:ext cx="4284662" cy="6583362"/>
          </a:xfrm>
        </p:spPr>
        <p:txBody>
          <a:bodyPr/>
          <a:lstStyle/>
          <a:p>
            <a:r>
              <a:rPr lang="en-US" sz="3200" b="1" dirty="0">
                <a:solidFill>
                  <a:schemeClr val="bg1"/>
                </a:solidFill>
              </a:rPr>
              <a:t>Bob Kane</a:t>
            </a:r>
            <a:br>
              <a:rPr lang="en-US" sz="3200" b="1" dirty="0">
                <a:solidFill>
                  <a:schemeClr val="bg1"/>
                </a:solidFill>
              </a:rPr>
            </a:br>
            <a:r>
              <a:rPr lang="en-US" sz="3200" b="1" dirty="0">
                <a:solidFill>
                  <a:schemeClr val="bg1"/>
                </a:solidFill>
              </a:rPr>
              <a:t>Bill Finger </a:t>
            </a:r>
            <a:br>
              <a:rPr lang="en-US" sz="3200" b="1" dirty="0">
                <a:solidFill>
                  <a:schemeClr val="bg1"/>
                </a:solidFill>
              </a:rPr>
            </a:br>
            <a:r>
              <a:rPr lang="en-US" sz="3200" b="1" dirty="0">
                <a:solidFill>
                  <a:schemeClr val="bg1"/>
                </a:solidFill>
              </a:rPr>
              <a:t/>
            </a:r>
            <a:br>
              <a:rPr lang="en-US" sz="3200" b="1" dirty="0">
                <a:solidFill>
                  <a:schemeClr val="bg1"/>
                </a:solidFill>
              </a:rPr>
            </a:br>
            <a:r>
              <a:rPr lang="en-US" sz="3200" b="1" dirty="0">
                <a:solidFill>
                  <a:schemeClr val="bg1"/>
                </a:solidFill>
              </a:rPr>
              <a:t>1939</a:t>
            </a:r>
            <a:endParaRPr lang="el-GR" sz="3200" b="1" dirty="0">
              <a:solidFill>
                <a:schemeClr val="bg1"/>
              </a:solidFill>
            </a:endParaRPr>
          </a:p>
        </p:txBody>
      </p:sp>
      <p:pic>
        <p:nvPicPr>
          <p:cNvPr id="297988" name="Picture 4" descr="scan029"/>
          <p:cNvPicPr>
            <a:picLocks noChangeAspect="1" noChangeArrowheads="1"/>
          </p:cNvPicPr>
          <p:nvPr/>
        </p:nvPicPr>
        <p:blipFill>
          <a:blip r:embed="rId2" cstate="print"/>
          <a:srcRect/>
          <a:stretch>
            <a:fillRect/>
          </a:stretch>
        </p:blipFill>
        <p:spPr bwMode="auto">
          <a:xfrm>
            <a:off x="0" y="-15875"/>
            <a:ext cx="4764088" cy="6873875"/>
          </a:xfrm>
          <a:prstGeom prst="rect">
            <a:avLst/>
          </a:prstGeom>
          <a:noFill/>
        </p:spPr>
      </p:pic>
    </p:spTree>
    <p:extLst>
      <p:ext uri="{BB962C8B-B14F-4D97-AF65-F5344CB8AC3E}">
        <p14:creationId xmlns="" xmlns:p14="http://schemas.microsoft.com/office/powerpoint/2010/main" val="3651325163"/>
      </p:ext>
    </p:extLst>
  </p:cSld>
  <p:clrMapOvr>
    <a:masterClrMapping/>
  </p:clrMapOvr>
</p:sld>
</file>

<file path=ppt/slides/slide120.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379906" name="Rectangle 2"/>
          <p:cNvSpPr>
            <a:spLocks noGrp="1" noChangeArrowheads="1"/>
          </p:cNvSpPr>
          <p:nvPr>
            <p:ph type="title"/>
          </p:nvPr>
        </p:nvSpPr>
        <p:spPr>
          <a:xfrm>
            <a:off x="4716463" y="274638"/>
            <a:ext cx="4427537" cy="6583362"/>
          </a:xfrm>
        </p:spPr>
        <p:txBody>
          <a:bodyPr/>
          <a:lstStyle/>
          <a:p>
            <a:r>
              <a:rPr lang="en-US" sz="3200" b="1" dirty="0">
                <a:solidFill>
                  <a:schemeClr val="bg1"/>
                </a:solidFill>
              </a:rPr>
              <a:t>Bob Kane </a:t>
            </a:r>
            <a:br>
              <a:rPr lang="en-US" sz="3200" b="1" dirty="0">
                <a:solidFill>
                  <a:schemeClr val="bg1"/>
                </a:solidFill>
              </a:rPr>
            </a:br>
            <a:r>
              <a:rPr lang="en-US" sz="3200" b="1" dirty="0">
                <a:solidFill>
                  <a:schemeClr val="bg1"/>
                </a:solidFill>
              </a:rPr>
              <a:t>Bill Finger </a:t>
            </a:r>
            <a:br>
              <a:rPr lang="en-US" sz="3200" b="1" dirty="0">
                <a:solidFill>
                  <a:schemeClr val="bg1"/>
                </a:solidFill>
              </a:rPr>
            </a:br>
            <a:r>
              <a:rPr lang="en-US" sz="3200" b="1" dirty="0">
                <a:solidFill>
                  <a:schemeClr val="bg1"/>
                </a:solidFill>
              </a:rPr>
              <a:t/>
            </a:r>
            <a:br>
              <a:rPr lang="en-US" sz="3200" b="1" dirty="0">
                <a:solidFill>
                  <a:schemeClr val="bg1"/>
                </a:solidFill>
              </a:rPr>
            </a:br>
            <a:r>
              <a:rPr lang="en-US" sz="3200" b="1" dirty="0">
                <a:solidFill>
                  <a:schemeClr val="bg1"/>
                </a:solidFill>
              </a:rPr>
              <a:t>1939</a:t>
            </a:r>
            <a:endParaRPr lang="el-GR" sz="3200" b="1" dirty="0">
              <a:solidFill>
                <a:schemeClr val="bg1"/>
              </a:solidFill>
            </a:endParaRPr>
          </a:p>
        </p:txBody>
      </p:sp>
      <p:pic>
        <p:nvPicPr>
          <p:cNvPr id="379907" name="Picture 3" descr="scan032"/>
          <p:cNvPicPr>
            <a:picLocks noChangeAspect="1" noChangeArrowheads="1"/>
          </p:cNvPicPr>
          <p:nvPr/>
        </p:nvPicPr>
        <p:blipFill>
          <a:blip r:embed="rId2" cstate="print"/>
          <a:srcRect/>
          <a:stretch>
            <a:fillRect/>
          </a:stretch>
        </p:blipFill>
        <p:spPr bwMode="auto">
          <a:xfrm>
            <a:off x="0" y="0"/>
            <a:ext cx="4633913" cy="6858000"/>
          </a:xfrm>
          <a:prstGeom prst="rect">
            <a:avLst/>
          </a:prstGeom>
          <a:noFill/>
        </p:spPr>
      </p:pic>
    </p:spTree>
    <p:extLst>
      <p:ext uri="{BB962C8B-B14F-4D97-AF65-F5344CB8AC3E}">
        <p14:creationId xmlns="" xmlns:p14="http://schemas.microsoft.com/office/powerpoint/2010/main" val="682880130"/>
      </p:ext>
    </p:extLst>
  </p:cSld>
  <p:clrMapOvr>
    <a:masterClrMapping/>
  </p:clrMapOvr>
</p:sld>
</file>

<file path=ppt/slides/slide121.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99010" name="Rectangle 2"/>
          <p:cNvSpPr>
            <a:spLocks noGrp="1" noChangeArrowheads="1"/>
          </p:cNvSpPr>
          <p:nvPr>
            <p:ph type="title"/>
          </p:nvPr>
        </p:nvSpPr>
        <p:spPr>
          <a:xfrm>
            <a:off x="5003800" y="274638"/>
            <a:ext cx="4140200" cy="6583362"/>
          </a:xfrm>
        </p:spPr>
        <p:txBody>
          <a:bodyPr/>
          <a:lstStyle/>
          <a:p>
            <a:r>
              <a:rPr lang="en-US" sz="3200" b="1" dirty="0">
                <a:solidFill>
                  <a:schemeClr val="bg1"/>
                </a:solidFill>
              </a:rPr>
              <a:t>Bob Kane 1940</a:t>
            </a:r>
            <a:endParaRPr lang="el-GR" sz="3200" b="1" dirty="0">
              <a:solidFill>
                <a:schemeClr val="bg1"/>
              </a:solidFill>
            </a:endParaRPr>
          </a:p>
        </p:txBody>
      </p:sp>
      <p:pic>
        <p:nvPicPr>
          <p:cNvPr id="299012" name="Picture 4" descr="scan030"/>
          <p:cNvPicPr>
            <a:picLocks noChangeAspect="1" noChangeArrowheads="1"/>
          </p:cNvPicPr>
          <p:nvPr/>
        </p:nvPicPr>
        <p:blipFill>
          <a:blip r:embed="rId2" cstate="print"/>
          <a:srcRect/>
          <a:stretch>
            <a:fillRect/>
          </a:stretch>
        </p:blipFill>
        <p:spPr bwMode="auto">
          <a:xfrm>
            <a:off x="0" y="0"/>
            <a:ext cx="4870450" cy="6858000"/>
          </a:xfrm>
          <a:prstGeom prst="rect">
            <a:avLst/>
          </a:prstGeom>
          <a:noFill/>
        </p:spPr>
      </p:pic>
    </p:spTree>
    <p:extLst>
      <p:ext uri="{BB962C8B-B14F-4D97-AF65-F5344CB8AC3E}">
        <p14:creationId xmlns="" xmlns:p14="http://schemas.microsoft.com/office/powerpoint/2010/main" val="1228675640"/>
      </p:ext>
    </p:extLst>
  </p:cSld>
  <p:clrMapOvr>
    <a:masterClrMapping/>
  </p:clrMapOvr>
</p:sld>
</file>

<file path=ppt/slides/slide122.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300034" name="Rectangle 2"/>
          <p:cNvSpPr>
            <a:spLocks noGrp="1" noChangeArrowheads="1"/>
          </p:cNvSpPr>
          <p:nvPr>
            <p:ph type="title"/>
          </p:nvPr>
        </p:nvSpPr>
        <p:spPr>
          <a:xfrm>
            <a:off x="4787900" y="274638"/>
            <a:ext cx="4356100" cy="6583362"/>
          </a:xfrm>
        </p:spPr>
        <p:txBody>
          <a:bodyPr/>
          <a:lstStyle/>
          <a:p>
            <a:r>
              <a:rPr lang="en-US" sz="3200" b="1" dirty="0">
                <a:solidFill>
                  <a:schemeClr val="bg1"/>
                </a:solidFill>
              </a:rPr>
              <a:t>Batman and Robin </a:t>
            </a:r>
            <a:br>
              <a:rPr lang="en-US" sz="3200" b="1" dirty="0">
                <a:solidFill>
                  <a:schemeClr val="bg1"/>
                </a:solidFill>
              </a:rPr>
            </a:br>
            <a:r>
              <a:rPr lang="en-US" sz="3200" b="1" dirty="0">
                <a:solidFill>
                  <a:schemeClr val="bg1"/>
                </a:solidFill>
              </a:rPr>
              <a:t/>
            </a:r>
            <a:br>
              <a:rPr lang="en-US" sz="3200" b="1" dirty="0">
                <a:solidFill>
                  <a:schemeClr val="bg1"/>
                </a:solidFill>
              </a:rPr>
            </a:br>
            <a:r>
              <a:rPr lang="en-US" sz="3200" b="1" dirty="0">
                <a:solidFill>
                  <a:schemeClr val="bg1"/>
                </a:solidFill>
              </a:rPr>
              <a:t>1940</a:t>
            </a:r>
            <a:br>
              <a:rPr lang="en-US" sz="3200" b="1" dirty="0">
                <a:solidFill>
                  <a:schemeClr val="bg1"/>
                </a:solidFill>
              </a:rPr>
            </a:br>
            <a:r>
              <a:rPr lang="en-US" sz="3200" b="1" dirty="0">
                <a:solidFill>
                  <a:schemeClr val="bg1"/>
                </a:solidFill>
              </a:rPr>
              <a:t/>
            </a:r>
            <a:br>
              <a:rPr lang="en-US" sz="3200" b="1" dirty="0">
                <a:solidFill>
                  <a:schemeClr val="bg1"/>
                </a:solidFill>
              </a:rPr>
            </a:br>
            <a:r>
              <a:rPr lang="en-US" sz="3200" b="1" dirty="0">
                <a:solidFill>
                  <a:schemeClr val="bg1"/>
                </a:solidFill>
              </a:rPr>
              <a:t>The first sidekick</a:t>
            </a:r>
            <a:endParaRPr lang="el-GR" sz="3200" b="1" dirty="0">
              <a:solidFill>
                <a:schemeClr val="bg1"/>
              </a:solidFill>
            </a:endParaRPr>
          </a:p>
        </p:txBody>
      </p:sp>
      <p:pic>
        <p:nvPicPr>
          <p:cNvPr id="300036" name="Picture 4" descr="scan031"/>
          <p:cNvPicPr>
            <a:picLocks noChangeAspect="1" noChangeArrowheads="1"/>
          </p:cNvPicPr>
          <p:nvPr/>
        </p:nvPicPr>
        <p:blipFill>
          <a:blip r:embed="rId2" cstate="print"/>
          <a:srcRect/>
          <a:stretch>
            <a:fillRect/>
          </a:stretch>
        </p:blipFill>
        <p:spPr bwMode="auto">
          <a:xfrm>
            <a:off x="0" y="0"/>
            <a:ext cx="4708525" cy="6858000"/>
          </a:xfrm>
          <a:prstGeom prst="rect">
            <a:avLst/>
          </a:prstGeom>
          <a:noFill/>
        </p:spPr>
      </p:pic>
    </p:spTree>
    <p:extLst>
      <p:ext uri="{BB962C8B-B14F-4D97-AF65-F5344CB8AC3E}">
        <p14:creationId xmlns="" xmlns:p14="http://schemas.microsoft.com/office/powerpoint/2010/main" val="2562022634"/>
      </p:ext>
    </p:extLst>
  </p:cSld>
  <p:clrMapOvr>
    <a:masterClrMapping/>
  </p:clrMapOvr>
</p:sld>
</file>

<file path=ppt/slides/slide123.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369666" name="Rectangle 2"/>
          <p:cNvSpPr>
            <a:spLocks noGrp="1" noChangeArrowheads="1"/>
          </p:cNvSpPr>
          <p:nvPr>
            <p:ph type="title"/>
          </p:nvPr>
        </p:nvSpPr>
        <p:spPr/>
        <p:txBody>
          <a:bodyPr/>
          <a:lstStyle/>
          <a:p>
            <a:endParaRPr lang="el-GR"/>
          </a:p>
        </p:txBody>
      </p:sp>
      <p:sp>
        <p:nvSpPr>
          <p:cNvPr id="369667" name="Rectangle 3"/>
          <p:cNvSpPr>
            <a:spLocks noGrp="1" noChangeArrowheads="1"/>
          </p:cNvSpPr>
          <p:nvPr>
            <p:ph type="body" idx="1"/>
          </p:nvPr>
        </p:nvSpPr>
        <p:spPr>
          <a:xfrm>
            <a:off x="755650" y="4652963"/>
            <a:ext cx="6635750" cy="1401762"/>
          </a:xfrm>
        </p:spPr>
        <p:txBody>
          <a:bodyPr/>
          <a:lstStyle/>
          <a:p>
            <a:pPr algn="ctr">
              <a:buFontTx/>
              <a:buNone/>
            </a:pPr>
            <a:r>
              <a:rPr lang="en-US" dirty="0">
                <a:solidFill>
                  <a:schemeClr val="bg1"/>
                </a:solidFill>
              </a:rPr>
              <a:t>   </a:t>
            </a:r>
            <a:r>
              <a:rPr lang="en-US" b="1" dirty="0" err="1">
                <a:solidFill>
                  <a:schemeClr val="bg1"/>
                </a:solidFill>
              </a:rPr>
              <a:t>Catwoman</a:t>
            </a:r>
            <a:r>
              <a:rPr lang="en-US" b="1" dirty="0">
                <a:solidFill>
                  <a:schemeClr val="bg1"/>
                </a:solidFill>
              </a:rPr>
              <a:t> 1940</a:t>
            </a:r>
            <a:endParaRPr lang="el-GR" b="1" dirty="0">
              <a:solidFill>
                <a:schemeClr val="bg1"/>
              </a:solidFill>
            </a:endParaRPr>
          </a:p>
        </p:txBody>
      </p:sp>
      <p:pic>
        <p:nvPicPr>
          <p:cNvPr id="369668" name="Picture 4" descr="αααααααααα"/>
          <p:cNvPicPr>
            <a:picLocks noChangeAspect="1" noChangeArrowheads="1"/>
          </p:cNvPicPr>
          <p:nvPr/>
        </p:nvPicPr>
        <p:blipFill>
          <a:blip r:embed="rId2" cstate="print"/>
          <a:srcRect/>
          <a:stretch>
            <a:fillRect/>
          </a:stretch>
        </p:blipFill>
        <p:spPr bwMode="auto">
          <a:xfrm>
            <a:off x="0" y="0"/>
            <a:ext cx="9144000" cy="4070350"/>
          </a:xfrm>
          <a:prstGeom prst="rect">
            <a:avLst/>
          </a:prstGeom>
          <a:noFill/>
        </p:spPr>
      </p:pic>
    </p:spTree>
    <p:extLst>
      <p:ext uri="{BB962C8B-B14F-4D97-AF65-F5344CB8AC3E}">
        <p14:creationId xmlns="" xmlns:p14="http://schemas.microsoft.com/office/powerpoint/2010/main" val="3456484722"/>
      </p:ext>
    </p:extLst>
  </p:cSld>
  <p:clrMapOvr>
    <a:masterClrMapping/>
  </p:clrMapOvr>
</p:sld>
</file>

<file path=ppt/slides/slide124.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370690" name="Rectangle 2"/>
          <p:cNvSpPr>
            <a:spLocks noGrp="1" noChangeArrowheads="1"/>
          </p:cNvSpPr>
          <p:nvPr>
            <p:ph type="title"/>
          </p:nvPr>
        </p:nvSpPr>
        <p:spPr>
          <a:xfrm>
            <a:off x="5508625" y="274638"/>
            <a:ext cx="3635375" cy="6583362"/>
          </a:xfrm>
        </p:spPr>
        <p:txBody>
          <a:bodyPr/>
          <a:lstStyle/>
          <a:p>
            <a:r>
              <a:rPr lang="en-US">
                <a:solidFill>
                  <a:schemeClr val="bg1"/>
                </a:solidFill>
              </a:rPr>
              <a:t>Catwoman </a:t>
            </a:r>
            <a:br>
              <a:rPr lang="en-US">
                <a:solidFill>
                  <a:schemeClr val="bg1"/>
                </a:solidFill>
              </a:rPr>
            </a:br>
            <a:r>
              <a:rPr lang="en-US">
                <a:solidFill>
                  <a:schemeClr val="bg1"/>
                </a:solidFill>
              </a:rPr>
              <a:t/>
            </a:r>
            <a:br>
              <a:rPr lang="en-US">
                <a:solidFill>
                  <a:schemeClr val="bg1"/>
                </a:solidFill>
              </a:rPr>
            </a:br>
            <a:r>
              <a:rPr lang="en-US">
                <a:solidFill>
                  <a:schemeClr val="bg1"/>
                </a:solidFill>
              </a:rPr>
              <a:t>1940</a:t>
            </a:r>
            <a:endParaRPr lang="el-GR">
              <a:solidFill>
                <a:schemeClr val="bg1"/>
              </a:solidFill>
            </a:endParaRPr>
          </a:p>
        </p:txBody>
      </p:sp>
      <p:pic>
        <p:nvPicPr>
          <p:cNvPr id="370692" name="Picture 4" descr="ββββ"/>
          <p:cNvPicPr>
            <a:picLocks noChangeAspect="1" noChangeArrowheads="1"/>
          </p:cNvPicPr>
          <p:nvPr/>
        </p:nvPicPr>
        <p:blipFill>
          <a:blip r:embed="rId2" cstate="print"/>
          <a:srcRect/>
          <a:stretch>
            <a:fillRect/>
          </a:stretch>
        </p:blipFill>
        <p:spPr bwMode="auto">
          <a:xfrm>
            <a:off x="0" y="0"/>
            <a:ext cx="5446713" cy="6858000"/>
          </a:xfrm>
          <a:prstGeom prst="rect">
            <a:avLst/>
          </a:prstGeom>
          <a:noFill/>
        </p:spPr>
      </p:pic>
    </p:spTree>
    <p:extLst>
      <p:ext uri="{BB962C8B-B14F-4D97-AF65-F5344CB8AC3E}">
        <p14:creationId xmlns="" xmlns:p14="http://schemas.microsoft.com/office/powerpoint/2010/main" val="306455350"/>
      </p:ext>
    </p:extLst>
  </p:cSld>
  <p:clrMapOvr>
    <a:masterClrMapping/>
  </p:clrMapOvr>
</p:sld>
</file>

<file path=ppt/slides/slide125.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371714" name="Rectangle 2"/>
          <p:cNvSpPr>
            <a:spLocks noGrp="1" noChangeArrowheads="1"/>
          </p:cNvSpPr>
          <p:nvPr>
            <p:ph type="title"/>
          </p:nvPr>
        </p:nvSpPr>
        <p:spPr/>
        <p:txBody>
          <a:bodyPr/>
          <a:lstStyle/>
          <a:p>
            <a:endParaRPr lang="el-GR"/>
          </a:p>
        </p:txBody>
      </p:sp>
      <p:pic>
        <p:nvPicPr>
          <p:cNvPr id="371716" name="Picture 4" descr="ψψψψψψψψψ"/>
          <p:cNvPicPr>
            <a:picLocks noChangeAspect="1" noChangeArrowheads="1"/>
          </p:cNvPicPr>
          <p:nvPr/>
        </p:nvPicPr>
        <p:blipFill>
          <a:blip r:embed="rId2" cstate="print"/>
          <a:srcRect/>
          <a:stretch>
            <a:fillRect/>
          </a:stretch>
        </p:blipFill>
        <p:spPr bwMode="auto">
          <a:xfrm>
            <a:off x="1763713" y="0"/>
            <a:ext cx="5564187" cy="6858000"/>
          </a:xfrm>
          <a:prstGeom prst="rect">
            <a:avLst/>
          </a:prstGeom>
          <a:noFill/>
        </p:spPr>
      </p:pic>
    </p:spTree>
    <p:extLst>
      <p:ext uri="{BB962C8B-B14F-4D97-AF65-F5344CB8AC3E}">
        <p14:creationId xmlns="" xmlns:p14="http://schemas.microsoft.com/office/powerpoint/2010/main" val="2738262145"/>
      </p:ext>
    </p:extLst>
  </p:cSld>
  <p:clrMapOvr>
    <a:masterClrMapping/>
  </p:clrMapOvr>
</p:sld>
</file>

<file path=ppt/slides/slide126.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372738" name="Rectangle 2"/>
          <p:cNvSpPr>
            <a:spLocks noGrp="1" noChangeArrowheads="1"/>
          </p:cNvSpPr>
          <p:nvPr>
            <p:ph type="title"/>
          </p:nvPr>
        </p:nvSpPr>
        <p:spPr>
          <a:xfrm>
            <a:off x="4500563" y="274638"/>
            <a:ext cx="4643437" cy="6583362"/>
          </a:xfrm>
        </p:spPr>
        <p:txBody>
          <a:bodyPr/>
          <a:lstStyle/>
          <a:p>
            <a:r>
              <a:rPr lang="en-US" sz="3200" b="1" dirty="0">
                <a:solidFill>
                  <a:schemeClr val="bg1"/>
                </a:solidFill>
              </a:rPr>
              <a:t>Ed Brubaker </a:t>
            </a:r>
            <a:br>
              <a:rPr lang="en-US" sz="3200" b="1" dirty="0">
                <a:solidFill>
                  <a:schemeClr val="bg1"/>
                </a:solidFill>
              </a:rPr>
            </a:br>
            <a:r>
              <a:rPr lang="en-US" sz="3200" b="1" dirty="0">
                <a:solidFill>
                  <a:schemeClr val="bg1"/>
                </a:solidFill>
              </a:rPr>
              <a:t>Mike </a:t>
            </a:r>
            <a:r>
              <a:rPr lang="en-US" sz="3200" b="1" dirty="0" err="1">
                <a:solidFill>
                  <a:schemeClr val="bg1"/>
                </a:solidFill>
              </a:rPr>
              <a:t>Pulido</a:t>
            </a:r>
            <a:r>
              <a:rPr lang="en-US" sz="3200" b="1" dirty="0">
                <a:solidFill>
                  <a:schemeClr val="bg1"/>
                </a:solidFill>
              </a:rPr>
              <a:t/>
            </a:r>
            <a:br>
              <a:rPr lang="en-US" sz="3200" b="1" dirty="0">
                <a:solidFill>
                  <a:schemeClr val="bg1"/>
                </a:solidFill>
              </a:rPr>
            </a:br>
            <a:r>
              <a:rPr lang="en-US" sz="3200" b="1" dirty="0">
                <a:solidFill>
                  <a:schemeClr val="bg1"/>
                </a:solidFill>
              </a:rPr>
              <a:t/>
            </a:r>
            <a:br>
              <a:rPr lang="en-US" sz="3200" b="1" dirty="0">
                <a:solidFill>
                  <a:schemeClr val="bg1"/>
                </a:solidFill>
              </a:rPr>
            </a:br>
            <a:r>
              <a:rPr lang="en-US" sz="3200" b="1" dirty="0">
                <a:solidFill>
                  <a:schemeClr val="bg1"/>
                </a:solidFill>
              </a:rPr>
              <a:t>2000</a:t>
            </a:r>
            <a:endParaRPr lang="el-GR" sz="3200" b="1" dirty="0">
              <a:solidFill>
                <a:schemeClr val="bg1"/>
              </a:solidFill>
            </a:endParaRPr>
          </a:p>
        </p:txBody>
      </p:sp>
      <p:pic>
        <p:nvPicPr>
          <p:cNvPr id="372740" name="Picture 4" descr="ηηηηηξξ"/>
          <p:cNvPicPr>
            <a:picLocks noChangeAspect="1" noChangeArrowheads="1"/>
          </p:cNvPicPr>
          <p:nvPr/>
        </p:nvPicPr>
        <p:blipFill>
          <a:blip r:embed="rId2" cstate="print"/>
          <a:srcRect/>
          <a:stretch>
            <a:fillRect/>
          </a:stretch>
        </p:blipFill>
        <p:spPr bwMode="auto">
          <a:xfrm>
            <a:off x="0" y="0"/>
            <a:ext cx="4352925" cy="6858000"/>
          </a:xfrm>
          <a:prstGeom prst="rect">
            <a:avLst/>
          </a:prstGeom>
          <a:noFill/>
        </p:spPr>
      </p:pic>
    </p:spTree>
    <p:extLst>
      <p:ext uri="{BB962C8B-B14F-4D97-AF65-F5344CB8AC3E}">
        <p14:creationId xmlns="" xmlns:p14="http://schemas.microsoft.com/office/powerpoint/2010/main" val="3274822271"/>
      </p:ext>
    </p:extLst>
  </p:cSld>
  <p:clrMapOvr>
    <a:masterClrMapping/>
  </p:clrMapOvr>
</p:sld>
</file>

<file path=ppt/slides/slide127.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380930" name="Rectangle 2"/>
          <p:cNvSpPr>
            <a:spLocks noGrp="1" noChangeArrowheads="1"/>
          </p:cNvSpPr>
          <p:nvPr>
            <p:ph type="title"/>
          </p:nvPr>
        </p:nvSpPr>
        <p:spPr>
          <a:xfrm>
            <a:off x="5076825" y="274638"/>
            <a:ext cx="4067175" cy="6583362"/>
          </a:xfrm>
        </p:spPr>
        <p:txBody>
          <a:bodyPr/>
          <a:lstStyle/>
          <a:p>
            <a:r>
              <a:rPr lang="en-US" sz="3200" b="1" dirty="0">
                <a:solidFill>
                  <a:schemeClr val="bg1"/>
                </a:solidFill>
              </a:rPr>
              <a:t>Julie </a:t>
            </a:r>
            <a:r>
              <a:rPr lang="en-US" sz="3200" b="1" dirty="0" err="1">
                <a:solidFill>
                  <a:schemeClr val="bg1"/>
                </a:solidFill>
              </a:rPr>
              <a:t>Newmar</a:t>
            </a:r>
            <a:endParaRPr lang="el-GR" sz="3200" b="1" dirty="0">
              <a:solidFill>
                <a:schemeClr val="bg1"/>
              </a:solidFill>
            </a:endParaRPr>
          </a:p>
        </p:txBody>
      </p:sp>
      <p:pic>
        <p:nvPicPr>
          <p:cNvPr id="380931" name="Picture 3" descr="φφφφφφφ"/>
          <p:cNvPicPr>
            <a:picLocks noChangeAspect="1" noChangeArrowheads="1"/>
          </p:cNvPicPr>
          <p:nvPr/>
        </p:nvPicPr>
        <p:blipFill>
          <a:blip r:embed="rId2" cstate="print"/>
          <a:srcRect/>
          <a:stretch>
            <a:fillRect/>
          </a:stretch>
        </p:blipFill>
        <p:spPr bwMode="auto">
          <a:xfrm>
            <a:off x="0" y="0"/>
            <a:ext cx="5057775" cy="6858000"/>
          </a:xfrm>
          <a:prstGeom prst="rect">
            <a:avLst/>
          </a:prstGeom>
          <a:noFill/>
        </p:spPr>
      </p:pic>
    </p:spTree>
    <p:extLst>
      <p:ext uri="{BB962C8B-B14F-4D97-AF65-F5344CB8AC3E}">
        <p14:creationId xmlns="" xmlns:p14="http://schemas.microsoft.com/office/powerpoint/2010/main" val="3369824638"/>
      </p:ext>
    </p:extLst>
  </p:cSld>
  <p:clrMapOvr>
    <a:masterClrMapping/>
  </p:clrMapOvr>
</p:sld>
</file>

<file path=ppt/slides/slide128.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375810" name="Rectangle 2"/>
          <p:cNvSpPr>
            <a:spLocks noGrp="1" noChangeArrowheads="1"/>
          </p:cNvSpPr>
          <p:nvPr>
            <p:ph type="title"/>
          </p:nvPr>
        </p:nvSpPr>
        <p:spPr>
          <a:xfrm>
            <a:off x="5795963" y="274638"/>
            <a:ext cx="3348037" cy="6583362"/>
          </a:xfrm>
        </p:spPr>
        <p:txBody>
          <a:bodyPr/>
          <a:lstStyle/>
          <a:p>
            <a:r>
              <a:rPr lang="en-US" sz="3200" b="1" dirty="0" err="1">
                <a:solidFill>
                  <a:schemeClr val="bg1"/>
                </a:solidFill>
              </a:rPr>
              <a:t>Eartha</a:t>
            </a:r>
            <a:r>
              <a:rPr lang="en-US" sz="3200" b="1" dirty="0">
                <a:solidFill>
                  <a:schemeClr val="bg1"/>
                </a:solidFill>
              </a:rPr>
              <a:t> </a:t>
            </a:r>
            <a:r>
              <a:rPr lang="en-US" sz="3200" b="1" dirty="0" err="1">
                <a:solidFill>
                  <a:schemeClr val="bg1"/>
                </a:solidFill>
              </a:rPr>
              <a:t>Kitt</a:t>
            </a:r>
            <a:endParaRPr lang="el-GR" sz="3200" b="1" dirty="0">
              <a:solidFill>
                <a:schemeClr val="bg1"/>
              </a:solidFill>
            </a:endParaRPr>
          </a:p>
        </p:txBody>
      </p:sp>
      <p:pic>
        <p:nvPicPr>
          <p:cNvPr id="375812" name="Picture 4" descr="νννν"/>
          <p:cNvPicPr>
            <a:picLocks noChangeAspect="1" noChangeArrowheads="1"/>
          </p:cNvPicPr>
          <p:nvPr/>
        </p:nvPicPr>
        <p:blipFill>
          <a:blip r:embed="rId2" cstate="print"/>
          <a:srcRect/>
          <a:stretch>
            <a:fillRect/>
          </a:stretch>
        </p:blipFill>
        <p:spPr bwMode="auto">
          <a:xfrm>
            <a:off x="0" y="0"/>
            <a:ext cx="5619750" cy="6858000"/>
          </a:xfrm>
          <a:prstGeom prst="rect">
            <a:avLst/>
          </a:prstGeom>
          <a:noFill/>
        </p:spPr>
      </p:pic>
    </p:spTree>
    <p:extLst>
      <p:ext uri="{BB962C8B-B14F-4D97-AF65-F5344CB8AC3E}">
        <p14:creationId xmlns="" xmlns:p14="http://schemas.microsoft.com/office/powerpoint/2010/main" val="2076925278"/>
      </p:ext>
    </p:extLst>
  </p:cSld>
  <p:clrMapOvr>
    <a:masterClrMapping/>
  </p:clrMapOvr>
</p:sld>
</file>

<file path=ppt/slides/slide129.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381954" name="Rectangle 2"/>
          <p:cNvSpPr>
            <a:spLocks noGrp="1" noChangeArrowheads="1"/>
          </p:cNvSpPr>
          <p:nvPr>
            <p:ph type="title"/>
          </p:nvPr>
        </p:nvSpPr>
        <p:spPr>
          <a:xfrm>
            <a:off x="5292725" y="274638"/>
            <a:ext cx="3851275" cy="6583362"/>
          </a:xfrm>
        </p:spPr>
        <p:txBody>
          <a:bodyPr/>
          <a:lstStyle/>
          <a:p>
            <a:r>
              <a:rPr lang="en-US" sz="3200" b="1" dirty="0">
                <a:solidFill>
                  <a:schemeClr val="bg1"/>
                </a:solidFill>
              </a:rPr>
              <a:t>Michelle Pfeiffer</a:t>
            </a:r>
            <a:endParaRPr lang="el-GR" sz="3200" b="1" dirty="0">
              <a:solidFill>
                <a:schemeClr val="bg1"/>
              </a:solidFill>
            </a:endParaRPr>
          </a:p>
        </p:txBody>
      </p:sp>
      <p:pic>
        <p:nvPicPr>
          <p:cNvPr id="381955" name="Picture 3" descr="κκκκκ"/>
          <p:cNvPicPr>
            <a:picLocks noChangeAspect="1" noChangeArrowheads="1"/>
          </p:cNvPicPr>
          <p:nvPr/>
        </p:nvPicPr>
        <p:blipFill>
          <a:blip r:embed="rId2" cstate="print"/>
          <a:srcRect/>
          <a:stretch>
            <a:fillRect/>
          </a:stretch>
        </p:blipFill>
        <p:spPr bwMode="auto">
          <a:xfrm>
            <a:off x="0" y="0"/>
            <a:ext cx="5067300" cy="6858000"/>
          </a:xfrm>
          <a:prstGeom prst="rect">
            <a:avLst/>
          </a:prstGeom>
          <a:noFill/>
        </p:spPr>
      </p:pic>
    </p:spTree>
    <p:extLst>
      <p:ext uri="{BB962C8B-B14F-4D97-AF65-F5344CB8AC3E}">
        <p14:creationId xmlns="" xmlns:p14="http://schemas.microsoft.com/office/powerpoint/2010/main" val="252302627"/>
      </p:ext>
    </p:extLst>
  </p:cSld>
  <p:clrMapOvr>
    <a:masterClrMapping/>
  </p:clrMapOvr>
</p:sld>
</file>

<file path=ppt/slides/slide130.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382978" name="Rectangle 2"/>
          <p:cNvSpPr>
            <a:spLocks noGrp="1" noChangeArrowheads="1"/>
          </p:cNvSpPr>
          <p:nvPr>
            <p:ph type="title"/>
          </p:nvPr>
        </p:nvSpPr>
        <p:spPr>
          <a:xfrm>
            <a:off x="395288" y="5949950"/>
            <a:ext cx="8229600" cy="1143000"/>
          </a:xfrm>
        </p:spPr>
        <p:txBody>
          <a:bodyPr/>
          <a:lstStyle/>
          <a:p>
            <a:r>
              <a:rPr lang="en-US" sz="3200" b="1" dirty="0">
                <a:solidFill>
                  <a:schemeClr val="bg1"/>
                </a:solidFill>
              </a:rPr>
              <a:t>Halle Berry</a:t>
            </a:r>
            <a:endParaRPr lang="el-GR" sz="3200" b="1" dirty="0">
              <a:solidFill>
                <a:schemeClr val="bg1"/>
              </a:solidFill>
            </a:endParaRPr>
          </a:p>
        </p:txBody>
      </p:sp>
      <p:pic>
        <p:nvPicPr>
          <p:cNvPr id="382979" name="Picture 3" descr="λλλλλ"/>
          <p:cNvPicPr>
            <a:picLocks noChangeAspect="1" noChangeArrowheads="1"/>
          </p:cNvPicPr>
          <p:nvPr/>
        </p:nvPicPr>
        <p:blipFill>
          <a:blip r:embed="rId2" cstate="print"/>
          <a:srcRect/>
          <a:stretch>
            <a:fillRect/>
          </a:stretch>
        </p:blipFill>
        <p:spPr bwMode="auto">
          <a:xfrm>
            <a:off x="1547813" y="0"/>
            <a:ext cx="6624637" cy="6226175"/>
          </a:xfrm>
          <a:prstGeom prst="rect">
            <a:avLst/>
          </a:prstGeom>
          <a:noFill/>
        </p:spPr>
      </p:pic>
    </p:spTree>
    <p:extLst>
      <p:ext uri="{BB962C8B-B14F-4D97-AF65-F5344CB8AC3E}">
        <p14:creationId xmlns="" xmlns:p14="http://schemas.microsoft.com/office/powerpoint/2010/main" val="3000479233"/>
      </p:ext>
    </p:extLst>
  </p:cSld>
  <p:clrMapOvr>
    <a:masterClrMapping/>
  </p:clrMapOvr>
</p:sld>
</file>

<file path=ppt/slides/slide131.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377858" name="Rectangle 2"/>
          <p:cNvSpPr>
            <a:spLocks noGrp="1" noChangeArrowheads="1"/>
          </p:cNvSpPr>
          <p:nvPr>
            <p:ph type="title"/>
          </p:nvPr>
        </p:nvSpPr>
        <p:spPr>
          <a:xfrm>
            <a:off x="4572000" y="274638"/>
            <a:ext cx="4572000" cy="6583362"/>
          </a:xfrm>
        </p:spPr>
        <p:txBody>
          <a:bodyPr/>
          <a:lstStyle/>
          <a:p>
            <a:r>
              <a:rPr lang="en-US" sz="3200" b="1" dirty="0">
                <a:solidFill>
                  <a:schemeClr val="bg1"/>
                </a:solidFill>
              </a:rPr>
              <a:t>Frank Miller 1986</a:t>
            </a:r>
            <a:endParaRPr lang="el-GR" sz="3200" b="1" dirty="0">
              <a:solidFill>
                <a:schemeClr val="bg1"/>
              </a:solidFill>
            </a:endParaRPr>
          </a:p>
        </p:txBody>
      </p:sp>
      <p:pic>
        <p:nvPicPr>
          <p:cNvPr id="377860" name="Picture 4" descr="scan036"/>
          <p:cNvPicPr>
            <a:picLocks noChangeAspect="1" noChangeArrowheads="1"/>
          </p:cNvPicPr>
          <p:nvPr/>
        </p:nvPicPr>
        <p:blipFill>
          <a:blip r:embed="rId2" cstate="print"/>
          <a:srcRect/>
          <a:stretch>
            <a:fillRect/>
          </a:stretch>
        </p:blipFill>
        <p:spPr bwMode="auto">
          <a:xfrm>
            <a:off x="0" y="0"/>
            <a:ext cx="4503738" cy="6858000"/>
          </a:xfrm>
          <a:prstGeom prst="rect">
            <a:avLst/>
          </a:prstGeom>
          <a:noFill/>
        </p:spPr>
      </p:pic>
    </p:spTree>
    <p:extLst>
      <p:ext uri="{BB962C8B-B14F-4D97-AF65-F5344CB8AC3E}">
        <p14:creationId xmlns="" xmlns:p14="http://schemas.microsoft.com/office/powerpoint/2010/main" val="1537461654"/>
      </p:ext>
    </p:extLst>
  </p:cSld>
  <p:clrMapOvr>
    <a:masterClrMapping/>
  </p:clrMapOvr>
</p:sld>
</file>

<file path=ppt/slides/slide132.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386050" name="Rectangle 2"/>
          <p:cNvSpPr>
            <a:spLocks noGrp="1" noChangeArrowheads="1"/>
          </p:cNvSpPr>
          <p:nvPr>
            <p:ph type="title"/>
          </p:nvPr>
        </p:nvSpPr>
        <p:spPr>
          <a:xfrm>
            <a:off x="5076825" y="274638"/>
            <a:ext cx="4067175" cy="6583362"/>
          </a:xfrm>
        </p:spPr>
        <p:txBody>
          <a:bodyPr/>
          <a:lstStyle/>
          <a:p>
            <a:r>
              <a:rPr lang="en-US" sz="3200" b="1" dirty="0">
                <a:solidFill>
                  <a:schemeClr val="bg1"/>
                </a:solidFill>
              </a:rPr>
              <a:t>Jack Binder </a:t>
            </a:r>
            <a:r>
              <a:rPr lang="en-US" sz="3200" b="1" dirty="0" smtClean="0">
                <a:solidFill>
                  <a:schemeClr val="bg1"/>
                </a:solidFill>
              </a:rPr>
              <a:t/>
            </a:r>
            <a:br>
              <a:rPr lang="en-US" sz="3200" b="1" dirty="0" smtClean="0">
                <a:solidFill>
                  <a:schemeClr val="bg1"/>
                </a:solidFill>
              </a:rPr>
            </a:br>
            <a:r>
              <a:rPr lang="en-US" sz="3200" b="1" dirty="0" smtClean="0">
                <a:solidFill>
                  <a:schemeClr val="bg1"/>
                </a:solidFill>
              </a:rPr>
              <a:t>Don </a:t>
            </a:r>
            <a:r>
              <a:rPr lang="en-US" sz="3200" b="1" dirty="0">
                <a:solidFill>
                  <a:schemeClr val="bg1"/>
                </a:solidFill>
              </a:rPr>
              <a:t>Rico </a:t>
            </a:r>
            <a:br>
              <a:rPr lang="en-US" sz="3200" b="1" dirty="0">
                <a:solidFill>
                  <a:schemeClr val="bg1"/>
                </a:solidFill>
              </a:rPr>
            </a:br>
            <a:r>
              <a:rPr lang="en-US" sz="3200" b="1" dirty="0">
                <a:solidFill>
                  <a:schemeClr val="bg1"/>
                </a:solidFill>
              </a:rPr>
              <a:t/>
            </a:r>
            <a:br>
              <a:rPr lang="en-US" sz="3200" b="1" dirty="0">
                <a:solidFill>
                  <a:schemeClr val="bg1"/>
                </a:solidFill>
              </a:rPr>
            </a:br>
            <a:r>
              <a:rPr lang="en-US" sz="3200" b="1" dirty="0">
                <a:solidFill>
                  <a:schemeClr val="bg1"/>
                </a:solidFill>
              </a:rPr>
              <a:t>1940</a:t>
            </a:r>
            <a:endParaRPr lang="el-GR" sz="3200" b="1" dirty="0">
              <a:solidFill>
                <a:schemeClr val="bg1"/>
              </a:solidFill>
            </a:endParaRPr>
          </a:p>
        </p:txBody>
      </p:sp>
      <p:pic>
        <p:nvPicPr>
          <p:cNvPr id="102403" name="Picture 3"/>
          <p:cNvPicPr>
            <a:picLocks noChangeAspect="1" noChangeArrowheads="1"/>
          </p:cNvPicPr>
          <p:nvPr/>
        </p:nvPicPr>
        <p:blipFill>
          <a:blip r:embed="rId2" cstate="print"/>
          <a:srcRect/>
          <a:stretch>
            <a:fillRect/>
          </a:stretch>
        </p:blipFill>
        <p:spPr bwMode="auto">
          <a:xfrm>
            <a:off x="0" y="0"/>
            <a:ext cx="4932040" cy="6855627"/>
          </a:xfrm>
          <a:prstGeom prst="rect">
            <a:avLst/>
          </a:prstGeom>
          <a:noFill/>
          <a:ln w="9525">
            <a:noFill/>
            <a:miter lim="800000"/>
            <a:headEnd/>
            <a:tailEnd/>
          </a:ln>
          <a:effectLst/>
        </p:spPr>
      </p:pic>
    </p:spTree>
    <p:extLst>
      <p:ext uri="{BB962C8B-B14F-4D97-AF65-F5344CB8AC3E}">
        <p14:creationId xmlns="" xmlns:p14="http://schemas.microsoft.com/office/powerpoint/2010/main" val="538728202"/>
      </p:ext>
    </p:extLst>
  </p:cSld>
  <p:clrMapOvr>
    <a:masterClrMapping/>
  </p:clrMapOvr>
</p:sld>
</file>

<file path=ppt/slides/slide133.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388098" name="Rectangle 2"/>
          <p:cNvSpPr>
            <a:spLocks noGrp="1" noChangeArrowheads="1"/>
          </p:cNvSpPr>
          <p:nvPr>
            <p:ph type="title"/>
          </p:nvPr>
        </p:nvSpPr>
        <p:spPr>
          <a:xfrm>
            <a:off x="5003800" y="274638"/>
            <a:ext cx="4140200" cy="6583362"/>
          </a:xfrm>
        </p:spPr>
        <p:txBody>
          <a:bodyPr/>
          <a:lstStyle/>
          <a:p>
            <a:r>
              <a:rPr lang="en-US" sz="3200" b="1" dirty="0">
                <a:solidFill>
                  <a:schemeClr val="bg1"/>
                </a:solidFill>
              </a:rPr>
              <a:t>Joe Simon </a:t>
            </a:r>
            <a:br>
              <a:rPr lang="en-US" sz="3200" b="1" dirty="0">
                <a:solidFill>
                  <a:schemeClr val="bg1"/>
                </a:solidFill>
              </a:rPr>
            </a:br>
            <a:r>
              <a:rPr lang="en-US" sz="3200" b="1" dirty="0">
                <a:solidFill>
                  <a:schemeClr val="bg1"/>
                </a:solidFill>
              </a:rPr>
              <a:t>Jack Kirby</a:t>
            </a:r>
            <a:br>
              <a:rPr lang="en-US" sz="3200" b="1" dirty="0">
                <a:solidFill>
                  <a:schemeClr val="bg1"/>
                </a:solidFill>
              </a:rPr>
            </a:br>
            <a:r>
              <a:rPr lang="en-US" sz="3200" b="1" dirty="0">
                <a:solidFill>
                  <a:schemeClr val="bg1"/>
                </a:solidFill>
              </a:rPr>
              <a:t/>
            </a:r>
            <a:br>
              <a:rPr lang="en-US" sz="3200" b="1" dirty="0">
                <a:solidFill>
                  <a:schemeClr val="bg1"/>
                </a:solidFill>
              </a:rPr>
            </a:br>
            <a:r>
              <a:rPr lang="en-US" sz="3200" b="1" dirty="0">
                <a:solidFill>
                  <a:schemeClr val="bg1"/>
                </a:solidFill>
              </a:rPr>
              <a:t>1941</a:t>
            </a:r>
            <a:endParaRPr lang="el-GR" sz="3200" b="1" dirty="0">
              <a:solidFill>
                <a:schemeClr val="bg1"/>
              </a:solidFill>
            </a:endParaRPr>
          </a:p>
        </p:txBody>
      </p:sp>
      <p:pic>
        <p:nvPicPr>
          <p:cNvPr id="388100" name="Picture 4" descr="scan033"/>
          <p:cNvPicPr>
            <a:picLocks noChangeAspect="1" noChangeArrowheads="1"/>
          </p:cNvPicPr>
          <p:nvPr/>
        </p:nvPicPr>
        <p:blipFill>
          <a:blip r:embed="rId2" cstate="print"/>
          <a:srcRect/>
          <a:stretch>
            <a:fillRect/>
          </a:stretch>
        </p:blipFill>
        <p:spPr bwMode="auto">
          <a:xfrm>
            <a:off x="0" y="0"/>
            <a:ext cx="4992688" cy="6858000"/>
          </a:xfrm>
          <a:prstGeom prst="rect">
            <a:avLst/>
          </a:prstGeom>
          <a:noFill/>
        </p:spPr>
      </p:pic>
    </p:spTree>
    <p:extLst>
      <p:ext uri="{BB962C8B-B14F-4D97-AF65-F5344CB8AC3E}">
        <p14:creationId xmlns="" xmlns:p14="http://schemas.microsoft.com/office/powerpoint/2010/main" val="1010453166"/>
      </p:ext>
    </p:extLst>
  </p:cSld>
  <p:clrMapOvr>
    <a:masterClrMapping/>
  </p:clrMapOvr>
</p:sld>
</file>

<file path=ppt/slides/slide134.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391170" name="Rectangle 2"/>
          <p:cNvSpPr>
            <a:spLocks noGrp="1" noChangeArrowheads="1"/>
          </p:cNvSpPr>
          <p:nvPr>
            <p:ph type="title"/>
          </p:nvPr>
        </p:nvSpPr>
        <p:spPr>
          <a:xfrm>
            <a:off x="4932363" y="274638"/>
            <a:ext cx="4211637" cy="6583362"/>
          </a:xfrm>
        </p:spPr>
        <p:txBody>
          <a:bodyPr/>
          <a:lstStyle/>
          <a:p>
            <a:r>
              <a:rPr lang="en-US" sz="3200" b="1" dirty="0">
                <a:solidFill>
                  <a:schemeClr val="bg1"/>
                </a:solidFill>
              </a:rPr>
              <a:t>Jack Cole </a:t>
            </a:r>
            <a:br>
              <a:rPr lang="en-US" sz="3200" b="1" dirty="0">
                <a:solidFill>
                  <a:schemeClr val="bg1"/>
                </a:solidFill>
              </a:rPr>
            </a:br>
            <a:r>
              <a:rPr lang="en-US" sz="3200" b="1" dirty="0">
                <a:solidFill>
                  <a:schemeClr val="bg1"/>
                </a:solidFill>
              </a:rPr>
              <a:t/>
            </a:r>
            <a:br>
              <a:rPr lang="en-US" sz="3200" b="1" dirty="0">
                <a:solidFill>
                  <a:schemeClr val="bg1"/>
                </a:solidFill>
              </a:rPr>
            </a:br>
            <a:r>
              <a:rPr lang="en-US" sz="3200" b="1" dirty="0">
                <a:solidFill>
                  <a:schemeClr val="bg1"/>
                </a:solidFill>
              </a:rPr>
              <a:t>1941</a:t>
            </a:r>
            <a:endParaRPr lang="el-GR" sz="3200" b="1" dirty="0">
              <a:solidFill>
                <a:schemeClr val="bg1"/>
              </a:solidFill>
            </a:endParaRPr>
          </a:p>
        </p:txBody>
      </p:sp>
      <p:pic>
        <p:nvPicPr>
          <p:cNvPr id="391172" name="Picture 4" descr="scan034"/>
          <p:cNvPicPr>
            <a:picLocks noChangeAspect="1" noChangeArrowheads="1"/>
          </p:cNvPicPr>
          <p:nvPr/>
        </p:nvPicPr>
        <p:blipFill>
          <a:blip r:embed="rId2" cstate="print"/>
          <a:srcRect/>
          <a:stretch>
            <a:fillRect/>
          </a:stretch>
        </p:blipFill>
        <p:spPr bwMode="auto">
          <a:xfrm>
            <a:off x="0" y="0"/>
            <a:ext cx="4838700" cy="6858000"/>
          </a:xfrm>
          <a:prstGeom prst="rect">
            <a:avLst/>
          </a:prstGeom>
          <a:noFill/>
        </p:spPr>
      </p:pic>
    </p:spTree>
    <p:extLst>
      <p:ext uri="{BB962C8B-B14F-4D97-AF65-F5344CB8AC3E}">
        <p14:creationId xmlns="" xmlns:p14="http://schemas.microsoft.com/office/powerpoint/2010/main" val="41823908"/>
      </p:ext>
    </p:extLst>
  </p:cSld>
  <p:clrMapOvr>
    <a:masterClrMapping/>
  </p:clrMapOvr>
</p:sld>
</file>

<file path=ppt/slides/slide135.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321538" name="Rectangle 2"/>
          <p:cNvSpPr>
            <a:spLocks noGrp="1" noChangeArrowheads="1"/>
          </p:cNvSpPr>
          <p:nvPr>
            <p:ph type="title"/>
          </p:nvPr>
        </p:nvSpPr>
        <p:spPr>
          <a:xfrm>
            <a:off x="5003800" y="274638"/>
            <a:ext cx="4140200" cy="6394450"/>
          </a:xfrm>
        </p:spPr>
        <p:txBody>
          <a:bodyPr/>
          <a:lstStyle/>
          <a:p>
            <a:r>
              <a:rPr lang="en-US" sz="3200" b="1" dirty="0">
                <a:solidFill>
                  <a:schemeClr val="bg1"/>
                </a:solidFill>
              </a:rPr>
              <a:t>Sheldon Mayer </a:t>
            </a:r>
            <a:br>
              <a:rPr lang="en-US" sz="3200" b="1" dirty="0">
                <a:solidFill>
                  <a:schemeClr val="bg1"/>
                </a:solidFill>
              </a:rPr>
            </a:br>
            <a:r>
              <a:rPr lang="en-US" sz="3200" b="1" dirty="0">
                <a:solidFill>
                  <a:schemeClr val="bg1"/>
                </a:solidFill>
              </a:rPr>
              <a:t/>
            </a:r>
            <a:br>
              <a:rPr lang="en-US" sz="3200" b="1" dirty="0">
                <a:solidFill>
                  <a:schemeClr val="bg1"/>
                </a:solidFill>
              </a:rPr>
            </a:br>
            <a:r>
              <a:rPr lang="en-US" sz="3200" b="1" dirty="0">
                <a:solidFill>
                  <a:schemeClr val="bg1"/>
                </a:solidFill>
              </a:rPr>
              <a:t>1941</a:t>
            </a:r>
            <a:endParaRPr lang="el-GR" sz="3200" b="1" dirty="0">
              <a:solidFill>
                <a:schemeClr val="bg1"/>
              </a:solidFill>
            </a:endParaRPr>
          </a:p>
        </p:txBody>
      </p:sp>
      <p:pic>
        <p:nvPicPr>
          <p:cNvPr id="321540" name="Picture 4" descr="ο"/>
          <p:cNvPicPr>
            <a:picLocks noChangeAspect="1" noChangeArrowheads="1"/>
          </p:cNvPicPr>
          <p:nvPr/>
        </p:nvPicPr>
        <p:blipFill>
          <a:blip r:embed="rId2" cstate="print"/>
          <a:srcRect/>
          <a:stretch>
            <a:fillRect/>
          </a:stretch>
        </p:blipFill>
        <p:spPr bwMode="auto">
          <a:xfrm>
            <a:off x="0" y="0"/>
            <a:ext cx="4860925" cy="6858000"/>
          </a:xfrm>
          <a:prstGeom prst="rect">
            <a:avLst/>
          </a:prstGeom>
          <a:noFill/>
        </p:spPr>
      </p:pic>
    </p:spTree>
    <p:extLst>
      <p:ext uri="{BB962C8B-B14F-4D97-AF65-F5344CB8AC3E}">
        <p14:creationId xmlns="" xmlns:p14="http://schemas.microsoft.com/office/powerpoint/2010/main" val="854708216"/>
      </p:ext>
    </p:extLst>
  </p:cSld>
  <p:clrMapOvr>
    <a:masterClrMapping/>
  </p:clrMapOvr>
</p:sld>
</file>

<file path=ppt/slides/slide136.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pic>
        <p:nvPicPr>
          <p:cNvPr id="322564" name="Picture 4" descr="ι"/>
          <p:cNvPicPr>
            <a:picLocks noChangeAspect="1" noChangeArrowheads="1"/>
          </p:cNvPicPr>
          <p:nvPr/>
        </p:nvPicPr>
        <p:blipFill>
          <a:blip r:embed="rId2" cstate="print"/>
          <a:srcRect/>
          <a:stretch>
            <a:fillRect/>
          </a:stretch>
        </p:blipFill>
        <p:spPr bwMode="auto">
          <a:xfrm>
            <a:off x="357158" y="0"/>
            <a:ext cx="4995863" cy="6858000"/>
          </a:xfrm>
          <a:prstGeom prst="rect">
            <a:avLst/>
          </a:prstGeom>
          <a:noFill/>
        </p:spPr>
      </p:pic>
      <p:pic>
        <p:nvPicPr>
          <p:cNvPr id="3" name="Picture 4" descr="θ"/>
          <p:cNvPicPr>
            <a:picLocks noChangeAspect="1" noChangeArrowheads="1"/>
          </p:cNvPicPr>
          <p:nvPr/>
        </p:nvPicPr>
        <p:blipFill>
          <a:blip r:embed="rId3" cstate="print"/>
          <a:srcRect/>
          <a:stretch>
            <a:fillRect/>
          </a:stretch>
        </p:blipFill>
        <p:spPr bwMode="auto">
          <a:xfrm>
            <a:off x="6286512" y="2928934"/>
            <a:ext cx="2726699" cy="3929066"/>
          </a:xfrm>
          <a:prstGeom prst="rect">
            <a:avLst/>
          </a:prstGeom>
          <a:noFill/>
        </p:spPr>
      </p:pic>
      <p:pic>
        <p:nvPicPr>
          <p:cNvPr id="4" name="Picture 4" descr="π"/>
          <p:cNvPicPr>
            <a:picLocks noChangeAspect="1" noChangeArrowheads="1"/>
          </p:cNvPicPr>
          <p:nvPr/>
        </p:nvPicPr>
        <p:blipFill>
          <a:blip r:embed="rId4" cstate="print"/>
          <a:srcRect/>
          <a:stretch>
            <a:fillRect/>
          </a:stretch>
        </p:blipFill>
        <p:spPr bwMode="auto">
          <a:xfrm>
            <a:off x="5715008" y="0"/>
            <a:ext cx="1714512" cy="2721048"/>
          </a:xfrm>
          <a:prstGeom prst="rect">
            <a:avLst/>
          </a:prstGeom>
          <a:noFill/>
        </p:spPr>
      </p:pic>
    </p:spTree>
    <p:extLst>
      <p:ext uri="{BB962C8B-B14F-4D97-AF65-F5344CB8AC3E}">
        <p14:creationId xmlns="" xmlns:p14="http://schemas.microsoft.com/office/powerpoint/2010/main" val="811451377"/>
      </p:ext>
    </p:extLst>
  </p:cSld>
  <p:clrMapOvr>
    <a:masterClrMapping/>
  </p:clrMapOvr>
</p:sld>
</file>

<file path=ppt/slides/slide137.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303106" name="Rectangle 2"/>
          <p:cNvSpPr>
            <a:spLocks noGrp="1" noChangeArrowheads="1"/>
          </p:cNvSpPr>
          <p:nvPr>
            <p:ph type="title"/>
          </p:nvPr>
        </p:nvSpPr>
        <p:spPr/>
        <p:txBody>
          <a:bodyPr/>
          <a:lstStyle/>
          <a:p>
            <a:endParaRPr lang="el-GR"/>
          </a:p>
        </p:txBody>
      </p:sp>
      <p:pic>
        <p:nvPicPr>
          <p:cNvPr id="303108" name="Picture 4" descr="ρ"/>
          <p:cNvPicPr>
            <a:picLocks noChangeAspect="1" noChangeArrowheads="1"/>
          </p:cNvPicPr>
          <p:nvPr/>
        </p:nvPicPr>
        <p:blipFill>
          <a:blip r:embed="rId2" cstate="print"/>
          <a:srcRect/>
          <a:stretch>
            <a:fillRect/>
          </a:stretch>
        </p:blipFill>
        <p:spPr bwMode="auto">
          <a:xfrm>
            <a:off x="0" y="0"/>
            <a:ext cx="9144000" cy="6283325"/>
          </a:xfrm>
          <a:prstGeom prst="rect">
            <a:avLst/>
          </a:prstGeom>
          <a:noFill/>
        </p:spPr>
      </p:pic>
    </p:spTree>
    <p:extLst>
      <p:ext uri="{BB962C8B-B14F-4D97-AF65-F5344CB8AC3E}">
        <p14:creationId xmlns="" xmlns:p14="http://schemas.microsoft.com/office/powerpoint/2010/main" val="4115160268"/>
      </p:ext>
    </p:extLst>
  </p:cSld>
  <p:clrMapOvr>
    <a:masterClrMapping/>
  </p:clrMapOvr>
</p:sld>
</file>

<file path=ppt/slides/slide138.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37570" name="Rectangle 2"/>
          <p:cNvSpPr>
            <a:spLocks noGrp="1" noChangeArrowheads="1"/>
          </p:cNvSpPr>
          <p:nvPr>
            <p:ph type="title"/>
          </p:nvPr>
        </p:nvSpPr>
        <p:spPr>
          <a:xfrm>
            <a:off x="6516688" y="274638"/>
            <a:ext cx="2627312" cy="6583362"/>
          </a:xfrm>
        </p:spPr>
        <p:txBody>
          <a:bodyPr/>
          <a:lstStyle/>
          <a:p>
            <a:r>
              <a:rPr lang="en-US" sz="3200" b="1" dirty="0">
                <a:solidFill>
                  <a:schemeClr val="bg1"/>
                </a:solidFill>
              </a:rPr>
              <a:t>William Moulton Marston</a:t>
            </a:r>
            <a:br>
              <a:rPr lang="en-US" sz="3200" b="1" dirty="0">
                <a:solidFill>
                  <a:schemeClr val="bg1"/>
                </a:solidFill>
              </a:rPr>
            </a:br>
            <a:r>
              <a:rPr lang="en-US" sz="3200" b="1" dirty="0">
                <a:solidFill>
                  <a:schemeClr val="bg1"/>
                </a:solidFill>
              </a:rPr>
              <a:t/>
            </a:r>
            <a:br>
              <a:rPr lang="en-US" sz="3200" b="1" dirty="0">
                <a:solidFill>
                  <a:schemeClr val="bg1"/>
                </a:solidFill>
              </a:rPr>
            </a:br>
            <a:r>
              <a:rPr lang="en-US" sz="3200" b="1" dirty="0">
                <a:solidFill>
                  <a:schemeClr val="bg1"/>
                </a:solidFill>
              </a:rPr>
              <a:t>1928</a:t>
            </a:r>
            <a:endParaRPr lang="el-GR" sz="3200" b="1" dirty="0">
              <a:solidFill>
                <a:schemeClr val="bg1"/>
              </a:solidFill>
            </a:endParaRPr>
          </a:p>
        </p:txBody>
      </p:sp>
      <p:pic>
        <p:nvPicPr>
          <p:cNvPr id="237572" name="Picture 4" descr="ζζ"/>
          <p:cNvPicPr>
            <a:picLocks noChangeAspect="1" noChangeArrowheads="1"/>
          </p:cNvPicPr>
          <p:nvPr/>
        </p:nvPicPr>
        <p:blipFill>
          <a:blip r:embed="rId2" cstate="print"/>
          <a:srcRect/>
          <a:stretch>
            <a:fillRect/>
          </a:stretch>
        </p:blipFill>
        <p:spPr bwMode="auto">
          <a:xfrm>
            <a:off x="0" y="0"/>
            <a:ext cx="6461125" cy="6858000"/>
          </a:xfrm>
          <a:prstGeom prst="rect">
            <a:avLst/>
          </a:prstGeom>
          <a:noFill/>
        </p:spPr>
      </p:pic>
    </p:spTree>
    <p:extLst>
      <p:ext uri="{BB962C8B-B14F-4D97-AF65-F5344CB8AC3E}">
        <p14:creationId xmlns="" xmlns:p14="http://schemas.microsoft.com/office/powerpoint/2010/main" val="4078422213"/>
      </p:ext>
    </p:extLst>
  </p:cSld>
  <p:clrMapOvr>
    <a:masterClrMapping/>
  </p:clrMapOvr>
</p:sld>
</file>

<file path=ppt/slides/slide139.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326658" name="Rectangle 2"/>
          <p:cNvSpPr>
            <a:spLocks noGrp="1" noChangeArrowheads="1"/>
          </p:cNvSpPr>
          <p:nvPr>
            <p:ph type="title"/>
          </p:nvPr>
        </p:nvSpPr>
        <p:spPr>
          <a:xfrm>
            <a:off x="0" y="5949950"/>
            <a:ext cx="9144000" cy="1143000"/>
          </a:xfrm>
        </p:spPr>
        <p:txBody>
          <a:bodyPr/>
          <a:lstStyle/>
          <a:p>
            <a:r>
              <a:rPr lang="en-US" sz="2400" b="1" dirty="0">
                <a:solidFill>
                  <a:schemeClr val="bg1"/>
                </a:solidFill>
              </a:rPr>
              <a:t>William Marston, Harry Peter, Sheldon Mayer, M. C. Gaines</a:t>
            </a:r>
            <a:br>
              <a:rPr lang="en-US" sz="2400" b="1" dirty="0">
                <a:solidFill>
                  <a:schemeClr val="bg1"/>
                </a:solidFill>
              </a:rPr>
            </a:br>
            <a:r>
              <a:rPr lang="en-US" sz="2400" b="1" dirty="0">
                <a:solidFill>
                  <a:schemeClr val="bg1"/>
                </a:solidFill>
              </a:rPr>
              <a:t>1942</a:t>
            </a:r>
            <a:endParaRPr lang="el-GR" sz="2400" b="1" dirty="0">
              <a:solidFill>
                <a:schemeClr val="bg1"/>
              </a:solidFill>
            </a:endParaRPr>
          </a:p>
        </p:txBody>
      </p:sp>
      <p:pic>
        <p:nvPicPr>
          <p:cNvPr id="326660" name="Picture 4" descr="λλ"/>
          <p:cNvPicPr>
            <a:picLocks noChangeAspect="1" noChangeArrowheads="1"/>
          </p:cNvPicPr>
          <p:nvPr/>
        </p:nvPicPr>
        <p:blipFill>
          <a:blip r:embed="rId2" cstate="print"/>
          <a:srcRect/>
          <a:stretch>
            <a:fillRect/>
          </a:stretch>
        </p:blipFill>
        <p:spPr bwMode="auto">
          <a:xfrm>
            <a:off x="900113" y="0"/>
            <a:ext cx="7561262" cy="6083300"/>
          </a:xfrm>
          <a:prstGeom prst="rect">
            <a:avLst/>
          </a:prstGeom>
          <a:noFill/>
        </p:spPr>
      </p:pic>
    </p:spTree>
    <p:extLst>
      <p:ext uri="{BB962C8B-B14F-4D97-AF65-F5344CB8AC3E}">
        <p14:creationId xmlns="" xmlns:p14="http://schemas.microsoft.com/office/powerpoint/2010/main" val="843344865"/>
      </p:ext>
    </p:extLst>
  </p:cSld>
  <p:clrMapOvr>
    <a:masterClrMapping/>
  </p:clrMapOvr>
</p:sld>
</file>

<file path=ppt/slides/slide140.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38594" name="Rectangle 2"/>
          <p:cNvSpPr>
            <a:spLocks noGrp="1" noChangeArrowheads="1"/>
          </p:cNvSpPr>
          <p:nvPr>
            <p:ph type="title"/>
          </p:nvPr>
        </p:nvSpPr>
        <p:spPr>
          <a:xfrm>
            <a:off x="4787900" y="274638"/>
            <a:ext cx="4356100" cy="6583362"/>
          </a:xfrm>
        </p:spPr>
        <p:txBody>
          <a:bodyPr/>
          <a:lstStyle/>
          <a:p>
            <a:r>
              <a:rPr lang="en-US" sz="3200" b="1" dirty="0">
                <a:solidFill>
                  <a:schemeClr val="bg1"/>
                </a:solidFill>
              </a:rPr>
              <a:t>Wonder Woman</a:t>
            </a:r>
            <a:br>
              <a:rPr lang="en-US" sz="3200" b="1" dirty="0">
                <a:solidFill>
                  <a:schemeClr val="bg1"/>
                </a:solidFill>
              </a:rPr>
            </a:br>
            <a:r>
              <a:rPr lang="en-US" sz="3200" b="1" dirty="0">
                <a:solidFill>
                  <a:schemeClr val="bg1"/>
                </a:solidFill>
              </a:rPr>
              <a:t/>
            </a:r>
            <a:br>
              <a:rPr lang="en-US" sz="3200" b="1" dirty="0">
                <a:solidFill>
                  <a:schemeClr val="bg1"/>
                </a:solidFill>
              </a:rPr>
            </a:br>
            <a:r>
              <a:rPr lang="en-US" sz="3200" b="1" dirty="0">
                <a:solidFill>
                  <a:schemeClr val="bg1"/>
                </a:solidFill>
              </a:rPr>
              <a:t> </a:t>
            </a:r>
            <a:br>
              <a:rPr lang="en-US" sz="3200" b="1" dirty="0">
                <a:solidFill>
                  <a:schemeClr val="bg1"/>
                </a:solidFill>
              </a:rPr>
            </a:br>
            <a:r>
              <a:rPr lang="en-US" sz="3200" b="1" dirty="0">
                <a:solidFill>
                  <a:schemeClr val="bg1"/>
                </a:solidFill>
              </a:rPr>
              <a:t>William Moulton Marston </a:t>
            </a:r>
            <a:br>
              <a:rPr lang="en-US" sz="3200" b="1" dirty="0">
                <a:solidFill>
                  <a:schemeClr val="bg1"/>
                </a:solidFill>
              </a:rPr>
            </a:br>
            <a:r>
              <a:rPr lang="en-US" sz="3200" b="1" dirty="0">
                <a:solidFill>
                  <a:schemeClr val="bg1"/>
                </a:solidFill>
              </a:rPr>
              <a:t>Harry Peter</a:t>
            </a:r>
            <a:br>
              <a:rPr lang="en-US" sz="3200" b="1" dirty="0">
                <a:solidFill>
                  <a:schemeClr val="bg1"/>
                </a:solidFill>
              </a:rPr>
            </a:br>
            <a:r>
              <a:rPr lang="en-US" sz="3200" b="1" dirty="0">
                <a:solidFill>
                  <a:schemeClr val="bg1"/>
                </a:solidFill>
              </a:rPr>
              <a:t/>
            </a:r>
            <a:br>
              <a:rPr lang="en-US" sz="3200" b="1" dirty="0">
                <a:solidFill>
                  <a:schemeClr val="bg1"/>
                </a:solidFill>
              </a:rPr>
            </a:br>
            <a:r>
              <a:rPr lang="en-US" sz="3200" b="1" dirty="0">
                <a:solidFill>
                  <a:schemeClr val="bg1"/>
                </a:solidFill>
              </a:rPr>
              <a:t>1942</a:t>
            </a:r>
            <a:br>
              <a:rPr lang="en-US" sz="3200" b="1" dirty="0">
                <a:solidFill>
                  <a:schemeClr val="bg1"/>
                </a:solidFill>
              </a:rPr>
            </a:br>
            <a:r>
              <a:rPr lang="en-US" sz="3200" b="1" dirty="0">
                <a:solidFill>
                  <a:schemeClr val="bg1"/>
                </a:solidFill>
              </a:rPr>
              <a:t/>
            </a:r>
            <a:br>
              <a:rPr lang="en-US" sz="3200" b="1" dirty="0">
                <a:solidFill>
                  <a:schemeClr val="bg1"/>
                </a:solidFill>
              </a:rPr>
            </a:br>
            <a:r>
              <a:rPr lang="en-US" sz="3200" b="1" dirty="0">
                <a:solidFill>
                  <a:schemeClr val="bg1"/>
                </a:solidFill>
              </a:rPr>
              <a:t>(first appearance 1941)</a:t>
            </a:r>
            <a:endParaRPr lang="el-GR" sz="3200" b="1" dirty="0">
              <a:solidFill>
                <a:schemeClr val="bg1"/>
              </a:solidFill>
            </a:endParaRPr>
          </a:p>
        </p:txBody>
      </p:sp>
      <p:pic>
        <p:nvPicPr>
          <p:cNvPr id="238596" name="Picture 4" descr="ηη"/>
          <p:cNvPicPr>
            <a:picLocks noChangeAspect="1" noChangeArrowheads="1"/>
          </p:cNvPicPr>
          <p:nvPr/>
        </p:nvPicPr>
        <p:blipFill>
          <a:blip r:embed="rId2" cstate="print"/>
          <a:srcRect/>
          <a:stretch>
            <a:fillRect/>
          </a:stretch>
        </p:blipFill>
        <p:spPr bwMode="auto">
          <a:xfrm>
            <a:off x="0" y="0"/>
            <a:ext cx="4729163" cy="6858000"/>
          </a:xfrm>
          <a:prstGeom prst="rect">
            <a:avLst/>
          </a:prstGeom>
          <a:noFill/>
        </p:spPr>
      </p:pic>
    </p:spTree>
    <p:extLst>
      <p:ext uri="{BB962C8B-B14F-4D97-AF65-F5344CB8AC3E}">
        <p14:creationId xmlns="" xmlns:p14="http://schemas.microsoft.com/office/powerpoint/2010/main" val="1706956335"/>
      </p:ext>
    </p:extLst>
  </p:cSld>
  <p:clrMapOvr>
    <a:masterClrMapping/>
  </p:clrMapOvr>
</p:sld>
</file>

<file path=ppt/slides/slide141.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304130" name="Rectangle 2"/>
          <p:cNvSpPr>
            <a:spLocks noGrp="1" noChangeArrowheads="1"/>
          </p:cNvSpPr>
          <p:nvPr>
            <p:ph type="title"/>
          </p:nvPr>
        </p:nvSpPr>
        <p:spPr>
          <a:xfrm>
            <a:off x="5076825" y="274638"/>
            <a:ext cx="4067175" cy="6583362"/>
          </a:xfrm>
        </p:spPr>
        <p:txBody>
          <a:bodyPr/>
          <a:lstStyle/>
          <a:p>
            <a:r>
              <a:rPr lang="en-US" sz="3200" b="1" dirty="0">
                <a:solidFill>
                  <a:schemeClr val="bg1"/>
                </a:solidFill>
              </a:rPr>
              <a:t>1943</a:t>
            </a:r>
            <a:endParaRPr lang="el-GR" sz="3200" b="1" dirty="0">
              <a:solidFill>
                <a:schemeClr val="bg1"/>
              </a:solidFill>
            </a:endParaRPr>
          </a:p>
        </p:txBody>
      </p:sp>
      <p:pic>
        <p:nvPicPr>
          <p:cNvPr id="304131" name="Picture 3" descr="ξξ"/>
          <p:cNvPicPr>
            <a:picLocks noChangeAspect="1" noChangeArrowheads="1"/>
          </p:cNvPicPr>
          <p:nvPr/>
        </p:nvPicPr>
        <p:blipFill>
          <a:blip r:embed="rId2" cstate="print"/>
          <a:srcRect/>
          <a:stretch>
            <a:fillRect/>
          </a:stretch>
        </p:blipFill>
        <p:spPr bwMode="auto">
          <a:xfrm>
            <a:off x="0" y="0"/>
            <a:ext cx="4987925" cy="6858000"/>
          </a:xfrm>
          <a:prstGeom prst="rect">
            <a:avLst/>
          </a:prstGeom>
          <a:noFill/>
        </p:spPr>
      </p:pic>
    </p:spTree>
    <p:extLst>
      <p:ext uri="{BB962C8B-B14F-4D97-AF65-F5344CB8AC3E}">
        <p14:creationId xmlns="" xmlns:p14="http://schemas.microsoft.com/office/powerpoint/2010/main" val="2658153001"/>
      </p:ext>
    </p:extLst>
  </p:cSld>
  <p:clrMapOvr>
    <a:masterClrMapping/>
  </p:clrMapOvr>
</p:sld>
</file>

<file path=ppt/slides/slide142.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325634" name="Rectangle 2"/>
          <p:cNvSpPr>
            <a:spLocks noGrp="1" noChangeArrowheads="1"/>
          </p:cNvSpPr>
          <p:nvPr>
            <p:ph type="title"/>
          </p:nvPr>
        </p:nvSpPr>
        <p:spPr>
          <a:xfrm>
            <a:off x="4787900" y="274638"/>
            <a:ext cx="4356100" cy="6583362"/>
          </a:xfrm>
        </p:spPr>
        <p:txBody>
          <a:bodyPr/>
          <a:lstStyle/>
          <a:p>
            <a:r>
              <a:rPr lang="en-US" sz="3200" b="1" dirty="0">
                <a:solidFill>
                  <a:schemeClr val="bg1"/>
                </a:solidFill>
              </a:rPr>
              <a:t>Ross </a:t>
            </a:r>
            <a:r>
              <a:rPr lang="en-US" sz="3200" b="1" dirty="0" err="1" smtClean="0">
                <a:solidFill>
                  <a:schemeClr val="bg1"/>
                </a:solidFill>
              </a:rPr>
              <a:t>Andru</a:t>
            </a:r>
            <a:r>
              <a:rPr lang="en-US" sz="3200" b="1" dirty="0" smtClean="0">
                <a:solidFill>
                  <a:schemeClr val="bg1"/>
                </a:solidFill>
              </a:rPr>
              <a:t/>
            </a:r>
            <a:br>
              <a:rPr lang="en-US" sz="3200" b="1" dirty="0" smtClean="0">
                <a:solidFill>
                  <a:schemeClr val="bg1"/>
                </a:solidFill>
              </a:rPr>
            </a:br>
            <a:r>
              <a:rPr lang="en-US" sz="3200" b="1" dirty="0" smtClean="0">
                <a:solidFill>
                  <a:schemeClr val="bg1"/>
                </a:solidFill>
              </a:rPr>
              <a:t> </a:t>
            </a:r>
            <a:r>
              <a:rPr lang="en-US" sz="3200" b="1" dirty="0">
                <a:solidFill>
                  <a:schemeClr val="bg1"/>
                </a:solidFill>
              </a:rPr>
              <a:t>Mike Esposito</a:t>
            </a:r>
            <a:br>
              <a:rPr lang="en-US" sz="3200" b="1" dirty="0">
                <a:solidFill>
                  <a:schemeClr val="bg1"/>
                </a:solidFill>
              </a:rPr>
            </a:br>
            <a:r>
              <a:rPr lang="en-US" sz="3200" b="1" dirty="0">
                <a:solidFill>
                  <a:schemeClr val="bg1"/>
                </a:solidFill>
              </a:rPr>
              <a:t/>
            </a:r>
            <a:br>
              <a:rPr lang="en-US" sz="3200" b="1" dirty="0">
                <a:solidFill>
                  <a:schemeClr val="bg1"/>
                </a:solidFill>
              </a:rPr>
            </a:br>
            <a:r>
              <a:rPr lang="en-US" sz="3200" b="1" dirty="0">
                <a:solidFill>
                  <a:schemeClr val="bg1"/>
                </a:solidFill>
              </a:rPr>
              <a:t>1965</a:t>
            </a:r>
            <a:endParaRPr lang="el-GR" sz="3200" b="1" dirty="0">
              <a:solidFill>
                <a:schemeClr val="bg1"/>
              </a:solidFill>
            </a:endParaRPr>
          </a:p>
        </p:txBody>
      </p:sp>
      <p:pic>
        <p:nvPicPr>
          <p:cNvPr id="325636" name="Picture 4" descr="κκ"/>
          <p:cNvPicPr>
            <a:picLocks noChangeAspect="1" noChangeArrowheads="1"/>
          </p:cNvPicPr>
          <p:nvPr/>
        </p:nvPicPr>
        <p:blipFill>
          <a:blip r:embed="rId2" cstate="print"/>
          <a:srcRect/>
          <a:stretch>
            <a:fillRect/>
          </a:stretch>
        </p:blipFill>
        <p:spPr bwMode="auto">
          <a:xfrm>
            <a:off x="0" y="0"/>
            <a:ext cx="4708525" cy="6858000"/>
          </a:xfrm>
          <a:prstGeom prst="rect">
            <a:avLst/>
          </a:prstGeom>
          <a:noFill/>
        </p:spPr>
      </p:pic>
    </p:spTree>
    <p:extLst>
      <p:ext uri="{BB962C8B-B14F-4D97-AF65-F5344CB8AC3E}">
        <p14:creationId xmlns="" xmlns:p14="http://schemas.microsoft.com/office/powerpoint/2010/main" val="2818919555"/>
      </p:ext>
    </p:extLst>
  </p:cSld>
  <p:clrMapOvr>
    <a:masterClrMapping/>
  </p:clrMapOvr>
</p:sld>
</file>

<file path=ppt/slides/slide143.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39618" name="Rectangle 2"/>
          <p:cNvSpPr>
            <a:spLocks noGrp="1" noChangeArrowheads="1"/>
          </p:cNvSpPr>
          <p:nvPr>
            <p:ph type="title"/>
          </p:nvPr>
        </p:nvSpPr>
        <p:spPr>
          <a:xfrm>
            <a:off x="4643438" y="274638"/>
            <a:ext cx="4500562" cy="6583362"/>
          </a:xfrm>
        </p:spPr>
        <p:txBody>
          <a:bodyPr/>
          <a:lstStyle/>
          <a:p>
            <a:r>
              <a:rPr lang="en-US" sz="3200" b="1" dirty="0">
                <a:solidFill>
                  <a:schemeClr val="bg1"/>
                </a:solidFill>
              </a:rPr>
              <a:t>Mike </a:t>
            </a:r>
            <a:r>
              <a:rPr lang="en-US" sz="3200" b="1" dirty="0" err="1">
                <a:solidFill>
                  <a:schemeClr val="bg1"/>
                </a:solidFill>
              </a:rPr>
              <a:t>Sekowsky</a:t>
            </a:r>
            <a:r>
              <a:rPr lang="en-US" sz="3200" b="1" dirty="0">
                <a:solidFill>
                  <a:schemeClr val="bg1"/>
                </a:solidFill>
              </a:rPr>
              <a:t> Dick Giordano </a:t>
            </a:r>
            <a:br>
              <a:rPr lang="en-US" sz="3200" b="1" dirty="0">
                <a:solidFill>
                  <a:schemeClr val="bg1"/>
                </a:solidFill>
              </a:rPr>
            </a:br>
            <a:r>
              <a:rPr lang="en-US" sz="3200" b="1" dirty="0">
                <a:solidFill>
                  <a:schemeClr val="bg1"/>
                </a:solidFill>
              </a:rPr>
              <a:t/>
            </a:r>
            <a:br>
              <a:rPr lang="en-US" sz="3200" b="1" dirty="0">
                <a:solidFill>
                  <a:schemeClr val="bg1"/>
                </a:solidFill>
              </a:rPr>
            </a:br>
            <a:r>
              <a:rPr lang="en-US" sz="3200" b="1" dirty="0">
                <a:solidFill>
                  <a:schemeClr val="bg1"/>
                </a:solidFill>
              </a:rPr>
              <a:t>1968</a:t>
            </a:r>
            <a:endParaRPr lang="el-GR" sz="3200" b="1" dirty="0">
              <a:solidFill>
                <a:schemeClr val="bg1"/>
              </a:solidFill>
            </a:endParaRPr>
          </a:p>
        </p:txBody>
      </p:sp>
      <p:pic>
        <p:nvPicPr>
          <p:cNvPr id="239620" name="Picture 4" descr="νν"/>
          <p:cNvPicPr>
            <a:picLocks noChangeAspect="1" noChangeArrowheads="1"/>
          </p:cNvPicPr>
          <p:nvPr/>
        </p:nvPicPr>
        <p:blipFill>
          <a:blip r:embed="rId2" cstate="print"/>
          <a:srcRect/>
          <a:stretch>
            <a:fillRect/>
          </a:stretch>
        </p:blipFill>
        <p:spPr bwMode="auto">
          <a:xfrm>
            <a:off x="0" y="0"/>
            <a:ext cx="4576763" cy="6858000"/>
          </a:xfrm>
          <a:prstGeom prst="rect">
            <a:avLst/>
          </a:prstGeom>
          <a:noFill/>
        </p:spPr>
      </p:pic>
    </p:spTree>
    <p:extLst>
      <p:ext uri="{BB962C8B-B14F-4D97-AF65-F5344CB8AC3E}">
        <p14:creationId xmlns="" xmlns:p14="http://schemas.microsoft.com/office/powerpoint/2010/main" val="3673212991"/>
      </p:ext>
    </p:extLst>
  </p:cSld>
  <p:clrMapOvr>
    <a:masterClrMapping/>
  </p:clrMapOvr>
</p:sld>
</file>

<file path=ppt/slides/slide144.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305154" name="Rectangle 2"/>
          <p:cNvSpPr>
            <a:spLocks noGrp="1" noChangeArrowheads="1"/>
          </p:cNvSpPr>
          <p:nvPr>
            <p:ph type="title"/>
          </p:nvPr>
        </p:nvSpPr>
        <p:spPr/>
        <p:txBody>
          <a:bodyPr/>
          <a:lstStyle/>
          <a:p>
            <a:endParaRPr lang="el-GR"/>
          </a:p>
        </p:txBody>
      </p:sp>
      <p:sp>
        <p:nvSpPr>
          <p:cNvPr id="305155" name="Rectangle 3"/>
          <p:cNvSpPr>
            <a:spLocks noGrp="1" noChangeArrowheads="1"/>
          </p:cNvSpPr>
          <p:nvPr>
            <p:ph type="body" idx="1"/>
          </p:nvPr>
        </p:nvSpPr>
        <p:spPr/>
        <p:txBody>
          <a:bodyPr/>
          <a:lstStyle/>
          <a:p>
            <a:endParaRPr lang="el-GR"/>
          </a:p>
        </p:txBody>
      </p:sp>
      <p:pic>
        <p:nvPicPr>
          <p:cNvPr id="305156" name="Picture 4" descr="ββ"/>
          <p:cNvPicPr>
            <a:picLocks noChangeAspect="1" noChangeArrowheads="1"/>
          </p:cNvPicPr>
          <p:nvPr/>
        </p:nvPicPr>
        <p:blipFill>
          <a:blip r:embed="rId2" cstate="print"/>
          <a:srcRect/>
          <a:stretch>
            <a:fillRect/>
          </a:stretch>
        </p:blipFill>
        <p:spPr bwMode="auto">
          <a:xfrm>
            <a:off x="1979613" y="0"/>
            <a:ext cx="4441825" cy="6858000"/>
          </a:xfrm>
          <a:prstGeom prst="rect">
            <a:avLst/>
          </a:prstGeom>
          <a:noFill/>
        </p:spPr>
      </p:pic>
    </p:spTree>
    <p:extLst>
      <p:ext uri="{BB962C8B-B14F-4D97-AF65-F5344CB8AC3E}">
        <p14:creationId xmlns="" xmlns:p14="http://schemas.microsoft.com/office/powerpoint/2010/main" val="2527775138"/>
      </p:ext>
    </p:extLst>
  </p:cSld>
  <p:clrMapOvr>
    <a:masterClrMapping/>
  </p:clrMapOvr>
</p:sld>
</file>

<file path=ppt/slides/slide145.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310274" name="Rectangle 2"/>
          <p:cNvSpPr>
            <a:spLocks noGrp="1" noChangeArrowheads="1"/>
          </p:cNvSpPr>
          <p:nvPr>
            <p:ph type="title"/>
          </p:nvPr>
        </p:nvSpPr>
        <p:spPr>
          <a:xfrm>
            <a:off x="4572000" y="274638"/>
            <a:ext cx="4572000" cy="6583362"/>
          </a:xfrm>
        </p:spPr>
        <p:txBody>
          <a:bodyPr/>
          <a:lstStyle/>
          <a:p>
            <a:r>
              <a:rPr lang="en-US" sz="3200" b="1" dirty="0">
                <a:solidFill>
                  <a:schemeClr val="bg1"/>
                </a:solidFill>
              </a:rPr>
              <a:t>Brian </a:t>
            </a:r>
            <a:r>
              <a:rPr lang="en-US" sz="3200" b="1" dirty="0" err="1">
                <a:solidFill>
                  <a:schemeClr val="bg1"/>
                </a:solidFill>
              </a:rPr>
              <a:t>Bolland</a:t>
            </a:r>
            <a:r>
              <a:rPr lang="en-US" sz="3200" b="1" dirty="0">
                <a:solidFill>
                  <a:schemeClr val="bg1"/>
                </a:solidFill>
              </a:rPr>
              <a:t> </a:t>
            </a:r>
            <a:br>
              <a:rPr lang="en-US" sz="3200" b="1" dirty="0">
                <a:solidFill>
                  <a:schemeClr val="bg1"/>
                </a:solidFill>
              </a:rPr>
            </a:br>
            <a:r>
              <a:rPr lang="en-US" sz="3200" b="1" dirty="0">
                <a:solidFill>
                  <a:schemeClr val="bg1"/>
                </a:solidFill>
              </a:rPr>
              <a:t/>
            </a:r>
            <a:br>
              <a:rPr lang="en-US" sz="3200" b="1" dirty="0">
                <a:solidFill>
                  <a:schemeClr val="bg1"/>
                </a:solidFill>
              </a:rPr>
            </a:br>
            <a:r>
              <a:rPr lang="en-US" sz="3200" b="1" dirty="0">
                <a:solidFill>
                  <a:schemeClr val="bg1"/>
                </a:solidFill>
              </a:rPr>
              <a:t>1994</a:t>
            </a:r>
            <a:endParaRPr lang="el-GR" sz="3200" b="1" dirty="0">
              <a:solidFill>
                <a:schemeClr val="bg1"/>
              </a:solidFill>
            </a:endParaRPr>
          </a:p>
        </p:txBody>
      </p:sp>
      <p:pic>
        <p:nvPicPr>
          <p:cNvPr id="310276" name="Picture 4" descr="χχ"/>
          <p:cNvPicPr>
            <a:picLocks noChangeAspect="1" noChangeArrowheads="1"/>
          </p:cNvPicPr>
          <p:nvPr/>
        </p:nvPicPr>
        <p:blipFill>
          <a:blip r:embed="rId2" cstate="print"/>
          <a:srcRect/>
          <a:stretch>
            <a:fillRect/>
          </a:stretch>
        </p:blipFill>
        <p:spPr bwMode="auto">
          <a:xfrm>
            <a:off x="0" y="0"/>
            <a:ext cx="4483100" cy="6858000"/>
          </a:xfrm>
          <a:prstGeom prst="rect">
            <a:avLst/>
          </a:prstGeom>
          <a:noFill/>
        </p:spPr>
      </p:pic>
    </p:spTree>
    <p:extLst>
      <p:ext uri="{BB962C8B-B14F-4D97-AF65-F5344CB8AC3E}">
        <p14:creationId xmlns="" xmlns:p14="http://schemas.microsoft.com/office/powerpoint/2010/main" val="2315254291"/>
      </p:ext>
    </p:extLst>
  </p:cSld>
  <p:clrMapOvr>
    <a:masterClrMapping/>
  </p:clrMapOvr>
</p:sld>
</file>

<file path=ppt/slides/slide146.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311298" name="Rectangle 2"/>
          <p:cNvSpPr>
            <a:spLocks noGrp="1" noChangeArrowheads="1"/>
          </p:cNvSpPr>
          <p:nvPr>
            <p:ph type="title"/>
          </p:nvPr>
        </p:nvSpPr>
        <p:spPr/>
        <p:txBody>
          <a:bodyPr/>
          <a:lstStyle/>
          <a:p>
            <a:endParaRPr lang="el-GR"/>
          </a:p>
        </p:txBody>
      </p:sp>
      <p:sp>
        <p:nvSpPr>
          <p:cNvPr id="311299" name="Rectangle 3"/>
          <p:cNvSpPr>
            <a:spLocks noGrp="1" noChangeArrowheads="1"/>
          </p:cNvSpPr>
          <p:nvPr>
            <p:ph type="body" idx="1"/>
          </p:nvPr>
        </p:nvSpPr>
        <p:spPr/>
        <p:txBody>
          <a:bodyPr/>
          <a:lstStyle/>
          <a:p>
            <a:endParaRPr lang="el-GR"/>
          </a:p>
        </p:txBody>
      </p:sp>
      <p:pic>
        <p:nvPicPr>
          <p:cNvPr id="311300" name="Picture 4" descr="ψψ"/>
          <p:cNvPicPr>
            <a:picLocks noChangeAspect="1" noChangeArrowheads="1"/>
          </p:cNvPicPr>
          <p:nvPr/>
        </p:nvPicPr>
        <p:blipFill>
          <a:blip r:embed="rId2" cstate="print"/>
          <a:srcRect/>
          <a:stretch>
            <a:fillRect/>
          </a:stretch>
        </p:blipFill>
        <p:spPr bwMode="auto">
          <a:xfrm>
            <a:off x="0" y="0"/>
            <a:ext cx="4491038" cy="6858000"/>
          </a:xfrm>
          <a:prstGeom prst="rect">
            <a:avLst/>
          </a:prstGeom>
          <a:noFill/>
        </p:spPr>
      </p:pic>
    </p:spTree>
    <p:extLst>
      <p:ext uri="{BB962C8B-B14F-4D97-AF65-F5344CB8AC3E}">
        <p14:creationId xmlns="" xmlns:p14="http://schemas.microsoft.com/office/powerpoint/2010/main" val="1237823275"/>
      </p:ext>
    </p:extLst>
  </p:cSld>
  <p:clrMapOvr>
    <a:masterClrMapping/>
  </p:clrMapOvr>
</p:sld>
</file>

<file path=ppt/slides/slide147.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pic>
        <p:nvPicPr>
          <p:cNvPr id="312324" name="Picture 4" descr="ωω"/>
          <p:cNvPicPr>
            <a:picLocks noChangeAspect="1" noChangeArrowheads="1"/>
          </p:cNvPicPr>
          <p:nvPr/>
        </p:nvPicPr>
        <p:blipFill>
          <a:blip r:embed="rId2" cstate="print"/>
          <a:srcRect/>
          <a:stretch>
            <a:fillRect/>
          </a:stretch>
        </p:blipFill>
        <p:spPr bwMode="auto">
          <a:xfrm>
            <a:off x="0" y="0"/>
            <a:ext cx="4438650" cy="6858000"/>
          </a:xfrm>
          <a:prstGeom prst="rect">
            <a:avLst/>
          </a:prstGeom>
          <a:noFill/>
        </p:spPr>
      </p:pic>
      <p:pic>
        <p:nvPicPr>
          <p:cNvPr id="5" name="Picture 4" descr="σσ"/>
          <p:cNvPicPr>
            <a:picLocks noChangeAspect="1" noChangeArrowheads="1"/>
          </p:cNvPicPr>
          <p:nvPr/>
        </p:nvPicPr>
        <p:blipFill>
          <a:blip r:embed="rId3" cstate="print"/>
          <a:srcRect/>
          <a:stretch>
            <a:fillRect/>
          </a:stretch>
        </p:blipFill>
        <p:spPr bwMode="auto">
          <a:xfrm>
            <a:off x="5000628" y="642918"/>
            <a:ext cx="3264744" cy="5072098"/>
          </a:xfrm>
          <a:prstGeom prst="rect">
            <a:avLst/>
          </a:prstGeom>
          <a:noFill/>
        </p:spPr>
      </p:pic>
    </p:spTree>
    <p:extLst>
      <p:ext uri="{BB962C8B-B14F-4D97-AF65-F5344CB8AC3E}">
        <p14:creationId xmlns="" xmlns:p14="http://schemas.microsoft.com/office/powerpoint/2010/main" val="3797493260"/>
      </p:ext>
    </p:extLst>
  </p:cSld>
  <p:clrMapOvr>
    <a:masterClrMapping/>
  </p:clrMapOvr>
</p:sld>
</file>

<file path=ppt/slides/slide148.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318466" name="Rectangle 2"/>
          <p:cNvSpPr>
            <a:spLocks noGrp="1" noChangeArrowheads="1"/>
          </p:cNvSpPr>
          <p:nvPr>
            <p:ph type="title"/>
          </p:nvPr>
        </p:nvSpPr>
        <p:spPr/>
        <p:txBody>
          <a:bodyPr/>
          <a:lstStyle/>
          <a:p>
            <a:r>
              <a:rPr lang="en-US" sz="3200" b="1" dirty="0">
                <a:solidFill>
                  <a:schemeClr val="bg1"/>
                </a:solidFill>
              </a:rPr>
              <a:t>Alex Ross       Mark </a:t>
            </a:r>
            <a:r>
              <a:rPr lang="en-US" sz="3200" b="1" dirty="0" err="1">
                <a:solidFill>
                  <a:schemeClr val="bg1"/>
                </a:solidFill>
              </a:rPr>
              <a:t>Waid</a:t>
            </a:r>
            <a:r>
              <a:rPr lang="en-US" sz="3200" b="1" dirty="0">
                <a:solidFill>
                  <a:schemeClr val="bg1"/>
                </a:solidFill>
              </a:rPr>
              <a:t/>
            </a:r>
            <a:br>
              <a:rPr lang="en-US" sz="3200" b="1" dirty="0">
                <a:solidFill>
                  <a:schemeClr val="bg1"/>
                </a:solidFill>
              </a:rPr>
            </a:br>
            <a:r>
              <a:rPr lang="en-US" sz="3200" b="1" dirty="0">
                <a:solidFill>
                  <a:schemeClr val="bg1"/>
                </a:solidFill>
              </a:rPr>
              <a:t>Kingdom Come</a:t>
            </a:r>
            <a:endParaRPr lang="el-GR" sz="3200" b="1" dirty="0">
              <a:solidFill>
                <a:schemeClr val="bg1"/>
              </a:solidFill>
            </a:endParaRPr>
          </a:p>
        </p:txBody>
      </p:sp>
      <p:pic>
        <p:nvPicPr>
          <p:cNvPr id="318468" name="Picture 4" descr="αα"/>
          <p:cNvPicPr>
            <a:picLocks noChangeAspect="1" noChangeArrowheads="1"/>
          </p:cNvPicPr>
          <p:nvPr/>
        </p:nvPicPr>
        <p:blipFill>
          <a:blip r:embed="rId2" cstate="print"/>
          <a:srcRect/>
          <a:stretch>
            <a:fillRect/>
          </a:stretch>
        </p:blipFill>
        <p:spPr bwMode="auto">
          <a:xfrm>
            <a:off x="0" y="1700213"/>
            <a:ext cx="9144000" cy="4672012"/>
          </a:xfrm>
          <a:prstGeom prst="rect">
            <a:avLst/>
          </a:prstGeom>
          <a:noFill/>
        </p:spPr>
      </p:pic>
    </p:spTree>
    <p:extLst>
      <p:ext uri="{BB962C8B-B14F-4D97-AF65-F5344CB8AC3E}">
        <p14:creationId xmlns="" xmlns:p14="http://schemas.microsoft.com/office/powerpoint/2010/main" val="2860651410"/>
      </p:ext>
    </p:extLst>
  </p:cSld>
  <p:clrMapOvr>
    <a:masterClrMapping/>
  </p:clrMapOvr>
</p:sld>
</file>

<file path=ppt/slides/slide149.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319490" name="Rectangle 2"/>
          <p:cNvSpPr>
            <a:spLocks noGrp="1" noChangeArrowheads="1"/>
          </p:cNvSpPr>
          <p:nvPr>
            <p:ph type="title"/>
          </p:nvPr>
        </p:nvSpPr>
        <p:spPr/>
        <p:txBody>
          <a:bodyPr/>
          <a:lstStyle/>
          <a:p>
            <a:endParaRPr lang="el-GR"/>
          </a:p>
        </p:txBody>
      </p:sp>
      <p:sp>
        <p:nvSpPr>
          <p:cNvPr id="319491" name="Rectangle 3"/>
          <p:cNvSpPr>
            <a:spLocks noGrp="1" noChangeArrowheads="1"/>
          </p:cNvSpPr>
          <p:nvPr>
            <p:ph type="body" idx="1"/>
          </p:nvPr>
        </p:nvSpPr>
        <p:spPr/>
        <p:txBody>
          <a:bodyPr/>
          <a:lstStyle/>
          <a:p>
            <a:endParaRPr lang="el-GR"/>
          </a:p>
        </p:txBody>
      </p:sp>
      <p:pic>
        <p:nvPicPr>
          <p:cNvPr id="319492" name="Picture 4" descr="γγ"/>
          <p:cNvPicPr>
            <a:picLocks noChangeAspect="1" noChangeArrowheads="1"/>
          </p:cNvPicPr>
          <p:nvPr/>
        </p:nvPicPr>
        <p:blipFill>
          <a:blip r:embed="rId2" cstate="print"/>
          <a:srcRect/>
          <a:stretch>
            <a:fillRect/>
          </a:stretch>
        </p:blipFill>
        <p:spPr bwMode="auto">
          <a:xfrm>
            <a:off x="2987675" y="0"/>
            <a:ext cx="3192463" cy="6858000"/>
          </a:xfrm>
          <a:prstGeom prst="rect">
            <a:avLst/>
          </a:prstGeom>
          <a:noFill/>
        </p:spPr>
      </p:pic>
    </p:spTree>
    <p:extLst>
      <p:ext uri="{BB962C8B-B14F-4D97-AF65-F5344CB8AC3E}">
        <p14:creationId xmlns="" xmlns:p14="http://schemas.microsoft.com/office/powerpoint/2010/main" val="664635441"/>
      </p:ext>
    </p:extLst>
  </p:cSld>
  <p:clrMapOvr>
    <a:masterClrMapping/>
  </p:clrMapOvr>
</p:sld>
</file>

<file path=ppt/slides/slide150.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320514" name="Rectangle 2"/>
          <p:cNvSpPr>
            <a:spLocks noGrp="1" noChangeArrowheads="1"/>
          </p:cNvSpPr>
          <p:nvPr>
            <p:ph type="title"/>
          </p:nvPr>
        </p:nvSpPr>
        <p:spPr/>
        <p:txBody>
          <a:bodyPr/>
          <a:lstStyle/>
          <a:p>
            <a:endParaRPr lang="el-GR"/>
          </a:p>
        </p:txBody>
      </p:sp>
      <p:sp>
        <p:nvSpPr>
          <p:cNvPr id="320515" name="Rectangle 3"/>
          <p:cNvSpPr>
            <a:spLocks noGrp="1" noChangeArrowheads="1"/>
          </p:cNvSpPr>
          <p:nvPr>
            <p:ph type="body" idx="1"/>
          </p:nvPr>
        </p:nvSpPr>
        <p:spPr/>
        <p:txBody>
          <a:bodyPr/>
          <a:lstStyle/>
          <a:p>
            <a:endParaRPr lang="el-GR"/>
          </a:p>
        </p:txBody>
      </p:sp>
      <p:pic>
        <p:nvPicPr>
          <p:cNvPr id="320516" name="Picture 4" descr="δδ"/>
          <p:cNvPicPr>
            <a:picLocks noChangeAspect="1" noChangeArrowheads="1"/>
          </p:cNvPicPr>
          <p:nvPr/>
        </p:nvPicPr>
        <p:blipFill>
          <a:blip r:embed="rId2" cstate="print"/>
          <a:srcRect/>
          <a:stretch>
            <a:fillRect/>
          </a:stretch>
        </p:blipFill>
        <p:spPr bwMode="auto">
          <a:xfrm>
            <a:off x="101600" y="0"/>
            <a:ext cx="6472238" cy="6858000"/>
          </a:xfrm>
          <a:prstGeom prst="rect">
            <a:avLst/>
          </a:prstGeom>
          <a:noFill/>
        </p:spPr>
      </p:pic>
    </p:spTree>
    <p:extLst>
      <p:ext uri="{BB962C8B-B14F-4D97-AF65-F5344CB8AC3E}">
        <p14:creationId xmlns="" xmlns:p14="http://schemas.microsoft.com/office/powerpoint/2010/main" val="3913310018"/>
      </p:ext>
    </p:extLst>
  </p:cSld>
  <p:clrMapOvr>
    <a:masterClrMapping/>
  </p:clrMapOvr>
</p:sld>
</file>

<file path=ppt/slides/slide151.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42690" name="Rectangle 2"/>
          <p:cNvSpPr>
            <a:spLocks noGrp="1" noChangeArrowheads="1"/>
          </p:cNvSpPr>
          <p:nvPr>
            <p:ph type="title"/>
          </p:nvPr>
        </p:nvSpPr>
        <p:spPr/>
        <p:txBody>
          <a:bodyPr/>
          <a:lstStyle/>
          <a:p>
            <a:endParaRPr lang="el-GR"/>
          </a:p>
        </p:txBody>
      </p:sp>
      <p:sp>
        <p:nvSpPr>
          <p:cNvPr id="242691" name="Rectangle 3"/>
          <p:cNvSpPr>
            <a:spLocks noGrp="1" noChangeArrowheads="1"/>
          </p:cNvSpPr>
          <p:nvPr>
            <p:ph type="body" idx="1"/>
          </p:nvPr>
        </p:nvSpPr>
        <p:spPr/>
        <p:txBody>
          <a:bodyPr/>
          <a:lstStyle/>
          <a:p>
            <a:endParaRPr lang="el-GR"/>
          </a:p>
        </p:txBody>
      </p:sp>
      <p:pic>
        <p:nvPicPr>
          <p:cNvPr id="242692" name="Picture 4" descr="φφ"/>
          <p:cNvPicPr>
            <a:picLocks noChangeAspect="1" noChangeArrowheads="1"/>
          </p:cNvPicPr>
          <p:nvPr/>
        </p:nvPicPr>
        <p:blipFill>
          <a:blip r:embed="rId2" cstate="print"/>
          <a:srcRect/>
          <a:stretch>
            <a:fillRect/>
          </a:stretch>
        </p:blipFill>
        <p:spPr bwMode="auto">
          <a:xfrm>
            <a:off x="755650" y="0"/>
            <a:ext cx="7451725" cy="6022975"/>
          </a:xfrm>
          <a:prstGeom prst="rect">
            <a:avLst/>
          </a:prstGeom>
          <a:noFill/>
        </p:spPr>
      </p:pic>
    </p:spTree>
    <p:extLst>
      <p:ext uri="{BB962C8B-B14F-4D97-AF65-F5344CB8AC3E}">
        <p14:creationId xmlns="" xmlns:p14="http://schemas.microsoft.com/office/powerpoint/2010/main" val="2341330710"/>
      </p:ext>
    </p:extLst>
  </p:cSld>
  <p:clrMapOvr>
    <a:masterClrMapping/>
  </p:clrMapOvr>
</p:sld>
</file>

<file path=ppt/slides/slide152.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335874" name="Rectangle 2"/>
          <p:cNvSpPr>
            <a:spLocks noGrp="1" noChangeArrowheads="1"/>
          </p:cNvSpPr>
          <p:nvPr>
            <p:ph type="title"/>
          </p:nvPr>
        </p:nvSpPr>
        <p:spPr>
          <a:xfrm>
            <a:off x="5076825" y="274638"/>
            <a:ext cx="4067175" cy="1868478"/>
          </a:xfrm>
        </p:spPr>
        <p:txBody>
          <a:bodyPr/>
          <a:lstStyle/>
          <a:p>
            <a:r>
              <a:rPr lang="en-US" sz="2400" b="1" dirty="0">
                <a:solidFill>
                  <a:schemeClr val="bg1"/>
                </a:solidFill>
              </a:rPr>
              <a:t>Green Lantern </a:t>
            </a:r>
            <a:br>
              <a:rPr lang="en-US" sz="2400" b="1" dirty="0">
                <a:solidFill>
                  <a:schemeClr val="bg1"/>
                </a:solidFill>
              </a:rPr>
            </a:br>
            <a:r>
              <a:rPr lang="en-US" sz="2400" b="1" dirty="0">
                <a:solidFill>
                  <a:schemeClr val="bg1"/>
                </a:solidFill>
              </a:rPr>
              <a:t/>
            </a:r>
            <a:br>
              <a:rPr lang="en-US" sz="2400" b="1" dirty="0">
                <a:solidFill>
                  <a:schemeClr val="bg1"/>
                </a:solidFill>
              </a:rPr>
            </a:br>
            <a:r>
              <a:rPr lang="en-US" sz="2400" b="1" dirty="0">
                <a:solidFill>
                  <a:schemeClr val="bg1"/>
                </a:solidFill>
              </a:rPr>
              <a:t>Martin </a:t>
            </a:r>
            <a:r>
              <a:rPr lang="en-US" sz="2400" b="1" dirty="0" err="1">
                <a:solidFill>
                  <a:schemeClr val="bg1"/>
                </a:solidFill>
              </a:rPr>
              <a:t>Nodell</a:t>
            </a:r>
            <a:r>
              <a:rPr lang="en-US" sz="2400" b="1" dirty="0">
                <a:solidFill>
                  <a:schemeClr val="bg1"/>
                </a:solidFill>
              </a:rPr>
              <a:t> </a:t>
            </a:r>
            <a:r>
              <a:rPr lang="en-US" sz="2400" b="1" dirty="0" smtClean="0">
                <a:solidFill>
                  <a:schemeClr val="bg1"/>
                </a:solidFill>
              </a:rPr>
              <a:t/>
            </a:r>
            <a:br>
              <a:rPr lang="en-US" sz="2400" b="1" dirty="0" smtClean="0">
                <a:solidFill>
                  <a:schemeClr val="bg1"/>
                </a:solidFill>
              </a:rPr>
            </a:br>
            <a:r>
              <a:rPr lang="en-US" sz="2400" b="1" dirty="0" smtClean="0">
                <a:solidFill>
                  <a:schemeClr val="bg1"/>
                </a:solidFill>
              </a:rPr>
              <a:t>Bill </a:t>
            </a:r>
            <a:r>
              <a:rPr lang="en-US" sz="2400" b="1" dirty="0">
                <a:solidFill>
                  <a:schemeClr val="bg1"/>
                </a:solidFill>
              </a:rPr>
              <a:t>Finger</a:t>
            </a:r>
            <a:br>
              <a:rPr lang="en-US" sz="2400" b="1" dirty="0">
                <a:solidFill>
                  <a:schemeClr val="bg1"/>
                </a:solidFill>
              </a:rPr>
            </a:br>
            <a:r>
              <a:rPr lang="en-US" sz="2400" b="1" dirty="0">
                <a:solidFill>
                  <a:schemeClr val="bg1"/>
                </a:solidFill>
              </a:rPr>
              <a:t/>
            </a:r>
            <a:br>
              <a:rPr lang="en-US" sz="2400" b="1" dirty="0">
                <a:solidFill>
                  <a:schemeClr val="bg1"/>
                </a:solidFill>
              </a:rPr>
            </a:br>
            <a:r>
              <a:rPr lang="en-US" sz="2400" b="1" dirty="0">
                <a:solidFill>
                  <a:schemeClr val="bg1"/>
                </a:solidFill>
              </a:rPr>
              <a:t>1940</a:t>
            </a:r>
            <a:endParaRPr lang="el-GR" sz="2400" b="1" dirty="0">
              <a:solidFill>
                <a:schemeClr val="bg1"/>
              </a:solidFill>
            </a:endParaRPr>
          </a:p>
        </p:txBody>
      </p:sp>
      <p:pic>
        <p:nvPicPr>
          <p:cNvPr id="103427" name="Picture 3"/>
          <p:cNvPicPr>
            <a:picLocks noChangeAspect="1" noChangeArrowheads="1"/>
          </p:cNvPicPr>
          <p:nvPr/>
        </p:nvPicPr>
        <p:blipFill>
          <a:blip r:embed="rId2" cstate="print"/>
          <a:srcRect/>
          <a:stretch>
            <a:fillRect/>
          </a:stretch>
        </p:blipFill>
        <p:spPr bwMode="auto">
          <a:xfrm>
            <a:off x="0" y="-1"/>
            <a:ext cx="5004048" cy="6824331"/>
          </a:xfrm>
          <a:prstGeom prst="rect">
            <a:avLst/>
          </a:prstGeom>
          <a:noFill/>
          <a:ln w="9525">
            <a:noFill/>
            <a:miter lim="800000"/>
            <a:headEnd/>
            <a:tailEnd/>
          </a:ln>
          <a:effectLst/>
        </p:spPr>
      </p:pic>
      <p:pic>
        <p:nvPicPr>
          <p:cNvPr id="4" name="Picture 2"/>
          <p:cNvPicPr>
            <a:picLocks noChangeAspect="1" noChangeArrowheads="1"/>
          </p:cNvPicPr>
          <p:nvPr/>
        </p:nvPicPr>
        <p:blipFill>
          <a:blip r:embed="rId3" cstate="print"/>
          <a:srcRect/>
          <a:stretch>
            <a:fillRect/>
          </a:stretch>
        </p:blipFill>
        <p:spPr bwMode="auto">
          <a:xfrm>
            <a:off x="6209694" y="2857496"/>
            <a:ext cx="2455199" cy="3614739"/>
          </a:xfrm>
          <a:prstGeom prst="rect">
            <a:avLst/>
          </a:prstGeom>
          <a:noFill/>
          <a:ln w="9525">
            <a:noFill/>
            <a:miter lim="800000"/>
            <a:headEnd/>
            <a:tailEnd/>
          </a:ln>
          <a:effectLst/>
        </p:spPr>
      </p:pic>
    </p:spTree>
    <p:extLst>
      <p:ext uri="{BB962C8B-B14F-4D97-AF65-F5344CB8AC3E}">
        <p14:creationId xmlns="" xmlns:p14="http://schemas.microsoft.com/office/powerpoint/2010/main" val="1160566832"/>
      </p:ext>
    </p:extLst>
  </p:cSld>
  <p:clrMapOvr>
    <a:masterClrMapping/>
  </p:clrMapOvr>
</p:sld>
</file>

<file path=ppt/slides/slide153.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393218" name="Rectangle 2"/>
          <p:cNvSpPr>
            <a:spLocks noGrp="1" noChangeArrowheads="1"/>
          </p:cNvSpPr>
          <p:nvPr>
            <p:ph type="title"/>
          </p:nvPr>
        </p:nvSpPr>
        <p:spPr/>
        <p:txBody>
          <a:bodyPr/>
          <a:lstStyle/>
          <a:p>
            <a:endParaRPr lang="el-GR"/>
          </a:p>
        </p:txBody>
      </p:sp>
      <p:sp>
        <p:nvSpPr>
          <p:cNvPr id="393219" name="Rectangle 3"/>
          <p:cNvSpPr>
            <a:spLocks noGrp="1" noChangeArrowheads="1"/>
          </p:cNvSpPr>
          <p:nvPr>
            <p:ph type="body" idx="1"/>
          </p:nvPr>
        </p:nvSpPr>
        <p:spPr>
          <a:xfrm>
            <a:off x="0" y="2132856"/>
            <a:ext cx="8229600" cy="4525963"/>
          </a:xfrm>
        </p:spPr>
        <p:txBody>
          <a:bodyPr/>
          <a:lstStyle/>
          <a:p>
            <a:endParaRPr lang="el-GR"/>
          </a:p>
        </p:txBody>
      </p:sp>
      <p:pic>
        <p:nvPicPr>
          <p:cNvPr id="1026" name="Picture 2"/>
          <p:cNvPicPr>
            <a:picLocks noChangeAspect="1" noChangeArrowheads="1"/>
          </p:cNvPicPr>
          <p:nvPr/>
        </p:nvPicPr>
        <p:blipFill>
          <a:blip r:embed="rId2" cstate="print"/>
          <a:srcRect/>
          <a:stretch>
            <a:fillRect/>
          </a:stretch>
        </p:blipFill>
        <p:spPr bwMode="auto">
          <a:xfrm>
            <a:off x="1907704" y="12030"/>
            <a:ext cx="4646586" cy="6845970"/>
          </a:xfrm>
          <a:prstGeom prst="rect">
            <a:avLst/>
          </a:prstGeom>
          <a:noFill/>
          <a:ln w="9525">
            <a:noFill/>
            <a:miter lim="800000"/>
            <a:headEnd/>
            <a:tailEnd/>
          </a:ln>
          <a:effectLst/>
        </p:spPr>
      </p:pic>
    </p:spTree>
    <p:extLst>
      <p:ext uri="{BB962C8B-B14F-4D97-AF65-F5344CB8AC3E}">
        <p14:creationId xmlns="" xmlns:p14="http://schemas.microsoft.com/office/powerpoint/2010/main" val="592790844"/>
      </p:ext>
    </p:extLst>
  </p:cSld>
  <p:clrMapOvr>
    <a:masterClrMapping/>
  </p:clrMapOvr>
</p:sld>
</file>

<file path=ppt/slides/slide154.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74434" name="Rectangle 2"/>
          <p:cNvSpPr>
            <a:spLocks noGrp="1" noChangeArrowheads="1"/>
          </p:cNvSpPr>
          <p:nvPr>
            <p:ph type="title"/>
          </p:nvPr>
        </p:nvSpPr>
        <p:spPr>
          <a:xfrm>
            <a:off x="468313" y="0"/>
            <a:ext cx="8229600" cy="1143000"/>
          </a:xfrm>
        </p:spPr>
        <p:txBody>
          <a:bodyPr/>
          <a:lstStyle/>
          <a:p>
            <a:r>
              <a:rPr lang="en-US" sz="3200" b="1" dirty="0">
                <a:solidFill>
                  <a:schemeClr val="bg1"/>
                </a:solidFill>
              </a:rPr>
              <a:t>Stan – the Man - Lee</a:t>
            </a:r>
            <a:endParaRPr lang="el-GR" sz="3200" b="1" dirty="0">
              <a:solidFill>
                <a:schemeClr val="bg1"/>
              </a:solidFill>
            </a:endParaRPr>
          </a:p>
        </p:txBody>
      </p:sp>
      <p:sp>
        <p:nvSpPr>
          <p:cNvPr id="274435" name="Rectangle 3"/>
          <p:cNvSpPr>
            <a:spLocks noGrp="1" noChangeArrowheads="1"/>
          </p:cNvSpPr>
          <p:nvPr>
            <p:ph type="body" idx="1"/>
          </p:nvPr>
        </p:nvSpPr>
        <p:spPr/>
        <p:txBody>
          <a:bodyPr/>
          <a:lstStyle/>
          <a:p>
            <a:pPr>
              <a:buFontTx/>
              <a:buNone/>
            </a:pPr>
            <a:r>
              <a:rPr lang="en-US"/>
              <a:t>Stan-the Man-Lee</a:t>
            </a:r>
            <a:endParaRPr lang="el-GR"/>
          </a:p>
        </p:txBody>
      </p:sp>
      <p:pic>
        <p:nvPicPr>
          <p:cNvPr id="274436" name="Picture 4" descr="5φγη"/>
          <p:cNvPicPr>
            <a:picLocks noChangeAspect="1" noChangeArrowheads="1"/>
          </p:cNvPicPr>
          <p:nvPr/>
        </p:nvPicPr>
        <p:blipFill>
          <a:blip r:embed="rId2" cstate="print"/>
          <a:srcRect/>
          <a:stretch>
            <a:fillRect/>
          </a:stretch>
        </p:blipFill>
        <p:spPr bwMode="auto">
          <a:xfrm>
            <a:off x="0" y="1274763"/>
            <a:ext cx="9144000" cy="5583237"/>
          </a:xfrm>
          <a:prstGeom prst="rect">
            <a:avLst/>
          </a:prstGeom>
          <a:noFill/>
        </p:spPr>
      </p:pic>
    </p:spTree>
    <p:extLst>
      <p:ext uri="{BB962C8B-B14F-4D97-AF65-F5344CB8AC3E}">
        <p14:creationId xmlns="" xmlns:p14="http://schemas.microsoft.com/office/powerpoint/2010/main" val="3243811150"/>
      </p:ext>
    </p:extLst>
  </p:cSld>
  <p:clrMapOvr>
    <a:masterClrMapping/>
  </p:clrMapOvr>
</p:sld>
</file>

<file path=ppt/slides/slide155.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79554" name="Rectangle 2"/>
          <p:cNvSpPr>
            <a:spLocks noGrp="1" noChangeArrowheads="1"/>
          </p:cNvSpPr>
          <p:nvPr>
            <p:ph type="title"/>
          </p:nvPr>
        </p:nvSpPr>
        <p:spPr>
          <a:xfrm>
            <a:off x="4787900" y="274638"/>
            <a:ext cx="4356100" cy="6583362"/>
          </a:xfrm>
        </p:spPr>
        <p:txBody>
          <a:bodyPr/>
          <a:lstStyle/>
          <a:p>
            <a:r>
              <a:rPr lang="en-US" sz="3200" b="1" dirty="0">
                <a:solidFill>
                  <a:schemeClr val="bg1"/>
                </a:solidFill>
              </a:rPr>
              <a:t>Spider-Man</a:t>
            </a:r>
            <a:br>
              <a:rPr lang="en-US" sz="3200" b="1" dirty="0">
                <a:solidFill>
                  <a:schemeClr val="bg1"/>
                </a:solidFill>
              </a:rPr>
            </a:br>
            <a:r>
              <a:rPr lang="en-US" sz="3200" b="1" dirty="0">
                <a:solidFill>
                  <a:schemeClr val="bg1"/>
                </a:solidFill>
              </a:rPr>
              <a:t/>
            </a:r>
            <a:br>
              <a:rPr lang="en-US" sz="3200" b="1" dirty="0">
                <a:solidFill>
                  <a:schemeClr val="bg1"/>
                </a:solidFill>
              </a:rPr>
            </a:br>
            <a:r>
              <a:rPr lang="en-US" sz="3200" b="1" dirty="0">
                <a:solidFill>
                  <a:schemeClr val="bg1"/>
                </a:solidFill>
              </a:rPr>
              <a:t> Stan Lee </a:t>
            </a:r>
            <a:br>
              <a:rPr lang="en-US" sz="3200" b="1" dirty="0">
                <a:solidFill>
                  <a:schemeClr val="bg1"/>
                </a:solidFill>
              </a:rPr>
            </a:br>
            <a:r>
              <a:rPr lang="en-US" sz="3200" b="1" dirty="0">
                <a:solidFill>
                  <a:schemeClr val="bg1"/>
                </a:solidFill>
              </a:rPr>
              <a:t>Jack Kirby </a:t>
            </a:r>
            <a:br>
              <a:rPr lang="en-US" sz="3200" b="1" dirty="0">
                <a:solidFill>
                  <a:schemeClr val="bg1"/>
                </a:solidFill>
              </a:rPr>
            </a:br>
            <a:r>
              <a:rPr lang="en-US" sz="3200" b="1" dirty="0">
                <a:solidFill>
                  <a:schemeClr val="bg1"/>
                </a:solidFill>
              </a:rPr>
              <a:t>Steve </a:t>
            </a:r>
            <a:r>
              <a:rPr lang="en-US" sz="3200" b="1" dirty="0" err="1">
                <a:solidFill>
                  <a:schemeClr val="bg1"/>
                </a:solidFill>
              </a:rPr>
              <a:t>Ditko</a:t>
            </a:r>
            <a:r>
              <a:rPr lang="en-US" sz="3200" b="1" dirty="0">
                <a:solidFill>
                  <a:schemeClr val="bg1"/>
                </a:solidFill>
              </a:rPr>
              <a:t> </a:t>
            </a:r>
            <a:br>
              <a:rPr lang="en-US" sz="3200" b="1" dirty="0">
                <a:solidFill>
                  <a:schemeClr val="bg1"/>
                </a:solidFill>
              </a:rPr>
            </a:br>
            <a:r>
              <a:rPr lang="en-US" sz="3200" b="1" dirty="0">
                <a:solidFill>
                  <a:schemeClr val="bg1"/>
                </a:solidFill>
              </a:rPr>
              <a:t/>
            </a:r>
            <a:br>
              <a:rPr lang="en-US" sz="3200" b="1" dirty="0">
                <a:solidFill>
                  <a:schemeClr val="bg1"/>
                </a:solidFill>
              </a:rPr>
            </a:br>
            <a:r>
              <a:rPr lang="en-US" sz="3200" b="1" dirty="0">
                <a:solidFill>
                  <a:schemeClr val="bg1"/>
                </a:solidFill>
              </a:rPr>
              <a:t/>
            </a:r>
            <a:br>
              <a:rPr lang="en-US" sz="3200" b="1" dirty="0">
                <a:solidFill>
                  <a:schemeClr val="bg1"/>
                </a:solidFill>
              </a:rPr>
            </a:br>
            <a:r>
              <a:rPr lang="en-US" sz="3200" b="1" dirty="0">
                <a:solidFill>
                  <a:schemeClr val="bg1"/>
                </a:solidFill>
              </a:rPr>
              <a:t>1962</a:t>
            </a:r>
            <a:endParaRPr lang="el-GR" sz="3200" b="1" dirty="0">
              <a:solidFill>
                <a:schemeClr val="bg1"/>
              </a:solidFill>
            </a:endParaRPr>
          </a:p>
        </p:txBody>
      </p:sp>
      <p:pic>
        <p:nvPicPr>
          <p:cNvPr id="279555" name="Picture 3" descr="1"/>
          <p:cNvPicPr>
            <a:picLocks noChangeAspect="1" noChangeArrowheads="1"/>
          </p:cNvPicPr>
          <p:nvPr/>
        </p:nvPicPr>
        <p:blipFill>
          <a:blip r:embed="rId2" cstate="print"/>
          <a:srcRect/>
          <a:stretch>
            <a:fillRect/>
          </a:stretch>
        </p:blipFill>
        <p:spPr bwMode="auto">
          <a:xfrm>
            <a:off x="0" y="0"/>
            <a:ext cx="4706938" cy="6858000"/>
          </a:xfrm>
          <a:prstGeom prst="rect">
            <a:avLst/>
          </a:prstGeom>
          <a:noFill/>
        </p:spPr>
      </p:pic>
    </p:spTree>
    <p:extLst>
      <p:ext uri="{BB962C8B-B14F-4D97-AF65-F5344CB8AC3E}">
        <p14:creationId xmlns="" xmlns:p14="http://schemas.microsoft.com/office/powerpoint/2010/main" val="3685909648"/>
      </p:ext>
    </p:extLst>
  </p:cSld>
  <p:clrMapOvr>
    <a:masterClrMapping/>
  </p:clrMapOvr>
</p:sld>
</file>

<file path=ppt/slides/slide156.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80578" name="Rectangle 2"/>
          <p:cNvSpPr>
            <a:spLocks noGrp="1" noChangeArrowheads="1"/>
          </p:cNvSpPr>
          <p:nvPr>
            <p:ph type="title"/>
          </p:nvPr>
        </p:nvSpPr>
        <p:spPr>
          <a:xfrm>
            <a:off x="4643438" y="274638"/>
            <a:ext cx="4500562" cy="6583362"/>
          </a:xfrm>
        </p:spPr>
        <p:txBody>
          <a:bodyPr/>
          <a:lstStyle/>
          <a:p>
            <a:r>
              <a:rPr lang="en-US" dirty="0">
                <a:solidFill>
                  <a:schemeClr val="bg1"/>
                </a:solidFill>
              </a:rPr>
              <a:t/>
            </a:r>
            <a:br>
              <a:rPr lang="en-US" dirty="0">
                <a:solidFill>
                  <a:schemeClr val="bg1"/>
                </a:solidFill>
              </a:rPr>
            </a:br>
            <a:r>
              <a:rPr lang="en-US" sz="3200" b="1" dirty="0">
                <a:solidFill>
                  <a:schemeClr val="bg1"/>
                </a:solidFill>
              </a:rPr>
              <a:t>Steve </a:t>
            </a:r>
            <a:r>
              <a:rPr lang="en-US" sz="3200" b="1" dirty="0" err="1">
                <a:solidFill>
                  <a:schemeClr val="bg1"/>
                </a:solidFill>
              </a:rPr>
              <a:t>Ditko</a:t>
            </a:r>
            <a:r>
              <a:rPr lang="en-US" sz="3200" b="1" dirty="0">
                <a:solidFill>
                  <a:schemeClr val="bg1"/>
                </a:solidFill>
              </a:rPr>
              <a:t> </a:t>
            </a:r>
            <a:br>
              <a:rPr lang="en-US" sz="3200" b="1" dirty="0">
                <a:solidFill>
                  <a:schemeClr val="bg1"/>
                </a:solidFill>
              </a:rPr>
            </a:br>
            <a:r>
              <a:rPr lang="en-US" sz="3200" b="1" dirty="0">
                <a:solidFill>
                  <a:schemeClr val="bg1"/>
                </a:solidFill>
              </a:rPr>
              <a:t/>
            </a:r>
            <a:br>
              <a:rPr lang="en-US" sz="3200" b="1" dirty="0">
                <a:solidFill>
                  <a:schemeClr val="bg1"/>
                </a:solidFill>
              </a:rPr>
            </a:br>
            <a:r>
              <a:rPr lang="en-US" sz="3200" b="1" dirty="0">
                <a:solidFill>
                  <a:schemeClr val="bg1"/>
                </a:solidFill>
              </a:rPr>
              <a:t>1963</a:t>
            </a:r>
            <a:endParaRPr lang="el-GR" sz="3200" b="1" dirty="0">
              <a:solidFill>
                <a:schemeClr val="bg1"/>
              </a:solidFill>
            </a:endParaRPr>
          </a:p>
        </p:txBody>
      </p:sp>
      <p:pic>
        <p:nvPicPr>
          <p:cNvPr id="280579" name="Picture 3" descr="δφδ"/>
          <p:cNvPicPr>
            <a:picLocks noChangeAspect="1" noChangeArrowheads="1"/>
          </p:cNvPicPr>
          <p:nvPr/>
        </p:nvPicPr>
        <p:blipFill>
          <a:blip r:embed="rId2" cstate="print"/>
          <a:srcRect/>
          <a:stretch>
            <a:fillRect/>
          </a:stretch>
        </p:blipFill>
        <p:spPr bwMode="auto">
          <a:xfrm>
            <a:off x="0" y="0"/>
            <a:ext cx="4581525" cy="6858000"/>
          </a:xfrm>
          <a:prstGeom prst="rect">
            <a:avLst/>
          </a:prstGeom>
          <a:noFill/>
        </p:spPr>
      </p:pic>
    </p:spTree>
    <p:extLst>
      <p:ext uri="{BB962C8B-B14F-4D97-AF65-F5344CB8AC3E}">
        <p14:creationId xmlns="" xmlns:p14="http://schemas.microsoft.com/office/powerpoint/2010/main" val="413225072"/>
      </p:ext>
    </p:extLst>
  </p:cSld>
  <p:clrMapOvr>
    <a:masterClrMapping/>
  </p:clrMapOvr>
</p:sld>
</file>

<file path=ppt/slides/slide157.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1 - Τίτλος"/>
          <p:cNvSpPr>
            <a:spLocks noGrp="1"/>
          </p:cNvSpPr>
          <p:nvPr>
            <p:ph type="title"/>
          </p:nvPr>
        </p:nvSpPr>
        <p:spPr/>
        <p:txBody>
          <a:bodyPr/>
          <a:lstStyle/>
          <a:p>
            <a:endParaRPr lang="el-GR"/>
          </a:p>
        </p:txBody>
      </p:sp>
      <p:pic>
        <p:nvPicPr>
          <p:cNvPr id="73730" name="Picture 2"/>
          <p:cNvPicPr>
            <a:picLocks noGrp="1" noChangeAspect="1" noChangeArrowheads="1"/>
          </p:cNvPicPr>
          <p:nvPr>
            <p:ph idx="1"/>
          </p:nvPr>
        </p:nvPicPr>
        <p:blipFill>
          <a:blip r:embed="rId2" cstate="print"/>
          <a:srcRect/>
          <a:stretch>
            <a:fillRect/>
          </a:stretch>
        </p:blipFill>
        <p:spPr bwMode="auto">
          <a:xfrm>
            <a:off x="0" y="476672"/>
            <a:ext cx="9145572" cy="5558301"/>
          </a:xfrm>
          <a:prstGeom prst="rect">
            <a:avLst/>
          </a:prstGeom>
          <a:noFill/>
          <a:ln w="9525">
            <a:noFill/>
            <a:miter lim="800000"/>
            <a:headEnd/>
            <a:tailEnd/>
          </a:ln>
          <a:effectLst/>
        </p:spPr>
      </p:pic>
      <p:sp>
        <p:nvSpPr>
          <p:cNvPr id="5" name="4 - Έλλειψη"/>
          <p:cNvSpPr/>
          <p:nvPr/>
        </p:nvSpPr>
        <p:spPr>
          <a:xfrm>
            <a:off x="4860032" y="1052736"/>
            <a:ext cx="4464496" cy="1296144"/>
          </a:xfrm>
          <a:prstGeom prst="ellipse">
            <a:avLst/>
          </a:prstGeom>
          <a:noFill/>
          <a:ln w="127000">
            <a:solidFill>
              <a:srgbClr val="FF0000"/>
            </a:solid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fontAlgn="base">
              <a:spcBef>
                <a:spcPct val="0"/>
              </a:spcBef>
              <a:spcAft>
                <a:spcPct val="0"/>
              </a:spcAft>
            </a:pPr>
            <a:endParaRPr lang="el-GR">
              <a:solidFill>
                <a:srgbClr val="FFFFFF"/>
              </a:solidFill>
            </a:endParaRPr>
          </a:p>
        </p:txBody>
      </p:sp>
    </p:spTree>
    <p:extLst>
      <p:ext uri="{BB962C8B-B14F-4D97-AF65-F5344CB8AC3E}">
        <p14:creationId xmlns="" xmlns:p14="http://schemas.microsoft.com/office/powerpoint/2010/main" val="1266915526"/>
      </p:ext>
    </p:extLst>
  </p:cSld>
  <p:clrMapOvr>
    <a:masterClrMapping/>
  </p:clrMapOvr>
</p:sld>
</file>

<file path=ppt/slides/slide158.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323586" name="Rectangle 2"/>
          <p:cNvSpPr>
            <a:spLocks noGrp="1" noChangeArrowheads="1"/>
          </p:cNvSpPr>
          <p:nvPr>
            <p:ph type="title"/>
          </p:nvPr>
        </p:nvSpPr>
        <p:spPr/>
        <p:txBody>
          <a:bodyPr/>
          <a:lstStyle/>
          <a:p>
            <a:endParaRPr lang="el-GR"/>
          </a:p>
        </p:txBody>
      </p:sp>
      <p:sp>
        <p:nvSpPr>
          <p:cNvPr id="323587" name="Rectangle 3"/>
          <p:cNvSpPr>
            <a:spLocks noGrp="1" noChangeArrowheads="1"/>
          </p:cNvSpPr>
          <p:nvPr>
            <p:ph type="body" idx="1"/>
          </p:nvPr>
        </p:nvSpPr>
        <p:spPr/>
        <p:txBody>
          <a:bodyPr/>
          <a:lstStyle/>
          <a:p>
            <a:endParaRPr lang="el-GR"/>
          </a:p>
        </p:txBody>
      </p:sp>
      <p:pic>
        <p:nvPicPr>
          <p:cNvPr id="323588" name="Picture 4" descr="ξκλο"/>
          <p:cNvPicPr>
            <a:picLocks noChangeAspect="1" noChangeArrowheads="1"/>
          </p:cNvPicPr>
          <p:nvPr/>
        </p:nvPicPr>
        <p:blipFill>
          <a:blip r:embed="rId2" cstate="print"/>
          <a:srcRect/>
          <a:stretch>
            <a:fillRect/>
          </a:stretch>
        </p:blipFill>
        <p:spPr bwMode="auto">
          <a:xfrm>
            <a:off x="1979613" y="0"/>
            <a:ext cx="4375150" cy="6858000"/>
          </a:xfrm>
          <a:prstGeom prst="rect">
            <a:avLst/>
          </a:prstGeom>
          <a:noFill/>
        </p:spPr>
      </p:pic>
    </p:spTree>
    <p:extLst>
      <p:ext uri="{BB962C8B-B14F-4D97-AF65-F5344CB8AC3E}">
        <p14:creationId xmlns="" xmlns:p14="http://schemas.microsoft.com/office/powerpoint/2010/main" val="2703352609"/>
      </p:ext>
    </p:extLst>
  </p:cSld>
  <p:clrMapOvr>
    <a:masterClrMapping/>
  </p:clrMapOvr>
</p:sld>
</file>

<file path=ppt/slides/slide159.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77506" name="Rectangle 2"/>
          <p:cNvSpPr>
            <a:spLocks noGrp="1" noChangeArrowheads="1"/>
          </p:cNvSpPr>
          <p:nvPr>
            <p:ph type="title"/>
          </p:nvPr>
        </p:nvSpPr>
        <p:spPr>
          <a:xfrm>
            <a:off x="5220072" y="274638"/>
            <a:ext cx="3466728" cy="2582858"/>
          </a:xfrm>
        </p:spPr>
        <p:txBody>
          <a:bodyPr/>
          <a:lstStyle/>
          <a:p>
            <a:r>
              <a:rPr lang="en-US" sz="3200" b="1" dirty="0" smtClean="0">
                <a:solidFill>
                  <a:schemeClr val="bg1"/>
                </a:solidFill>
              </a:rPr>
              <a:t>Stan Lee  </a:t>
            </a:r>
            <a:br>
              <a:rPr lang="en-US" sz="3200" b="1" dirty="0" smtClean="0">
                <a:solidFill>
                  <a:schemeClr val="bg1"/>
                </a:solidFill>
              </a:rPr>
            </a:br>
            <a:r>
              <a:rPr lang="en-US" sz="3200" b="1" dirty="0" smtClean="0">
                <a:solidFill>
                  <a:schemeClr val="bg1"/>
                </a:solidFill>
              </a:rPr>
              <a:t>Jack Kirby </a:t>
            </a:r>
            <a:br>
              <a:rPr lang="en-US" sz="3200" b="1" dirty="0" smtClean="0">
                <a:solidFill>
                  <a:schemeClr val="bg1"/>
                </a:solidFill>
              </a:rPr>
            </a:br>
            <a:r>
              <a:rPr lang="en-US" sz="3200" b="1" dirty="0" smtClean="0">
                <a:solidFill>
                  <a:schemeClr val="bg1"/>
                </a:solidFill>
              </a:rPr>
              <a:t/>
            </a:r>
            <a:br>
              <a:rPr lang="en-US" sz="3200" b="1" dirty="0" smtClean="0">
                <a:solidFill>
                  <a:schemeClr val="bg1"/>
                </a:solidFill>
              </a:rPr>
            </a:br>
            <a:r>
              <a:rPr lang="en-US" sz="3200" b="1" dirty="0" smtClean="0">
                <a:solidFill>
                  <a:schemeClr val="bg1"/>
                </a:solidFill>
              </a:rPr>
              <a:t>1962</a:t>
            </a:r>
            <a:endParaRPr lang="el-GR" sz="3200" dirty="0"/>
          </a:p>
        </p:txBody>
      </p:sp>
      <p:pic>
        <p:nvPicPr>
          <p:cNvPr id="37890" name="Picture 2"/>
          <p:cNvPicPr>
            <a:picLocks noChangeAspect="1" noChangeArrowheads="1"/>
          </p:cNvPicPr>
          <p:nvPr/>
        </p:nvPicPr>
        <p:blipFill>
          <a:blip r:embed="rId2" cstate="print"/>
          <a:srcRect/>
          <a:stretch>
            <a:fillRect/>
          </a:stretch>
        </p:blipFill>
        <p:spPr bwMode="auto">
          <a:xfrm>
            <a:off x="683568" y="0"/>
            <a:ext cx="4608512" cy="6881659"/>
          </a:xfrm>
          <a:prstGeom prst="rect">
            <a:avLst/>
          </a:prstGeom>
          <a:noFill/>
          <a:ln w="9525">
            <a:noFill/>
            <a:miter lim="800000"/>
            <a:headEnd/>
            <a:tailEnd/>
          </a:ln>
          <a:effectLst/>
        </p:spPr>
      </p:pic>
      <p:pic>
        <p:nvPicPr>
          <p:cNvPr id="4" name="Picture 2"/>
          <p:cNvPicPr>
            <a:picLocks noGrp="1" noChangeAspect="1" noChangeArrowheads="1"/>
          </p:cNvPicPr>
          <p:nvPr>
            <p:ph idx="1"/>
          </p:nvPr>
        </p:nvPicPr>
        <p:blipFill>
          <a:blip r:embed="rId3" cstate="print"/>
          <a:srcRect/>
          <a:stretch>
            <a:fillRect/>
          </a:stretch>
        </p:blipFill>
        <p:spPr bwMode="auto">
          <a:xfrm>
            <a:off x="6000760" y="2857495"/>
            <a:ext cx="2571768" cy="3977667"/>
          </a:xfrm>
          <a:prstGeom prst="rect">
            <a:avLst/>
          </a:prstGeom>
          <a:noFill/>
          <a:ln w="9525">
            <a:noFill/>
            <a:miter lim="800000"/>
            <a:headEnd/>
            <a:tailEnd/>
          </a:ln>
          <a:effectLst/>
        </p:spPr>
      </p:pic>
    </p:spTree>
    <p:extLst>
      <p:ext uri="{BB962C8B-B14F-4D97-AF65-F5344CB8AC3E}">
        <p14:creationId xmlns="" xmlns:p14="http://schemas.microsoft.com/office/powerpoint/2010/main" val="2242609621"/>
      </p:ext>
    </p:extLst>
  </p:cSld>
  <p:clrMapOvr>
    <a:masterClrMapping/>
  </p:clrMapOvr>
</p:sld>
</file>

<file path=ppt/slides/slide160.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pic>
        <p:nvPicPr>
          <p:cNvPr id="384004" name="Picture 4" descr="scan039"/>
          <p:cNvPicPr>
            <a:picLocks noChangeAspect="1" noChangeArrowheads="1"/>
          </p:cNvPicPr>
          <p:nvPr/>
        </p:nvPicPr>
        <p:blipFill>
          <a:blip r:embed="rId2" cstate="print"/>
          <a:srcRect/>
          <a:stretch>
            <a:fillRect/>
          </a:stretch>
        </p:blipFill>
        <p:spPr bwMode="auto">
          <a:xfrm>
            <a:off x="142844" y="1046256"/>
            <a:ext cx="3643338" cy="5286940"/>
          </a:xfrm>
          <a:prstGeom prst="rect">
            <a:avLst/>
          </a:prstGeom>
          <a:noFill/>
        </p:spPr>
      </p:pic>
      <p:pic>
        <p:nvPicPr>
          <p:cNvPr id="5" name="Picture 4" descr="Avengers 1963"/>
          <p:cNvPicPr>
            <a:picLocks noChangeAspect="1" noChangeArrowheads="1"/>
          </p:cNvPicPr>
          <p:nvPr/>
        </p:nvPicPr>
        <p:blipFill>
          <a:blip r:embed="rId3" cstate="print"/>
          <a:srcRect/>
          <a:stretch>
            <a:fillRect/>
          </a:stretch>
        </p:blipFill>
        <p:spPr bwMode="auto">
          <a:xfrm>
            <a:off x="4143372" y="383866"/>
            <a:ext cx="2571768" cy="3902366"/>
          </a:xfrm>
          <a:prstGeom prst="rect">
            <a:avLst/>
          </a:prstGeom>
          <a:noFill/>
        </p:spPr>
      </p:pic>
      <p:pic>
        <p:nvPicPr>
          <p:cNvPr id="6" name="Picture 2"/>
          <p:cNvPicPr>
            <a:picLocks noChangeAspect="1" noChangeArrowheads="1"/>
          </p:cNvPicPr>
          <p:nvPr/>
        </p:nvPicPr>
        <p:blipFill>
          <a:blip r:embed="rId4" cstate="print"/>
          <a:srcRect/>
          <a:stretch>
            <a:fillRect/>
          </a:stretch>
        </p:blipFill>
        <p:spPr bwMode="auto">
          <a:xfrm>
            <a:off x="6858016" y="3143248"/>
            <a:ext cx="2285984" cy="3408152"/>
          </a:xfrm>
          <a:prstGeom prst="rect">
            <a:avLst/>
          </a:prstGeom>
          <a:noFill/>
          <a:ln w="9525">
            <a:noFill/>
            <a:miter lim="800000"/>
            <a:headEnd/>
            <a:tailEnd/>
          </a:ln>
          <a:effectLst/>
        </p:spPr>
      </p:pic>
    </p:spTree>
    <p:extLst>
      <p:ext uri="{BB962C8B-B14F-4D97-AF65-F5344CB8AC3E}">
        <p14:creationId xmlns="" xmlns:p14="http://schemas.microsoft.com/office/powerpoint/2010/main" val="1136179168"/>
      </p:ext>
    </p:extLst>
  </p:cSld>
  <p:clrMapOvr>
    <a:masterClrMapping/>
  </p:clrMapOvr>
</p:sld>
</file>

<file path=ppt/slides/slide161.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81602" name="Rectangle 2"/>
          <p:cNvSpPr>
            <a:spLocks noGrp="1" noChangeArrowheads="1"/>
          </p:cNvSpPr>
          <p:nvPr>
            <p:ph type="title"/>
          </p:nvPr>
        </p:nvSpPr>
        <p:spPr>
          <a:xfrm>
            <a:off x="4572000" y="274638"/>
            <a:ext cx="4572000" cy="6583362"/>
          </a:xfrm>
        </p:spPr>
        <p:txBody>
          <a:bodyPr/>
          <a:lstStyle/>
          <a:p>
            <a:r>
              <a:rPr lang="en-US" sz="3200" b="1" dirty="0">
                <a:solidFill>
                  <a:schemeClr val="bg1"/>
                </a:solidFill>
              </a:rPr>
              <a:t>X-Men </a:t>
            </a:r>
            <a:br>
              <a:rPr lang="en-US" sz="3200" b="1" dirty="0">
                <a:solidFill>
                  <a:schemeClr val="bg1"/>
                </a:solidFill>
              </a:rPr>
            </a:br>
            <a:r>
              <a:rPr lang="en-US" sz="3200" b="1" dirty="0">
                <a:solidFill>
                  <a:schemeClr val="bg1"/>
                </a:solidFill>
              </a:rPr>
              <a:t/>
            </a:r>
            <a:br>
              <a:rPr lang="en-US" sz="3200" b="1" dirty="0">
                <a:solidFill>
                  <a:schemeClr val="bg1"/>
                </a:solidFill>
              </a:rPr>
            </a:br>
            <a:r>
              <a:rPr lang="en-US" sz="3200" b="1" dirty="0">
                <a:solidFill>
                  <a:schemeClr val="bg1"/>
                </a:solidFill>
              </a:rPr>
              <a:t>Stan Lee </a:t>
            </a:r>
            <a:br>
              <a:rPr lang="en-US" sz="3200" b="1" dirty="0">
                <a:solidFill>
                  <a:schemeClr val="bg1"/>
                </a:solidFill>
              </a:rPr>
            </a:br>
            <a:r>
              <a:rPr lang="en-US" sz="3200" b="1" dirty="0">
                <a:solidFill>
                  <a:schemeClr val="bg1"/>
                </a:solidFill>
              </a:rPr>
              <a:t>Jack Kirby </a:t>
            </a:r>
            <a:br>
              <a:rPr lang="en-US" sz="3200" b="1" dirty="0">
                <a:solidFill>
                  <a:schemeClr val="bg1"/>
                </a:solidFill>
              </a:rPr>
            </a:br>
            <a:r>
              <a:rPr lang="en-US" sz="3200" b="1" dirty="0">
                <a:solidFill>
                  <a:schemeClr val="bg1"/>
                </a:solidFill>
              </a:rPr>
              <a:t/>
            </a:r>
            <a:br>
              <a:rPr lang="en-US" sz="3200" b="1" dirty="0">
                <a:solidFill>
                  <a:schemeClr val="bg1"/>
                </a:solidFill>
              </a:rPr>
            </a:br>
            <a:r>
              <a:rPr lang="en-US" sz="3200" b="1" dirty="0">
                <a:solidFill>
                  <a:schemeClr val="bg1"/>
                </a:solidFill>
              </a:rPr>
              <a:t/>
            </a:r>
            <a:br>
              <a:rPr lang="en-US" sz="3200" b="1" dirty="0">
                <a:solidFill>
                  <a:schemeClr val="bg1"/>
                </a:solidFill>
              </a:rPr>
            </a:br>
            <a:r>
              <a:rPr lang="en-US" sz="3200" b="1" dirty="0">
                <a:solidFill>
                  <a:schemeClr val="bg1"/>
                </a:solidFill>
              </a:rPr>
              <a:t>1963</a:t>
            </a:r>
            <a:endParaRPr lang="el-GR" sz="3200" b="1" dirty="0">
              <a:solidFill>
                <a:schemeClr val="bg1"/>
              </a:solidFill>
            </a:endParaRPr>
          </a:p>
        </p:txBody>
      </p:sp>
      <p:pic>
        <p:nvPicPr>
          <p:cNvPr id="281603" name="Picture 3" descr="1963"/>
          <p:cNvPicPr>
            <a:picLocks noChangeAspect="1" noChangeArrowheads="1"/>
          </p:cNvPicPr>
          <p:nvPr/>
        </p:nvPicPr>
        <p:blipFill>
          <a:blip r:embed="rId2" cstate="print"/>
          <a:srcRect/>
          <a:stretch>
            <a:fillRect/>
          </a:stretch>
        </p:blipFill>
        <p:spPr bwMode="auto">
          <a:xfrm>
            <a:off x="0" y="0"/>
            <a:ext cx="4481513" cy="6858000"/>
          </a:xfrm>
          <a:prstGeom prst="rect">
            <a:avLst/>
          </a:prstGeom>
          <a:noFill/>
        </p:spPr>
      </p:pic>
    </p:spTree>
    <p:extLst>
      <p:ext uri="{BB962C8B-B14F-4D97-AF65-F5344CB8AC3E}">
        <p14:creationId xmlns="" xmlns:p14="http://schemas.microsoft.com/office/powerpoint/2010/main" val="1724767948"/>
      </p:ext>
    </p:extLst>
  </p:cSld>
  <p:clrMapOvr>
    <a:masterClrMapping/>
  </p:clrMapOvr>
</p:sld>
</file>

<file path=ppt/slides/slide162.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1 - Τίτλος"/>
          <p:cNvSpPr>
            <a:spLocks noGrp="1"/>
          </p:cNvSpPr>
          <p:nvPr>
            <p:ph type="title"/>
          </p:nvPr>
        </p:nvSpPr>
        <p:spPr/>
        <p:txBody>
          <a:bodyPr/>
          <a:lstStyle/>
          <a:p>
            <a:endParaRPr lang="el-GR"/>
          </a:p>
        </p:txBody>
      </p:sp>
      <p:pic>
        <p:nvPicPr>
          <p:cNvPr id="46082" name="Picture 2"/>
          <p:cNvPicPr>
            <a:picLocks noGrp="1" noChangeAspect="1" noChangeArrowheads="1"/>
          </p:cNvPicPr>
          <p:nvPr>
            <p:ph idx="1"/>
          </p:nvPr>
        </p:nvPicPr>
        <p:blipFill>
          <a:blip r:embed="rId2" cstate="print"/>
          <a:srcRect/>
          <a:stretch>
            <a:fillRect/>
          </a:stretch>
        </p:blipFill>
        <p:spPr bwMode="auto">
          <a:xfrm>
            <a:off x="0" y="1"/>
            <a:ext cx="3875773" cy="5733255"/>
          </a:xfrm>
          <a:prstGeom prst="rect">
            <a:avLst/>
          </a:prstGeom>
          <a:noFill/>
          <a:ln w="9525">
            <a:noFill/>
            <a:miter lim="800000"/>
            <a:headEnd/>
            <a:tailEnd/>
          </a:ln>
          <a:effectLst/>
        </p:spPr>
      </p:pic>
      <p:pic>
        <p:nvPicPr>
          <p:cNvPr id="46083" name="Picture 3"/>
          <p:cNvPicPr>
            <a:picLocks noChangeAspect="1" noChangeArrowheads="1"/>
          </p:cNvPicPr>
          <p:nvPr/>
        </p:nvPicPr>
        <p:blipFill>
          <a:blip r:embed="rId3" cstate="print"/>
          <a:srcRect/>
          <a:stretch>
            <a:fillRect/>
          </a:stretch>
        </p:blipFill>
        <p:spPr bwMode="auto">
          <a:xfrm>
            <a:off x="4427984" y="188640"/>
            <a:ext cx="4280906" cy="6500070"/>
          </a:xfrm>
          <a:prstGeom prst="rect">
            <a:avLst/>
          </a:prstGeom>
          <a:noFill/>
          <a:ln w="9525">
            <a:noFill/>
            <a:miter lim="800000"/>
            <a:headEnd/>
            <a:tailEnd/>
          </a:ln>
          <a:effectLst/>
        </p:spPr>
      </p:pic>
    </p:spTree>
    <p:extLst>
      <p:ext uri="{BB962C8B-B14F-4D97-AF65-F5344CB8AC3E}">
        <p14:creationId xmlns="" xmlns:p14="http://schemas.microsoft.com/office/powerpoint/2010/main" val="653835204"/>
      </p:ext>
    </p:extLst>
  </p:cSld>
  <p:clrMapOvr>
    <a:masterClrMapping/>
  </p:clrMapOvr>
</p:sld>
</file>

<file path=ppt/slides/slide163.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1 - Τίτλος"/>
          <p:cNvSpPr>
            <a:spLocks noGrp="1"/>
          </p:cNvSpPr>
          <p:nvPr>
            <p:ph type="title"/>
          </p:nvPr>
        </p:nvSpPr>
        <p:spPr>
          <a:xfrm>
            <a:off x="4788024" y="0"/>
            <a:ext cx="3909120" cy="764704"/>
          </a:xfrm>
        </p:spPr>
        <p:txBody>
          <a:bodyPr/>
          <a:lstStyle/>
          <a:p>
            <a:r>
              <a:rPr lang="en-US" sz="3200" b="1" dirty="0" smtClean="0">
                <a:solidFill>
                  <a:schemeClr val="bg1"/>
                </a:solidFill>
              </a:rPr>
              <a:t>1963</a:t>
            </a:r>
            <a:endParaRPr lang="el-GR" sz="3200" b="1" dirty="0">
              <a:solidFill>
                <a:schemeClr val="bg1"/>
              </a:solidFill>
            </a:endParaRPr>
          </a:p>
        </p:txBody>
      </p:sp>
      <p:pic>
        <p:nvPicPr>
          <p:cNvPr id="43011" name="Picture 3"/>
          <p:cNvPicPr>
            <a:picLocks noChangeAspect="1" noChangeArrowheads="1"/>
          </p:cNvPicPr>
          <p:nvPr/>
        </p:nvPicPr>
        <p:blipFill>
          <a:blip r:embed="rId2" cstate="print"/>
          <a:srcRect/>
          <a:stretch>
            <a:fillRect/>
          </a:stretch>
        </p:blipFill>
        <p:spPr bwMode="auto">
          <a:xfrm>
            <a:off x="5076056" y="839375"/>
            <a:ext cx="3851920" cy="6018625"/>
          </a:xfrm>
          <a:prstGeom prst="rect">
            <a:avLst/>
          </a:prstGeom>
          <a:noFill/>
          <a:ln w="9525">
            <a:noFill/>
            <a:miter lim="800000"/>
            <a:headEnd/>
            <a:tailEnd/>
          </a:ln>
          <a:effectLst/>
        </p:spPr>
      </p:pic>
      <p:pic>
        <p:nvPicPr>
          <p:cNvPr id="43012" name="Picture 4"/>
          <p:cNvPicPr>
            <a:picLocks noGrp="1" noChangeAspect="1" noChangeArrowheads="1"/>
          </p:cNvPicPr>
          <p:nvPr>
            <p:ph idx="1"/>
          </p:nvPr>
        </p:nvPicPr>
        <p:blipFill>
          <a:blip r:embed="rId3" cstate="print"/>
          <a:srcRect/>
          <a:stretch>
            <a:fillRect/>
          </a:stretch>
        </p:blipFill>
        <p:spPr bwMode="auto">
          <a:xfrm>
            <a:off x="0" y="0"/>
            <a:ext cx="4572000" cy="6812280"/>
          </a:xfrm>
          <a:prstGeom prst="rect">
            <a:avLst/>
          </a:prstGeom>
          <a:noFill/>
          <a:ln w="9525">
            <a:noFill/>
            <a:miter lim="800000"/>
            <a:headEnd/>
            <a:tailEnd/>
          </a:ln>
          <a:effectLst/>
        </p:spPr>
      </p:pic>
    </p:spTree>
    <p:extLst>
      <p:ext uri="{BB962C8B-B14F-4D97-AF65-F5344CB8AC3E}">
        <p14:creationId xmlns="" xmlns:p14="http://schemas.microsoft.com/office/powerpoint/2010/main" val="413312354"/>
      </p:ext>
    </p:extLst>
  </p:cSld>
  <p:clrMapOvr>
    <a:masterClrMapping/>
  </p:clrMapOvr>
</p:sld>
</file>

<file path=ppt/slides/slide164.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78530" name="Rectangle 2"/>
          <p:cNvSpPr>
            <a:spLocks noGrp="1" noChangeArrowheads="1"/>
          </p:cNvSpPr>
          <p:nvPr>
            <p:ph type="title"/>
          </p:nvPr>
        </p:nvSpPr>
        <p:spPr>
          <a:xfrm>
            <a:off x="4643438" y="274638"/>
            <a:ext cx="4500562" cy="6583362"/>
          </a:xfrm>
        </p:spPr>
        <p:txBody>
          <a:bodyPr/>
          <a:lstStyle/>
          <a:p>
            <a:endParaRPr lang="el-GR" sz="3200" b="1" dirty="0">
              <a:solidFill>
                <a:schemeClr val="bg1"/>
              </a:solidFill>
            </a:endParaRPr>
          </a:p>
        </p:txBody>
      </p:sp>
      <p:pic>
        <p:nvPicPr>
          <p:cNvPr id="44034" name="Picture 2"/>
          <p:cNvPicPr>
            <a:picLocks noChangeAspect="1" noChangeArrowheads="1"/>
          </p:cNvPicPr>
          <p:nvPr/>
        </p:nvPicPr>
        <p:blipFill>
          <a:blip r:embed="rId2" cstate="print"/>
          <a:srcRect/>
          <a:stretch>
            <a:fillRect/>
          </a:stretch>
        </p:blipFill>
        <p:spPr bwMode="auto">
          <a:xfrm>
            <a:off x="1331640" y="0"/>
            <a:ext cx="4427984" cy="6825409"/>
          </a:xfrm>
          <a:prstGeom prst="rect">
            <a:avLst/>
          </a:prstGeom>
          <a:noFill/>
          <a:ln w="9525">
            <a:noFill/>
            <a:miter lim="800000"/>
            <a:headEnd/>
            <a:tailEnd/>
          </a:ln>
          <a:effectLst/>
        </p:spPr>
      </p:pic>
    </p:spTree>
    <p:extLst>
      <p:ext uri="{BB962C8B-B14F-4D97-AF65-F5344CB8AC3E}">
        <p14:creationId xmlns="" xmlns:p14="http://schemas.microsoft.com/office/powerpoint/2010/main" val="53071700"/>
      </p:ext>
    </p:extLst>
  </p:cSld>
  <p:clrMapOvr>
    <a:masterClrMapping/>
  </p:clrMapOvr>
</p:sld>
</file>

<file path=ppt/slides/slide165.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pic>
        <p:nvPicPr>
          <p:cNvPr id="41986" name="Picture 2"/>
          <p:cNvPicPr>
            <a:picLocks noChangeAspect="1" noChangeArrowheads="1"/>
          </p:cNvPicPr>
          <p:nvPr/>
        </p:nvPicPr>
        <p:blipFill>
          <a:blip r:embed="rId2" cstate="print"/>
          <a:srcRect/>
          <a:stretch>
            <a:fillRect/>
          </a:stretch>
        </p:blipFill>
        <p:spPr bwMode="auto">
          <a:xfrm>
            <a:off x="0" y="0"/>
            <a:ext cx="4681696" cy="6947836"/>
          </a:xfrm>
          <a:prstGeom prst="rect">
            <a:avLst/>
          </a:prstGeom>
          <a:noFill/>
          <a:ln w="9525">
            <a:noFill/>
            <a:miter lim="800000"/>
            <a:headEnd/>
            <a:tailEnd/>
          </a:ln>
          <a:effectLst/>
        </p:spPr>
      </p:pic>
      <p:pic>
        <p:nvPicPr>
          <p:cNvPr id="6" name="Picture 2"/>
          <p:cNvPicPr>
            <a:picLocks noChangeAspect="1" noChangeArrowheads="1"/>
          </p:cNvPicPr>
          <p:nvPr/>
        </p:nvPicPr>
        <p:blipFill>
          <a:blip r:embed="rId3" cstate="print"/>
          <a:srcRect/>
          <a:stretch>
            <a:fillRect/>
          </a:stretch>
        </p:blipFill>
        <p:spPr bwMode="auto">
          <a:xfrm>
            <a:off x="5357818" y="1000108"/>
            <a:ext cx="2831204" cy="4404463"/>
          </a:xfrm>
          <a:prstGeom prst="rect">
            <a:avLst/>
          </a:prstGeom>
          <a:noFill/>
          <a:ln w="9525">
            <a:noFill/>
            <a:miter lim="800000"/>
            <a:headEnd/>
            <a:tailEnd/>
          </a:ln>
          <a:effectLst/>
        </p:spPr>
      </p:pic>
    </p:spTree>
    <p:extLst>
      <p:ext uri="{BB962C8B-B14F-4D97-AF65-F5344CB8AC3E}">
        <p14:creationId xmlns="" xmlns:p14="http://schemas.microsoft.com/office/powerpoint/2010/main" val="3379458248"/>
      </p:ext>
    </p:extLst>
  </p:cSld>
  <p:clrMapOvr>
    <a:masterClrMapping/>
  </p:clrMapOvr>
</p:sld>
</file>

<file path=ppt/slides/slide166.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00706" name="Rectangle 2"/>
          <p:cNvSpPr>
            <a:spLocks noGrp="1" noChangeArrowheads="1"/>
          </p:cNvSpPr>
          <p:nvPr>
            <p:ph type="title"/>
          </p:nvPr>
        </p:nvSpPr>
        <p:spPr>
          <a:xfrm>
            <a:off x="5003800" y="274638"/>
            <a:ext cx="4140200" cy="1511288"/>
          </a:xfrm>
        </p:spPr>
        <p:txBody>
          <a:bodyPr/>
          <a:lstStyle/>
          <a:p>
            <a:r>
              <a:rPr lang="en-US" sz="2400" b="1" dirty="0">
                <a:solidFill>
                  <a:schemeClr val="bg1"/>
                </a:solidFill>
              </a:rPr>
              <a:t>Gardner Fox </a:t>
            </a:r>
            <a:r>
              <a:rPr lang="en-US" sz="2400" b="1" dirty="0" smtClean="0">
                <a:solidFill>
                  <a:schemeClr val="bg1"/>
                </a:solidFill>
              </a:rPr>
              <a:t/>
            </a:r>
            <a:br>
              <a:rPr lang="en-US" sz="2400" b="1" dirty="0" smtClean="0">
                <a:solidFill>
                  <a:schemeClr val="bg1"/>
                </a:solidFill>
              </a:rPr>
            </a:br>
            <a:r>
              <a:rPr lang="en-US" sz="2400" b="1" dirty="0" smtClean="0">
                <a:solidFill>
                  <a:schemeClr val="bg1"/>
                </a:solidFill>
              </a:rPr>
              <a:t>Harry </a:t>
            </a:r>
            <a:r>
              <a:rPr lang="en-US" sz="2400" b="1" dirty="0">
                <a:solidFill>
                  <a:schemeClr val="bg1"/>
                </a:solidFill>
              </a:rPr>
              <a:t>Lambert </a:t>
            </a:r>
            <a:br>
              <a:rPr lang="en-US" sz="2400" b="1" dirty="0">
                <a:solidFill>
                  <a:schemeClr val="bg1"/>
                </a:solidFill>
              </a:rPr>
            </a:br>
            <a:r>
              <a:rPr lang="en-US" sz="2400" b="1" dirty="0">
                <a:solidFill>
                  <a:schemeClr val="bg1"/>
                </a:solidFill>
              </a:rPr>
              <a:t/>
            </a:r>
            <a:br>
              <a:rPr lang="en-US" sz="2400" b="1" dirty="0">
                <a:solidFill>
                  <a:schemeClr val="bg1"/>
                </a:solidFill>
              </a:rPr>
            </a:br>
            <a:r>
              <a:rPr lang="en-US" sz="2400" b="1" dirty="0">
                <a:solidFill>
                  <a:schemeClr val="bg1"/>
                </a:solidFill>
              </a:rPr>
              <a:t>Flash </a:t>
            </a:r>
            <a:br>
              <a:rPr lang="en-US" sz="2400" b="1" dirty="0">
                <a:solidFill>
                  <a:schemeClr val="bg1"/>
                </a:solidFill>
              </a:rPr>
            </a:br>
            <a:r>
              <a:rPr lang="en-US" sz="2400" b="1" dirty="0">
                <a:solidFill>
                  <a:schemeClr val="bg1"/>
                </a:solidFill>
              </a:rPr>
              <a:t/>
            </a:r>
            <a:br>
              <a:rPr lang="en-US" sz="2400" b="1" dirty="0">
                <a:solidFill>
                  <a:schemeClr val="bg1"/>
                </a:solidFill>
              </a:rPr>
            </a:br>
            <a:r>
              <a:rPr lang="en-US" sz="2400" b="1" dirty="0">
                <a:solidFill>
                  <a:schemeClr val="bg1"/>
                </a:solidFill>
              </a:rPr>
              <a:t>1940</a:t>
            </a:r>
            <a:r>
              <a:rPr lang="en-US" sz="2400" b="1" dirty="0"/>
              <a:t> </a:t>
            </a:r>
            <a:endParaRPr lang="el-GR" sz="2400" b="1" dirty="0"/>
          </a:p>
        </p:txBody>
      </p:sp>
      <p:pic>
        <p:nvPicPr>
          <p:cNvPr id="200708" name="Picture 4" descr="scan038"/>
          <p:cNvPicPr>
            <a:picLocks noChangeAspect="1" noChangeArrowheads="1"/>
          </p:cNvPicPr>
          <p:nvPr/>
        </p:nvPicPr>
        <p:blipFill>
          <a:blip r:embed="rId2" cstate="print"/>
          <a:srcRect/>
          <a:stretch>
            <a:fillRect/>
          </a:stretch>
        </p:blipFill>
        <p:spPr bwMode="auto">
          <a:xfrm>
            <a:off x="0" y="0"/>
            <a:ext cx="4929188" cy="7316788"/>
          </a:xfrm>
          <a:prstGeom prst="rect">
            <a:avLst/>
          </a:prstGeom>
          <a:noFill/>
        </p:spPr>
      </p:pic>
      <p:pic>
        <p:nvPicPr>
          <p:cNvPr id="4" name="Picture 2"/>
          <p:cNvPicPr>
            <a:picLocks noGrp="1" noChangeAspect="1" noChangeArrowheads="1"/>
          </p:cNvPicPr>
          <p:nvPr>
            <p:ph idx="1"/>
          </p:nvPr>
        </p:nvPicPr>
        <p:blipFill>
          <a:blip r:embed="rId3" cstate="print"/>
          <a:srcRect/>
          <a:stretch>
            <a:fillRect/>
          </a:stretch>
        </p:blipFill>
        <p:spPr bwMode="auto">
          <a:xfrm>
            <a:off x="5929322" y="2285992"/>
            <a:ext cx="2857520" cy="4394138"/>
          </a:xfrm>
          <a:prstGeom prst="rect">
            <a:avLst/>
          </a:prstGeom>
          <a:noFill/>
          <a:ln w="9525">
            <a:noFill/>
            <a:miter lim="800000"/>
            <a:headEnd/>
            <a:tailEnd/>
          </a:ln>
          <a:effectLst/>
        </p:spPr>
      </p:pic>
    </p:spTree>
    <p:extLst>
      <p:ext uri="{BB962C8B-B14F-4D97-AF65-F5344CB8AC3E}">
        <p14:creationId xmlns="" xmlns:p14="http://schemas.microsoft.com/office/powerpoint/2010/main" val="4111808548"/>
      </p:ext>
    </p:extLst>
  </p:cSld>
  <p:clrMapOvr>
    <a:masterClrMapping/>
  </p:clrMapOvr>
</p:sld>
</file>

<file path=ppt/slides/slide167.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pic>
        <p:nvPicPr>
          <p:cNvPr id="81922" name="Picture 2"/>
          <p:cNvPicPr>
            <a:picLocks noGrp="1" noChangeAspect="1" noChangeArrowheads="1"/>
          </p:cNvPicPr>
          <p:nvPr>
            <p:ph idx="1"/>
          </p:nvPr>
        </p:nvPicPr>
        <p:blipFill>
          <a:blip r:embed="rId2" cstate="print"/>
          <a:srcRect/>
          <a:stretch>
            <a:fillRect/>
          </a:stretch>
        </p:blipFill>
        <p:spPr bwMode="auto">
          <a:xfrm>
            <a:off x="0" y="0"/>
            <a:ext cx="4357686" cy="6646741"/>
          </a:xfrm>
          <a:prstGeom prst="rect">
            <a:avLst/>
          </a:prstGeom>
          <a:noFill/>
          <a:ln w="9525">
            <a:noFill/>
            <a:miter lim="800000"/>
            <a:headEnd/>
            <a:tailEnd/>
          </a:ln>
          <a:effectLst/>
        </p:spPr>
      </p:pic>
      <p:pic>
        <p:nvPicPr>
          <p:cNvPr id="4" name="Picture 2"/>
          <p:cNvPicPr>
            <a:picLocks noChangeAspect="1" noChangeArrowheads="1"/>
          </p:cNvPicPr>
          <p:nvPr/>
        </p:nvPicPr>
        <p:blipFill>
          <a:blip r:embed="rId3" cstate="print"/>
          <a:srcRect/>
          <a:stretch>
            <a:fillRect/>
          </a:stretch>
        </p:blipFill>
        <p:spPr bwMode="auto">
          <a:xfrm>
            <a:off x="4572000" y="142852"/>
            <a:ext cx="2094491" cy="3286148"/>
          </a:xfrm>
          <a:prstGeom prst="rect">
            <a:avLst/>
          </a:prstGeom>
          <a:noFill/>
          <a:ln w="9525">
            <a:noFill/>
            <a:miter lim="800000"/>
            <a:headEnd/>
            <a:tailEnd/>
          </a:ln>
          <a:effectLst/>
        </p:spPr>
      </p:pic>
      <p:pic>
        <p:nvPicPr>
          <p:cNvPr id="5" name="Picture 2"/>
          <p:cNvPicPr>
            <a:picLocks noChangeAspect="1" noChangeArrowheads="1"/>
          </p:cNvPicPr>
          <p:nvPr/>
        </p:nvPicPr>
        <p:blipFill>
          <a:blip r:embed="rId4" cstate="print"/>
          <a:srcRect/>
          <a:stretch>
            <a:fillRect/>
          </a:stretch>
        </p:blipFill>
        <p:spPr bwMode="auto">
          <a:xfrm>
            <a:off x="6634891" y="3056320"/>
            <a:ext cx="2509109" cy="3801680"/>
          </a:xfrm>
          <a:prstGeom prst="rect">
            <a:avLst/>
          </a:prstGeom>
          <a:noFill/>
          <a:ln w="9525">
            <a:noFill/>
            <a:miter lim="800000"/>
            <a:headEnd/>
            <a:tailEnd/>
          </a:ln>
          <a:effectLst/>
        </p:spPr>
      </p:pic>
    </p:spTree>
    <p:extLst>
      <p:ext uri="{BB962C8B-B14F-4D97-AF65-F5344CB8AC3E}">
        <p14:creationId xmlns="" xmlns:p14="http://schemas.microsoft.com/office/powerpoint/2010/main" val="2760697249"/>
      </p:ext>
    </p:extLst>
  </p:cSld>
  <p:clrMapOvr>
    <a:masterClrMapping/>
  </p:clrMapOvr>
</p:sld>
</file>

<file path=ppt/slides/slide168.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1 - Τίτλος"/>
          <p:cNvSpPr>
            <a:spLocks noGrp="1"/>
          </p:cNvSpPr>
          <p:nvPr>
            <p:ph type="title"/>
          </p:nvPr>
        </p:nvSpPr>
        <p:spPr/>
        <p:txBody>
          <a:bodyPr/>
          <a:lstStyle/>
          <a:p>
            <a:endParaRPr lang="el-GR"/>
          </a:p>
        </p:txBody>
      </p:sp>
      <p:pic>
        <p:nvPicPr>
          <p:cNvPr id="83970" name="Picture 2"/>
          <p:cNvPicPr>
            <a:picLocks noGrp="1" noChangeAspect="1" noChangeArrowheads="1"/>
          </p:cNvPicPr>
          <p:nvPr>
            <p:ph idx="1"/>
          </p:nvPr>
        </p:nvPicPr>
        <p:blipFill>
          <a:blip r:embed="rId2" cstate="print"/>
          <a:srcRect/>
          <a:stretch>
            <a:fillRect/>
          </a:stretch>
        </p:blipFill>
        <p:spPr bwMode="auto">
          <a:xfrm>
            <a:off x="1619672" y="0"/>
            <a:ext cx="4320480" cy="6767868"/>
          </a:xfrm>
          <a:prstGeom prst="rect">
            <a:avLst/>
          </a:prstGeom>
          <a:noFill/>
          <a:ln w="9525">
            <a:noFill/>
            <a:miter lim="800000"/>
            <a:headEnd/>
            <a:tailEnd/>
          </a:ln>
          <a:effectLst/>
        </p:spPr>
      </p:pic>
    </p:spTree>
    <p:extLst>
      <p:ext uri="{BB962C8B-B14F-4D97-AF65-F5344CB8AC3E}">
        <p14:creationId xmlns="" xmlns:p14="http://schemas.microsoft.com/office/powerpoint/2010/main" val="390791838"/>
      </p:ext>
    </p:extLst>
  </p:cSld>
  <p:clrMapOvr>
    <a:masterClrMapping/>
  </p:clrMapOvr>
</p:sld>
</file>

<file path=ppt/slides/slide169.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pic>
        <p:nvPicPr>
          <p:cNvPr id="86018" name="Picture 2"/>
          <p:cNvPicPr>
            <a:picLocks noGrp="1" noChangeAspect="1" noChangeArrowheads="1"/>
          </p:cNvPicPr>
          <p:nvPr>
            <p:ph idx="1"/>
          </p:nvPr>
        </p:nvPicPr>
        <p:blipFill>
          <a:blip r:embed="rId2" cstate="print"/>
          <a:srcRect/>
          <a:stretch>
            <a:fillRect/>
          </a:stretch>
        </p:blipFill>
        <p:spPr bwMode="auto">
          <a:xfrm>
            <a:off x="0" y="-16972"/>
            <a:ext cx="4485438" cy="6874972"/>
          </a:xfrm>
          <a:prstGeom prst="rect">
            <a:avLst/>
          </a:prstGeom>
          <a:noFill/>
          <a:ln w="9525">
            <a:noFill/>
            <a:miter lim="800000"/>
            <a:headEnd/>
            <a:tailEnd/>
          </a:ln>
          <a:effectLst/>
        </p:spPr>
      </p:pic>
      <p:pic>
        <p:nvPicPr>
          <p:cNvPr id="4" name="Picture 2"/>
          <p:cNvPicPr>
            <a:picLocks noChangeAspect="1" noChangeArrowheads="1"/>
          </p:cNvPicPr>
          <p:nvPr/>
        </p:nvPicPr>
        <p:blipFill>
          <a:blip r:embed="rId3" cstate="print"/>
          <a:srcRect/>
          <a:stretch>
            <a:fillRect/>
          </a:stretch>
        </p:blipFill>
        <p:spPr bwMode="auto">
          <a:xfrm>
            <a:off x="4714876" y="142852"/>
            <a:ext cx="2562199" cy="3944972"/>
          </a:xfrm>
          <a:prstGeom prst="rect">
            <a:avLst/>
          </a:prstGeom>
          <a:noFill/>
          <a:ln w="9525">
            <a:noFill/>
            <a:miter lim="800000"/>
            <a:headEnd/>
            <a:tailEnd/>
          </a:ln>
          <a:effectLst/>
        </p:spPr>
      </p:pic>
      <p:pic>
        <p:nvPicPr>
          <p:cNvPr id="5" name="Picture 2"/>
          <p:cNvPicPr>
            <a:picLocks noChangeAspect="1" noChangeArrowheads="1"/>
          </p:cNvPicPr>
          <p:nvPr/>
        </p:nvPicPr>
        <p:blipFill>
          <a:blip r:embed="rId4" cstate="print"/>
          <a:srcRect/>
          <a:stretch>
            <a:fillRect/>
          </a:stretch>
        </p:blipFill>
        <p:spPr bwMode="auto">
          <a:xfrm>
            <a:off x="6643702" y="3235162"/>
            <a:ext cx="2327344" cy="3622838"/>
          </a:xfrm>
          <a:prstGeom prst="rect">
            <a:avLst/>
          </a:prstGeom>
          <a:noFill/>
          <a:ln w="9525">
            <a:noFill/>
            <a:miter lim="800000"/>
            <a:headEnd/>
            <a:tailEnd/>
          </a:ln>
          <a:effectLst/>
        </p:spPr>
      </p:pic>
    </p:spTree>
    <p:extLst>
      <p:ext uri="{BB962C8B-B14F-4D97-AF65-F5344CB8AC3E}">
        <p14:creationId xmlns="" xmlns:p14="http://schemas.microsoft.com/office/powerpoint/2010/main" val="380987863"/>
      </p:ext>
    </p:extLst>
  </p:cSld>
  <p:clrMapOvr>
    <a:masterClrMapping/>
  </p:clrMapOvr>
</p:sld>
</file>

<file path=ppt/slides/slide170.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1 - Τίτλος"/>
          <p:cNvSpPr>
            <a:spLocks noGrp="1"/>
          </p:cNvSpPr>
          <p:nvPr>
            <p:ph type="title"/>
          </p:nvPr>
        </p:nvSpPr>
        <p:spPr>
          <a:xfrm>
            <a:off x="5148064" y="274638"/>
            <a:ext cx="3995936" cy="6394722"/>
          </a:xfrm>
        </p:spPr>
        <p:txBody>
          <a:bodyPr/>
          <a:lstStyle/>
          <a:p>
            <a:r>
              <a:rPr lang="en-US" sz="3200" b="1" dirty="0" smtClean="0">
                <a:solidFill>
                  <a:schemeClr val="bg1"/>
                </a:solidFill>
              </a:rPr>
              <a:t>Black Goliath, </a:t>
            </a:r>
            <a:r>
              <a:rPr lang="el-GR" sz="3200" b="1" dirty="0" smtClean="0">
                <a:solidFill>
                  <a:schemeClr val="bg1"/>
                </a:solidFill>
              </a:rPr>
              <a:t>1976 </a:t>
            </a:r>
            <a:br>
              <a:rPr lang="el-GR" sz="3200" b="1" dirty="0" smtClean="0">
                <a:solidFill>
                  <a:schemeClr val="bg1"/>
                </a:solidFill>
              </a:rPr>
            </a:br>
            <a:r>
              <a:rPr lang="el-GR" sz="2000" b="1" dirty="0" smtClean="0">
                <a:solidFill>
                  <a:schemeClr val="bg1"/>
                </a:solidFill>
              </a:rPr>
              <a:t>(πρωτοεμφανίστηκε το 1966)</a:t>
            </a:r>
            <a:endParaRPr lang="el-GR" sz="2000" b="1" dirty="0">
              <a:solidFill>
                <a:schemeClr val="bg1"/>
              </a:solidFill>
            </a:endParaRPr>
          </a:p>
        </p:txBody>
      </p:sp>
      <p:pic>
        <p:nvPicPr>
          <p:cNvPr id="74755" name="Picture 3"/>
          <p:cNvPicPr>
            <a:picLocks noGrp="1" noChangeAspect="1" noChangeArrowheads="1"/>
          </p:cNvPicPr>
          <p:nvPr>
            <p:ph idx="1"/>
          </p:nvPr>
        </p:nvPicPr>
        <p:blipFill>
          <a:blip r:embed="rId2" cstate="print"/>
          <a:srcRect/>
          <a:stretch>
            <a:fillRect/>
          </a:stretch>
        </p:blipFill>
        <p:spPr bwMode="auto">
          <a:xfrm>
            <a:off x="611560" y="0"/>
            <a:ext cx="4537075" cy="6741530"/>
          </a:xfrm>
          <a:prstGeom prst="rect">
            <a:avLst/>
          </a:prstGeom>
          <a:noFill/>
          <a:ln w="9525">
            <a:noFill/>
            <a:miter lim="800000"/>
            <a:headEnd/>
            <a:tailEnd/>
          </a:ln>
          <a:effectLst/>
        </p:spPr>
      </p:pic>
    </p:spTree>
    <p:extLst>
      <p:ext uri="{BB962C8B-B14F-4D97-AF65-F5344CB8AC3E}">
        <p14:creationId xmlns="" xmlns:p14="http://schemas.microsoft.com/office/powerpoint/2010/main" val="436624875"/>
      </p:ext>
    </p:extLst>
  </p:cSld>
  <p:clrMapOvr>
    <a:masterClrMapping/>
  </p:clrMapOvr>
</p:sld>
</file>

<file path=ppt/slides/slide171.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1 - Τίτλος"/>
          <p:cNvSpPr>
            <a:spLocks noGrp="1"/>
          </p:cNvSpPr>
          <p:nvPr>
            <p:ph type="title"/>
          </p:nvPr>
        </p:nvSpPr>
        <p:spPr>
          <a:xfrm>
            <a:off x="4716016" y="274638"/>
            <a:ext cx="4427984" cy="6583362"/>
          </a:xfrm>
        </p:spPr>
        <p:txBody>
          <a:bodyPr/>
          <a:lstStyle/>
          <a:p>
            <a:r>
              <a:rPr lang="en-US" sz="3200" b="1" dirty="0" smtClean="0">
                <a:solidFill>
                  <a:schemeClr val="bg1"/>
                </a:solidFill>
              </a:rPr>
              <a:t>Black Panther, 1975 </a:t>
            </a:r>
            <a:r>
              <a:rPr lang="en-US" sz="2000" b="1" dirty="0" smtClean="0">
                <a:solidFill>
                  <a:schemeClr val="bg1"/>
                </a:solidFill>
              </a:rPr>
              <a:t>(</a:t>
            </a:r>
            <a:r>
              <a:rPr lang="el-GR" sz="2000" b="1" dirty="0" smtClean="0">
                <a:solidFill>
                  <a:schemeClr val="bg1"/>
                </a:solidFill>
              </a:rPr>
              <a:t>πρωτοεμφανίστηκε το 1966)</a:t>
            </a:r>
            <a:endParaRPr lang="el-GR" sz="2000" b="1" dirty="0">
              <a:solidFill>
                <a:schemeClr val="bg1"/>
              </a:solidFill>
            </a:endParaRPr>
          </a:p>
        </p:txBody>
      </p:sp>
      <p:pic>
        <p:nvPicPr>
          <p:cNvPr id="75778" name="Picture 2"/>
          <p:cNvPicPr>
            <a:picLocks noGrp="1" noChangeAspect="1" noChangeArrowheads="1"/>
          </p:cNvPicPr>
          <p:nvPr>
            <p:ph idx="1"/>
          </p:nvPr>
        </p:nvPicPr>
        <p:blipFill>
          <a:blip r:embed="rId2" cstate="print"/>
          <a:srcRect/>
          <a:stretch>
            <a:fillRect/>
          </a:stretch>
        </p:blipFill>
        <p:spPr bwMode="auto">
          <a:xfrm>
            <a:off x="107504" y="0"/>
            <a:ext cx="4608512" cy="6806772"/>
          </a:xfrm>
          <a:prstGeom prst="rect">
            <a:avLst/>
          </a:prstGeom>
          <a:noFill/>
          <a:ln w="9525">
            <a:noFill/>
            <a:miter lim="800000"/>
            <a:headEnd/>
            <a:tailEnd/>
          </a:ln>
          <a:effectLst/>
        </p:spPr>
      </p:pic>
    </p:spTree>
    <p:extLst>
      <p:ext uri="{BB962C8B-B14F-4D97-AF65-F5344CB8AC3E}">
        <p14:creationId xmlns="" xmlns:p14="http://schemas.microsoft.com/office/powerpoint/2010/main" val="2504177860"/>
      </p:ext>
    </p:extLst>
  </p:cSld>
  <p:clrMapOvr>
    <a:masterClrMapping/>
  </p:clrMapOvr>
</p:sld>
</file>

<file path=ppt/slides/slide172.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1 - Τίτλος"/>
          <p:cNvSpPr>
            <a:spLocks noGrp="1"/>
          </p:cNvSpPr>
          <p:nvPr>
            <p:ph type="title"/>
          </p:nvPr>
        </p:nvSpPr>
        <p:spPr>
          <a:xfrm>
            <a:off x="4644008" y="274638"/>
            <a:ext cx="4499992" cy="6583362"/>
          </a:xfrm>
        </p:spPr>
        <p:txBody>
          <a:bodyPr/>
          <a:lstStyle/>
          <a:p>
            <a:r>
              <a:rPr lang="en-US" sz="3200" b="1" dirty="0" smtClean="0">
                <a:solidFill>
                  <a:schemeClr val="bg1"/>
                </a:solidFill>
              </a:rPr>
              <a:t>Luke Cage, 1972</a:t>
            </a:r>
            <a:endParaRPr lang="el-GR" sz="3200" dirty="0"/>
          </a:p>
        </p:txBody>
      </p:sp>
      <p:pic>
        <p:nvPicPr>
          <p:cNvPr id="76803" name="Picture 3"/>
          <p:cNvPicPr>
            <a:picLocks noGrp="1" noChangeAspect="1" noChangeArrowheads="1"/>
          </p:cNvPicPr>
          <p:nvPr>
            <p:ph idx="1"/>
          </p:nvPr>
        </p:nvPicPr>
        <p:blipFill>
          <a:blip r:embed="rId2" cstate="print"/>
          <a:srcRect/>
          <a:stretch>
            <a:fillRect/>
          </a:stretch>
        </p:blipFill>
        <p:spPr bwMode="auto">
          <a:xfrm>
            <a:off x="0" y="0"/>
            <a:ext cx="4572000" cy="6860832"/>
          </a:xfrm>
          <a:prstGeom prst="rect">
            <a:avLst/>
          </a:prstGeom>
          <a:noFill/>
          <a:ln w="9525">
            <a:noFill/>
            <a:miter lim="800000"/>
            <a:headEnd/>
            <a:tailEnd/>
          </a:ln>
          <a:effectLst/>
        </p:spPr>
      </p:pic>
    </p:spTree>
    <p:extLst>
      <p:ext uri="{BB962C8B-B14F-4D97-AF65-F5344CB8AC3E}">
        <p14:creationId xmlns="" xmlns:p14="http://schemas.microsoft.com/office/powerpoint/2010/main" val="4214160851"/>
      </p:ext>
    </p:extLst>
  </p:cSld>
  <p:clrMapOvr>
    <a:masterClrMapping/>
  </p:clrMapOvr>
</p:sld>
</file>

<file path=ppt/slides/slide173.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1 - Τίτλος"/>
          <p:cNvSpPr>
            <a:spLocks noGrp="1"/>
          </p:cNvSpPr>
          <p:nvPr>
            <p:ph type="title"/>
          </p:nvPr>
        </p:nvSpPr>
        <p:spPr>
          <a:xfrm>
            <a:off x="4572000" y="2564904"/>
            <a:ext cx="4572000" cy="1143000"/>
          </a:xfrm>
        </p:spPr>
        <p:txBody>
          <a:bodyPr/>
          <a:lstStyle/>
          <a:p>
            <a:r>
              <a:rPr lang="en-US" sz="3200" b="1" dirty="0" err="1" smtClean="0">
                <a:solidFill>
                  <a:schemeClr val="bg1"/>
                </a:solidFill>
              </a:rPr>
              <a:t>Northstar</a:t>
            </a:r>
            <a:r>
              <a:rPr lang="en-US" sz="3200" b="1" dirty="0" smtClean="0">
                <a:solidFill>
                  <a:schemeClr val="bg1"/>
                </a:solidFill>
              </a:rPr>
              <a:t>, 2012</a:t>
            </a:r>
            <a:br>
              <a:rPr lang="en-US" sz="3200" b="1" dirty="0" smtClean="0">
                <a:solidFill>
                  <a:schemeClr val="bg1"/>
                </a:solidFill>
              </a:rPr>
            </a:br>
            <a:r>
              <a:rPr lang="en-US" sz="2000" b="1" dirty="0" smtClean="0">
                <a:solidFill>
                  <a:schemeClr val="bg1"/>
                </a:solidFill>
              </a:rPr>
              <a:t>(</a:t>
            </a:r>
            <a:r>
              <a:rPr lang="el-GR" sz="2000" b="1" dirty="0" smtClean="0">
                <a:solidFill>
                  <a:schemeClr val="bg1"/>
                </a:solidFill>
              </a:rPr>
              <a:t>πρωτοεμφανίστηκε το 1992)</a:t>
            </a:r>
            <a:endParaRPr lang="el-GR" sz="2000" b="1" dirty="0">
              <a:solidFill>
                <a:schemeClr val="bg1"/>
              </a:solidFill>
            </a:endParaRPr>
          </a:p>
        </p:txBody>
      </p:sp>
      <p:pic>
        <p:nvPicPr>
          <p:cNvPr id="77826" name="Picture 2"/>
          <p:cNvPicPr>
            <a:picLocks noGrp="1" noChangeAspect="1" noChangeArrowheads="1"/>
          </p:cNvPicPr>
          <p:nvPr>
            <p:ph idx="1"/>
          </p:nvPr>
        </p:nvPicPr>
        <p:blipFill>
          <a:blip r:embed="rId2" cstate="print"/>
          <a:srcRect/>
          <a:stretch>
            <a:fillRect/>
          </a:stretch>
        </p:blipFill>
        <p:spPr bwMode="auto">
          <a:xfrm>
            <a:off x="0" y="-34612"/>
            <a:ext cx="4536504" cy="6892612"/>
          </a:xfrm>
          <a:prstGeom prst="rect">
            <a:avLst/>
          </a:prstGeom>
          <a:noFill/>
          <a:ln w="9525">
            <a:noFill/>
            <a:miter lim="800000"/>
            <a:headEnd/>
            <a:tailEnd/>
          </a:ln>
          <a:effectLst/>
        </p:spPr>
      </p:pic>
    </p:spTree>
    <p:extLst>
      <p:ext uri="{BB962C8B-B14F-4D97-AF65-F5344CB8AC3E}">
        <p14:creationId xmlns="" xmlns:p14="http://schemas.microsoft.com/office/powerpoint/2010/main" val="4218468435"/>
      </p:ext>
    </p:extLst>
  </p:cSld>
  <p:clrMapOvr>
    <a:masterClrMapping/>
  </p:clrMapOvr>
</p:sld>
</file>

<file path=ppt/slides/slide174.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1 - Τίτλος"/>
          <p:cNvSpPr>
            <a:spLocks noGrp="1"/>
          </p:cNvSpPr>
          <p:nvPr>
            <p:ph type="title"/>
          </p:nvPr>
        </p:nvSpPr>
        <p:spPr>
          <a:xfrm>
            <a:off x="4427984" y="274638"/>
            <a:ext cx="4716016" cy="6466730"/>
          </a:xfrm>
        </p:spPr>
        <p:txBody>
          <a:bodyPr/>
          <a:lstStyle/>
          <a:p>
            <a:r>
              <a:rPr lang="en-US" sz="3200" b="1" dirty="0" smtClean="0">
                <a:solidFill>
                  <a:schemeClr val="bg1"/>
                </a:solidFill>
              </a:rPr>
              <a:t>Knockout and Scandal</a:t>
            </a:r>
            <a:endParaRPr lang="el-GR" sz="3200" b="1" dirty="0">
              <a:solidFill>
                <a:schemeClr val="bg1"/>
              </a:solidFill>
            </a:endParaRPr>
          </a:p>
        </p:txBody>
      </p:sp>
      <p:pic>
        <p:nvPicPr>
          <p:cNvPr id="79874" name="Picture 2"/>
          <p:cNvPicPr>
            <a:picLocks noGrp="1" noChangeAspect="1" noChangeArrowheads="1"/>
          </p:cNvPicPr>
          <p:nvPr>
            <p:ph idx="1"/>
          </p:nvPr>
        </p:nvPicPr>
        <p:blipFill>
          <a:blip r:embed="rId2" cstate="print"/>
          <a:srcRect/>
          <a:stretch>
            <a:fillRect/>
          </a:stretch>
        </p:blipFill>
        <p:spPr bwMode="auto">
          <a:xfrm>
            <a:off x="0" y="0"/>
            <a:ext cx="4427984" cy="6808191"/>
          </a:xfrm>
          <a:prstGeom prst="rect">
            <a:avLst/>
          </a:prstGeom>
          <a:noFill/>
          <a:ln w="9525">
            <a:noFill/>
            <a:miter lim="800000"/>
            <a:headEnd/>
            <a:tailEnd/>
          </a:ln>
          <a:effectLst/>
        </p:spPr>
      </p:pic>
    </p:spTree>
    <p:extLst>
      <p:ext uri="{BB962C8B-B14F-4D97-AF65-F5344CB8AC3E}">
        <p14:creationId xmlns="" xmlns:p14="http://schemas.microsoft.com/office/powerpoint/2010/main" val="3878889722"/>
      </p:ext>
    </p:extLst>
  </p:cSld>
  <p:clrMapOvr>
    <a:masterClrMapping/>
  </p:clrMapOvr>
</p:sld>
</file>

<file path=ppt/slides/slide175.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1 - Τίτλος"/>
          <p:cNvSpPr>
            <a:spLocks noGrp="1"/>
          </p:cNvSpPr>
          <p:nvPr>
            <p:ph type="title"/>
          </p:nvPr>
        </p:nvSpPr>
        <p:spPr>
          <a:xfrm>
            <a:off x="457200" y="0"/>
            <a:ext cx="8229600" cy="620688"/>
          </a:xfrm>
        </p:spPr>
        <p:txBody>
          <a:bodyPr/>
          <a:lstStyle/>
          <a:p>
            <a:r>
              <a:rPr lang="en-US" sz="3200" b="1" dirty="0" err="1" smtClean="0">
                <a:solidFill>
                  <a:schemeClr val="bg1"/>
                </a:solidFill>
              </a:rPr>
              <a:t>Alisia</a:t>
            </a:r>
            <a:r>
              <a:rPr lang="en-US" sz="3200" b="1" dirty="0" smtClean="0">
                <a:solidFill>
                  <a:schemeClr val="bg1"/>
                </a:solidFill>
              </a:rPr>
              <a:t> </a:t>
            </a:r>
            <a:r>
              <a:rPr lang="en-US" sz="3200" b="1" dirty="0" err="1" smtClean="0">
                <a:solidFill>
                  <a:schemeClr val="bg1"/>
                </a:solidFill>
              </a:rPr>
              <a:t>Yeoh</a:t>
            </a:r>
            <a:r>
              <a:rPr lang="en-US" sz="3200" b="1" dirty="0" smtClean="0">
                <a:solidFill>
                  <a:schemeClr val="bg1"/>
                </a:solidFill>
              </a:rPr>
              <a:t>,</a:t>
            </a:r>
            <a:r>
              <a:rPr lang="el-GR" sz="3200" b="1" dirty="0" smtClean="0">
                <a:solidFill>
                  <a:schemeClr val="bg1"/>
                </a:solidFill>
              </a:rPr>
              <a:t> 2012</a:t>
            </a:r>
            <a:endParaRPr lang="el-GR" sz="3200" b="1" dirty="0">
              <a:solidFill>
                <a:schemeClr val="bg1"/>
              </a:solidFill>
            </a:endParaRPr>
          </a:p>
        </p:txBody>
      </p:sp>
      <p:pic>
        <p:nvPicPr>
          <p:cNvPr id="78850" name="Picture 2"/>
          <p:cNvPicPr>
            <a:picLocks noGrp="1" noChangeAspect="1" noChangeArrowheads="1"/>
          </p:cNvPicPr>
          <p:nvPr>
            <p:ph idx="1"/>
          </p:nvPr>
        </p:nvPicPr>
        <p:blipFill>
          <a:blip r:embed="rId2" cstate="print"/>
          <a:srcRect/>
          <a:stretch>
            <a:fillRect/>
          </a:stretch>
        </p:blipFill>
        <p:spPr bwMode="auto">
          <a:xfrm>
            <a:off x="611560" y="620688"/>
            <a:ext cx="8233974" cy="6381328"/>
          </a:xfrm>
          <a:prstGeom prst="rect">
            <a:avLst/>
          </a:prstGeom>
          <a:noFill/>
          <a:ln w="9525">
            <a:noFill/>
            <a:miter lim="800000"/>
            <a:headEnd/>
            <a:tailEnd/>
          </a:ln>
          <a:effectLst/>
        </p:spPr>
      </p:pic>
    </p:spTree>
    <p:extLst>
      <p:ext uri="{BB962C8B-B14F-4D97-AF65-F5344CB8AC3E}">
        <p14:creationId xmlns="" xmlns:p14="http://schemas.microsoft.com/office/powerpoint/2010/main" val="3316523083"/>
      </p:ext>
    </p:extLst>
  </p:cSld>
  <p:clrMapOvr>
    <a:masterClrMapping/>
  </p:clrMapOvr>
</p:sld>
</file>

<file path=ppt/slides/slide176.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1 - Τίτλος"/>
          <p:cNvSpPr>
            <a:spLocks noGrp="1"/>
          </p:cNvSpPr>
          <p:nvPr>
            <p:ph type="title"/>
          </p:nvPr>
        </p:nvSpPr>
        <p:spPr/>
        <p:txBody>
          <a:bodyPr/>
          <a:lstStyle/>
          <a:p>
            <a:endParaRPr lang="el-GR"/>
          </a:p>
        </p:txBody>
      </p:sp>
      <p:pic>
        <p:nvPicPr>
          <p:cNvPr id="67586" name="Picture 2"/>
          <p:cNvPicPr>
            <a:picLocks noGrp="1" noChangeAspect="1" noChangeArrowheads="1"/>
          </p:cNvPicPr>
          <p:nvPr>
            <p:ph idx="1"/>
          </p:nvPr>
        </p:nvPicPr>
        <p:blipFill>
          <a:blip r:embed="rId2" cstate="print"/>
          <a:srcRect/>
          <a:stretch>
            <a:fillRect/>
          </a:stretch>
        </p:blipFill>
        <p:spPr bwMode="auto">
          <a:xfrm>
            <a:off x="1187624" y="0"/>
            <a:ext cx="4392488" cy="6796886"/>
          </a:xfrm>
          <a:prstGeom prst="rect">
            <a:avLst/>
          </a:prstGeom>
          <a:noFill/>
          <a:ln w="9525">
            <a:noFill/>
            <a:miter lim="800000"/>
            <a:headEnd/>
            <a:tailEnd/>
          </a:ln>
          <a:effectLst/>
        </p:spPr>
      </p:pic>
      <p:sp>
        <p:nvSpPr>
          <p:cNvPr id="5" name="4 - Ορθογώνιο"/>
          <p:cNvSpPr/>
          <p:nvPr/>
        </p:nvSpPr>
        <p:spPr>
          <a:xfrm>
            <a:off x="5724128" y="2564904"/>
            <a:ext cx="3419872" cy="3600986"/>
          </a:xfrm>
          <a:prstGeom prst="rect">
            <a:avLst/>
          </a:prstGeom>
        </p:spPr>
        <p:txBody>
          <a:bodyPr wrap="square">
            <a:spAutoFit/>
          </a:bodyPr>
          <a:lstStyle/>
          <a:p>
            <a:pPr algn="ctr" fontAlgn="base">
              <a:spcBef>
                <a:spcPct val="0"/>
              </a:spcBef>
              <a:spcAft>
                <a:spcPct val="0"/>
              </a:spcAft>
            </a:pPr>
            <a:r>
              <a:rPr lang="en-US" b="1" dirty="0">
                <a:solidFill>
                  <a:srgbClr val="FFFFFF"/>
                </a:solidFill>
              </a:rPr>
              <a:t/>
            </a:r>
            <a:br>
              <a:rPr lang="en-US" b="1" dirty="0">
                <a:solidFill>
                  <a:srgbClr val="FFFFFF"/>
                </a:solidFill>
              </a:rPr>
            </a:br>
            <a:r>
              <a:rPr lang="en-US" sz="3200" b="1" dirty="0">
                <a:solidFill>
                  <a:srgbClr val="FFFFFF"/>
                </a:solidFill>
              </a:rPr>
              <a:t>Frank Miller,</a:t>
            </a:r>
          </a:p>
          <a:p>
            <a:pPr algn="ctr" fontAlgn="base">
              <a:spcBef>
                <a:spcPct val="0"/>
              </a:spcBef>
              <a:spcAft>
                <a:spcPct val="0"/>
              </a:spcAft>
            </a:pPr>
            <a:r>
              <a:rPr lang="en-US" sz="3200" b="1" dirty="0">
                <a:solidFill>
                  <a:srgbClr val="FFFFFF"/>
                </a:solidFill>
              </a:rPr>
              <a:t> </a:t>
            </a:r>
            <a:br>
              <a:rPr lang="en-US" sz="3200" b="1" dirty="0">
                <a:solidFill>
                  <a:srgbClr val="FFFFFF"/>
                </a:solidFill>
              </a:rPr>
            </a:br>
            <a:r>
              <a:rPr lang="en-US" sz="3200" b="1" i="1" dirty="0">
                <a:solidFill>
                  <a:srgbClr val="FFFFFF"/>
                </a:solidFill>
              </a:rPr>
              <a:t>Dark Knight Returns</a:t>
            </a:r>
            <a:r>
              <a:rPr lang="en-US" sz="3200" b="1" dirty="0">
                <a:solidFill>
                  <a:srgbClr val="FFFFFF"/>
                </a:solidFill>
              </a:rPr>
              <a:t>,</a:t>
            </a:r>
            <a:br>
              <a:rPr lang="en-US" sz="3200" b="1" dirty="0">
                <a:solidFill>
                  <a:srgbClr val="FFFFFF"/>
                </a:solidFill>
              </a:rPr>
            </a:br>
            <a:r>
              <a:rPr lang="en-US" sz="3200" b="1" dirty="0">
                <a:solidFill>
                  <a:srgbClr val="FFFFFF"/>
                </a:solidFill>
              </a:rPr>
              <a:t/>
            </a:r>
            <a:br>
              <a:rPr lang="en-US" sz="3200" b="1" dirty="0">
                <a:solidFill>
                  <a:srgbClr val="FFFFFF"/>
                </a:solidFill>
              </a:rPr>
            </a:br>
            <a:r>
              <a:rPr lang="en-US" sz="3200" b="1" dirty="0">
                <a:solidFill>
                  <a:srgbClr val="FFFFFF"/>
                </a:solidFill>
              </a:rPr>
              <a:t>1986</a:t>
            </a:r>
            <a:r>
              <a:rPr lang="en-US" b="1" dirty="0">
                <a:solidFill>
                  <a:srgbClr val="FFFFFF"/>
                </a:solidFill>
              </a:rPr>
              <a:t/>
            </a:r>
            <a:br>
              <a:rPr lang="en-US" b="1" dirty="0">
                <a:solidFill>
                  <a:srgbClr val="FFFFFF"/>
                </a:solidFill>
              </a:rPr>
            </a:br>
            <a:endParaRPr lang="el-GR" dirty="0">
              <a:solidFill>
                <a:srgbClr val="000000"/>
              </a:solidFill>
            </a:endParaRPr>
          </a:p>
        </p:txBody>
      </p:sp>
    </p:spTree>
    <p:extLst>
      <p:ext uri="{BB962C8B-B14F-4D97-AF65-F5344CB8AC3E}">
        <p14:creationId xmlns="" xmlns:p14="http://schemas.microsoft.com/office/powerpoint/2010/main" val="3131846634"/>
      </p:ext>
    </p:extLst>
  </p:cSld>
  <p:clrMapOvr>
    <a:masterClrMapping/>
  </p:clrMapOvr>
</p:sld>
</file>

<file path=ppt/slides/slide177.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1 - Τίτλος"/>
          <p:cNvSpPr>
            <a:spLocks noGrp="1"/>
          </p:cNvSpPr>
          <p:nvPr>
            <p:ph type="title"/>
          </p:nvPr>
        </p:nvSpPr>
        <p:spPr>
          <a:xfrm>
            <a:off x="5940152" y="274638"/>
            <a:ext cx="3203848" cy="6583362"/>
          </a:xfrm>
        </p:spPr>
        <p:txBody>
          <a:bodyPr/>
          <a:lstStyle/>
          <a:p>
            <a:r>
              <a:rPr lang="en-US" sz="3200" b="1" dirty="0" smtClean="0">
                <a:solidFill>
                  <a:schemeClr val="bg1"/>
                </a:solidFill>
              </a:rPr>
              <a:t>Frank Miler, </a:t>
            </a:r>
            <a:br>
              <a:rPr lang="en-US" sz="3200" b="1" dirty="0" smtClean="0">
                <a:solidFill>
                  <a:schemeClr val="bg1"/>
                </a:solidFill>
              </a:rPr>
            </a:br>
            <a:r>
              <a:rPr lang="en-US" sz="3200" b="1" dirty="0" smtClean="0">
                <a:solidFill>
                  <a:schemeClr val="bg1"/>
                </a:solidFill>
              </a:rPr>
              <a:t/>
            </a:r>
            <a:br>
              <a:rPr lang="en-US" sz="3200" b="1" dirty="0" smtClean="0">
                <a:solidFill>
                  <a:schemeClr val="bg1"/>
                </a:solidFill>
              </a:rPr>
            </a:br>
            <a:r>
              <a:rPr lang="en-US" sz="3200" b="1" i="1" dirty="0" smtClean="0">
                <a:solidFill>
                  <a:schemeClr val="bg1"/>
                </a:solidFill>
              </a:rPr>
              <a:t>Dark Knight Returns</a:t>
            </a:r>
            <a:r>
              <a:rPr lang="en-US" sz="3200" b="1" dirty="0" smtClean="0">
                <a:solidFill>
                  <a:schemeClr val="bg1"/>
                </a:solidFill>
              </a:rPr>
              <a:t>,</a:t>
            </a:r>
            <a:br>
              <a:rPr lang="en-US" sz="3200" b="1" dirty="0" smtClean="0">
                <a:solidFill>
                  <a:schemeClr val="bg1"/>
                </a:solidFill>
              </a:rPr>
            </a:br>
            <a:r>
              <a:rPr lang="en-US" sz="3200" b="1" dirty="0" smtClean="0">
                <a:solidFill>
                  <a:schemeClr val="bg1"/>
                </a:solidFill>
              </a:rPr>
              <a:t/>
            </a:r>
            <a:br>
              <a:rPr lang="en-US" sz="3200" b="1" dirty="0" smtClean="0">
                <a:solidFill>
                  <a:schemeClr val="bg1"/>
                </a:solidFill>
              </a:rPr>
            </a:br>
            <a:r>
              <a:rPr lang="en-US" sz="3200" b="1" dirty="0" smtClean="0">
                <a:solidFill>
                  <a:schemeClr val="bg1"/>
                </a:solidFill>
              </a:rPr>
              <a:t>1986</a:t>
            </a:r>
            <a:br>
              <a:rPr lang="en-US" sz="3200" b="1" dirty="0" smtClean="0">
                <a:solidFill>
                  <a:schemeClr val="bg1"/>
                </a:solidFill>
              </a:rPr>
            </a:br>
            <a:r>
              <a:rPr lang="en-US" sz="3200" b="1" dirty="0" smtClean="0">
                <a:solidFill>
                  <a:schemeClr val="bg1"/>
                </a:solidFill>
              </a:rPr>
              <a:t/>
            </a:r>
            <a:br>
              <a:rPr lang="en-US" sz="3200" b="1" dirty="0" smtClean="0">
                <a:solidFill>
                  <a:schemeClr val="bg1"/>
                </a:solidFill>
              </a:rPr>
            </a:br>
            <a:r>
              <a:rPr lang="en-US" sz="3200" b="1" dirty="0" smtClean="0">
                <a:solidFill>
                  <a:schemeClr val="bg1"/>
                </a:solidFill>
              </a:rPr>
              <a:t> </a:t>
            </a:r>
            <a:endParaRPr lang="el-GR" sz="3200" b="1" dirty="0">
              <a:solidFill>
                <a:schemeClr val="bg1"/>
              </a:solidFill>
            </a:endParaRPr>
          </a:p>
        </p:txBody>
      </p:sp>
      <p:pic>
        <p:nvPicPr>
          <p:cNvPr id="64514" name="Picture 2"/>
          <p:cNvPicPr>
            <a:picLocks noGrp="1" noChangeAspect="1" noChangeArrowheads="1"/>
          </p:cNvPicPr>
          <p:nvPr>
            <p:ph idx="1"/>
          </p:nvPr>
        </p:nvPicPr>
        <p:blipFill>
          <a:blip r:embed="rId2" cstate="print"/>
          <a:srcRect/>
          <a:stretch>
            <a:fillRect/>
          </a:stretch>
        </p:blipFill>
        <p:spPr bwMode="auto">
          <a:xfrm>
            <a:off x="1475656" y="0"/>
            <a:ext cx="4392488" cy="6896206"/>
          </a:xfrm>
          <a:prstGeom prst="rect">
            <a:avLst/>
          </a:prstGeom>
          <a:solidFill>
            <a:srgbClr val="FFFFFF">
              <a:shade val="85000"/>
            </a:srgbClr>
          </a:solidFill>
          <a:ln w="88900" cap="sq">
            <a:solidFill>
              <a:srgbClr val="FFFFFF"/>
            </a:solidFill>
            <a:miter lim="800000"/>
          </a:ln>
          <a:effectLst>
            <a:outerShdw blurRad="55000" dist="18000" dir="5400000" algn="tl" rotWithShape="0">
              <a:srgbClr val="000000">
                <a:alpha val="40000"/>
              </a:srgbClr>
            </a:outerShdw>
          </a:effectLst>
          <a:scene3d>
            <a:camera prst="orthographicFront"/>
            <a:lightRig rig="twoPt" dir="t">
              <a:rot lat="0" lon="0" rev="7200000"/>
            </a:lightRig>
          </a:scene3d>
          <a:sp3d>
            <a:bevelT w="25400" h="19050"/>
            <a:contourClr>
              <a:srgbClr val="FFFFFF"/>
            </a:contourClr>
          </a:sp3d>
        </p:spPr>
      </p:pic>
    </p:spTree>
    <p:extLst>
      <p:ext uri="{BB962C8B-B14F-4D97-AF65-F5344CB8AC3E}">
        <p14:creationId xmlns="" xmlns:p14="http://schemas.microsoft.com/office/powerpoint/2010/main" val="1997462684"/>
      </p:ext>
    </p:extLst>
  </p:cSld>
  <p:clrMapOvr>
    <a:masterClrMapping/>
  </p:clrMapOvr>
</p:sld>
</file>

<file path=ppt/slides/slide178.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1 - Τίτλος"/>
          <p:cNvSpPr>
            <a:spLocks noGrp="1"/>
          </p:cNvSpPr>
          <p:nvPr>
            <p:ph type="title"/>
          </p:nvPr>
        </p:nvSpPr>
        <p:spPr/>
        <p:txBody>
          <a:bodyPr/>
          <a:lstStyle/>
          <a:p>
            <a:endParaRPr lang="el-GR"/>
          </a:p>
        </p:txBody>
      </p:sp>
      <p:pic>
        <p:nvPicPr>
          <p:cNvPr id="68610" name="Picture 2"/>
          <p:cNvPicPr>
            <a:picLocks noGrp="1" noChangeAspect="1" noChangeArrowheads="1"/>
          </p:cNvPicPr>
          <p:nvPr>
            <p:ph idx="1"/>
          </p:nvPr>
        </p:nvPicPr>
        <p:blipFill>
          <a:blip r:embed="rId2" cstate="print"/>
          <a:srcRect/>
          <a:stretch>
            <a:fillRect/>
          </a:stretch>
        </p:blipFill>
        <p:spPr bwMode="auto">
          <a:xfrm>
            <a:off x="1259632" y="0"/>
            <a:ext cx="5904656" cy="6906550"/>
          </a:xfrm>
          <a:prstGeom prst="rect">
            <a:avLst/>
          </a:prstGeom>
          <a:noFill/>
          <a:ln w="9525">
            <a:noFill/>
            <a:miter lim="800000"/>
            <a:headEnd/>
            <a:tailEnd/>
          </a:ln>
          <a:effectLst/>
        </p:spPr>
      </p:pic>
    </p:spTree>
    <p:extLst>
      <p:ext uri="{BB962C8B-B14F-4D97-AF65-F5344CB8AC3E}">
        <p14:creationId xmlns="" xmlns:p14="http://schemas.microsoft.com/office/powerpoint/2010/main" val="4259208398"/>
      </p:ext>
    </p:extLst>
  </p:cSld>
  <p:clrMapOvr>
    <a:masterClrMapping/>
  </p:clrMapOvr>
</p:sld>
</file>

<file path=ppt/slides/slide179.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1 - Τίτλος"/>
          <p:cNvSpPr>
            <a:spLocks noGrp="1"/>
          </p:cNvSpPr>
          <p:nvPr>
            <p:ph type="title"/>
          </p:nvPr>
        </p:nvSpPr>
        <p:spPr/>
        <p:txBody>
          <a:bodyPr/>
          <a:lstStyle/>
          <a:p>
            <a:endParaRPr lang="el-GR"/>
          </a:p>
        </p:txBody>
      </p:sp>
      <p:pic>
        <p:nvPicPr>
          <p:cNvPr id="69634" name="Picture 2"/>
          <p:cNvPicPr>
            <a:picLocks noGrp="1" noChangeAspect="1" noChangeArrowheads="1"/>
          </p:cNvPicPr>
          <p:nvPr>
            <p:ph idx="1"/>
          </p:nvPr>
        </p:nvPicPr>
        <p:blipFill>
          <a:blip r:embed="rId2" cstate="print"/>
          <a:srcRect/>
          <a:stretch>
            <a:fillRect/>
          </a:stretch>
        </p:blipFill>
        <p:spPr bwMode="auto">
          <a:xfrm>
            <a:off x="0" y="836712"/>
            <a:ext cx="9144000" cy="5177026"/>
          </a:xfrm>
          <a:prstGeom prst="rect">
            <a:avLst/>
          </a:prstGeom>
          <a:noFill/>
          <a:ln w="9525">
            <a:noFill/>
            <a:miter lim="800000"/>
            <a:headEnd/>
            <a:tailEnd/>
          </a:ln>
          <a:effectLst/>
        </p:spPr>
      </p:pic>
    </p:spTree>
    <p:extLst>
      <p:ext uri="{BB962C8B-B14F-4D97-AF65-F5344CB8AC3E}">
        <p14:creationId xmlns="" xmlns:p14="http://schemas.microsoft.com/office/powerpoint/2010/main" val="4043959514"/>
      </p:ext>
    </p:extLst>
  </p:cSld>
  <p:clrMapOvr>
    <a:masterClrMapping/>
  </p:clrMapOvr>
</p:sld>
</file>

<file path=ppt/slides/slide180.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1 - Τίτλος"/>
          <p:cNvSpPr>
            <a:spLocks noGrp="1"/>
          </p:cNvSpPr>
          <p:nvPr>
            <p:ph type="title"/>
          </p:nvPr>
        </p:nvSpPr>
        <p:spPr/>
        <p:txBody>
          <a:bodyPr/>
          <a:lstStyle/>
          <a:p>
            <a:r>
              <a:rPr lang="en-US" dirty="0" smtClean="0">
                <a:hlinkClick r:id="rId2"/>
              </a:rPr>
              <a:t>http://www.youtube.com/watch?v=08yVOwnOF8c</a:t>
            </a:r>
            <a:endParaRPr lang="el-GR" dirty="0"/>
          </a:p>
        </p:txBody>
      </p:sp>
      <p:sp>
        <p:nvSpPr>
          <p:cNvPr id="3" name="2 - Θέση περιεχομένου"/>
          <p:cNvSpPr>
            <a:spLocks noGrp="1"/>
          </p:cNvSpPr>
          <p:nvPr>
            <p:ph idx="1"/>
          </p:nvPr>
        </p:nvSpPr>
        <p:spPr/>
        <p:txBody>
          <a:bodyPr/>
          <a:lstStyle/>
          <a:p>
            <a:endParaRPr lang="el-GR"/>
          </a:p>
        </p:txBody>
      </p:sp>
    </p:spTree>
    <p:extLst>
      <p:ext uri="{BB962C8B-B14F-4D97-AF65-F5344CB8AC3E}">
        <p14:creationId xmlns="" xmlns:p14="http://schemas.microsoft.com/office/powerpoint/2010/main" val="19670871"/>
      </p:ext>
    </p:extLst>
  </p:cSld>
  <p:clrMapOvr>
    <a:masterClrMapping/>
  </p:clrMapOvr>
</p:sld>
</file>

<file path=ppt/slides/slide181.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1 - Τίτλος"/>
          <p:cNvSpPr>
            <a:spLocks noGrp="1"/>
          </p:cNvSpPr>
          <p:nvPr>
            <p:ph type="title"/>
          </p:nvPr>
        </p:nvSpPr>
        <p:spPr/>
        <p:txBody>
          <a:bodyPr/>
          <a:lstStyle/>
          <a:p>
            <a:r>
              <a:rPr lang="en-US" dirty="0" smtClean="0">
                <a:hlinkClick r:id="rId2"/>
              </a:rPr>
              <a:t>http://www.youtube.com/watch?v=ONQ3Zgy195Y</a:t>
            </a:r>
            <a:endParaRPr lang="el-GR" dirty="0"/>
          </a:p>
        </p:txBody>
      </p:sp>
      <p:pic>
        <p:nvPicPr>
          <p:cNvPr id="3074" name="Picture 2"/>
          <p:cNvPicPr>
            <a:picLocks noGrp="1" noChangeAspect="1" noChangeArrowheads="1"/>
          </p:cNvPicPr>
          <p:nvPr>
            <p:ph idx="1"/>
          </p:nvPr>
        </p:nvPicPr>
        <p:blipFill>
          <a:blip r:embed="rId3" cstate="print"/>
          <a:srcRect/>
          <a:stretch>
            <a:fillRect/>
          </a:stretch>
        </p:blipFill>
        <p:spPr bwMode="auto">
          <a:xfrm>
            <a:off x="312539" y="1600200"/>
            <a:ext cx="8219901" cy="5137438"/>
          </a:xfrm>
          <a:prstGeom prst="rect">
            <a:avLst/>
          </a:prstGeom>
          <a:noFill/>
          <a:ln w="9525">
            <a:noFill/>
            <a:miter lim="800000"/>
            <a:headEnd/>
            <a:tailEnd/>
          </a:ln>
          <a:effectLst/>
        </p:spPr>
      </p:pic>
    </p:spTree>
    <p:extLst>
      <p:ext uri="{BB962C8B-B14F-4D97-AF65-F5344CB8AC3E}">
        <p14:creationId xmlns="" xmlns:p14="http://schemas.microsoft.com/office/powerpoint/2010/main" val="4051908218"/>
      </p:ext>
    </p:extLst>
  </p:cSld>
  <p:clrMapOvr>
    <a:masterClrMapping/>
  </p:clrMapOvr>
</p:sld>
</file>

<file path=ppt/slides/slide182.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1 - Τίτλος"/>
          <p:cNvSpPr>
            <a:spLocks noGrp="1"/>
          </p:cNvSpPr>
          <p:nvPr>
            <p:ph type="title"/>
          </p:nvPr>
        </p:nvSpPr>
        <p:spPr/>
        <p:txBody>
          <a:bodyPr/>
          <a:lstStyle/>
          <a:p>
            <a:r>
              <a:rPr lang="en-US" dirty="0" smtClean="0">
                <a:hlinkClick r:id="rId2"/>
              </a:rPr>
              <a:t>http://www.youtube.com/watch?v=ouGqN-2efA8</a:t>
            </a:r>
            <a:endParaRPr lang="el-GR" dirty="0"/>
          </a:p>
        </p:txBody>
      </p:sp>
      <p:pic>
        <p:nvPicPr>
          <p:cNvPr id="2050" name="Picture 2"/>
          <p:cNvPicPr>
            <a:picLocks noGrp="1" noChangeAspect="1" noChangeArrowheads="1"/>
          </p:cNvPicPr>
          <p:nvPr>
            <p:ph idx="1"/>
          </p:nvPr>
        </p:nvPicPr>
        <p:blipFill>
          <a:blip r:embed="rId3" cstate="print"/>
          <a:srcRect/>
          <a:stretch>
            <a:fillRect/>
          </a:stretch>
        </p:blipFill>
        <p:spPr bwMode="auto">
          <a:xfrm>
            <a:off x="1043608" y="1600257"/>
            <a:ext cx="7010324" cy="5257743"/>
          </a:xfrm>
          <a:prstGeom prst="rect">
            <a:avLst/>
          </a:prstGeom>
          <a:noFill/>
          <a:ln w="9525">
            <a:noFill/>
            <a:miter lim="800000"/>
            <a:headEnd/>
            <a:tailEnd/>
          </a:ln>
          <a:effectLst/>
        </p:spPr>
      </p:pic>
    </p:spTree>
    <p:extLst>
      <p:ext uri="{BB962C8B-B14F-4D97-AF65-F5344CB8AC3E}">
        <p14:creationId xmlns="" xmlns:p14="http://schemas.microsoft.com/office/powerpoint/2010/main" val="1478774735"/>
      </p:ext>
    </p:extLst>
  </p:cSld>
  <p:clrMapOvr>
    <a:masterClrMapping/>
  </p:clrMapOvr>
</p:sld>
</file>

<file path=ppt/slides/slide183.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196610" name="Rectangle 2"/>
          <p:cNvSpPr>
            <a:spLocks noGrp="1" noChangeArrowheads="1"/>
          </p:cNvSpPr>
          <p:nvPr>
            <p:ph type="title"/>
          </p:nvPr>
        </p:nvSpPr>
        <p:spPr>
          <a:xfrm>
            <a:off x="4427538" y="274638"/>
            <a:ext cx="4716462" cy="6583362"/>
          </a:xfrm>
        </p:spPr>
        <p:txBody>
          <a:bodyPr/>
          <a:lstStyle/>
          <a:p>
            <a:r>
              <a:rPr lang="en-US" sz="3200" b="1" dirty="0">
                <a:solidFill>
                  <a:schemeClr val="bg1"/>
                </a:solidFill>
              </a:rPr>
              <a:t>Alan Moore </a:t>
            </a:r>
            <a:br>
              <a:rPr lang="en-US" sz="3200" b="1" dirty="0">
                <a:solidFill>
                  <a:schemeClr val="bg1"/>
                </a:solidFill>
              </a:rPr>
            </a:br>
            <a:r>
              <a:rPr lang="en-US" sz="3200" b="1" dirty="0">
                <a:solidFill>
                  <a:schemeClr val="bg1"/>
                </a:solidFill>
              </a:rPr>
              <a:t>Dave Gibbons </a:t>
            </a:r>
            <a:br>
              <a:rPr lang="en-US" sz="3200" b="1" dirty="0">
                <a:solidFill>
                  <a:schemeClr val="bg1"/>
                </a:solidFill>
              </a:rPr>
            </a:br>
            <a:r>
              <a:rPr lang="en-US" sz="3200" b="1" dirty="0">
                <a:solidFill>
                  <a:schemeClr val="bg1"/>
                </a:solidFill>
              </a:rPr>
              <a:t/>
            </a:r>
            <a:br>
              <a:rPr lang="en-US" sz="3200" b="1" dirty="0">
                <a:solidFill>
                  <a:schemeClr val="bg1"/>
                </a:solidFill>
              </a:rPr>
            </a:br>
            <a:r>
              <a:rPr lang="en-US" sz="3200" b="1" i="1" dirty="0">
                <a:solidFill>
                  <a:schemeClr val="bg1"/>
                </a:solidFill>
              </a:rPr>
              <a:t>Watchmen </a:t>
            </a:r>
            <a:r>
              <a:rPr lang="en-US" sz="3200" b="1" dirty="0">
                <a:solidFill>
                  <a:schemeClr val="bg1"/>
                </a:solidFill>
              </a:rPr>
              <a:t/>
            </a:r>
            <a:br>
              <a:rPr lang="en-US" sz="3200" b="1" dirty="0">
                <a:solidFill>
                  <a:schemeClr val="bg1"/>
                </a:solidFill>
              </a:rPr>
            </a:br>
            <a:r>
              <a:rPr lang="en-US" sz="3200" b="1" dirty="0">
                <a:solidFill>
                  <a:schemeClr val="bg1"/>
                </a:solidFill>
              </a:rPr>
              <a:t/>
            </a:r>
            <a:br>
              <a:rPr lang="en-US" sz="3200" b="1" dirty="0">
                <a:solidFill>
                  <a:schemeClr val="bg1"/>
                </a:solidFill>
              </a:rPr>
            </a:br>
            <a:r>
              <a:rPr lang="en-US" sz="3200" b="1" dirty="0">
                <a:solidFill>
                  <a:schemeClr val="bg1"/>
                </a:solidFill>
              </a:rPr>
              <a:t>1986</a:t>
            </a:r>
            <a:endParaRPr lang="el-GR" sz="3200" b="1" dirty="0">
              <a:solidFill>
                <a:schemeClr val="bg1"/>
              </a:solidFill>
            </a:endParaRPr>
          </a:p>
        </p:txBody>
      </p:sp>
      <p:pic>
        <p:nvPicPr>
          <p:cNvPr id="196612" name="Picture 4" descr="scan041"/>
          <p:cNvPicPr>
            <a:picLocks noChangeAspect="1" noChangeArrowheads="1"/>
          </p:cNvPicPr>
          <p:nvPr/>
        </p:nvPicPr>
        <p:blipFill>
          <a:blip r:embed="rId2" cstate="print"/>
          <a:srcRect/>
          <a:stretch>
            <a:fillRect/>
          </a:stretch>
        </p:blipFill>
        <p:spPr bwMode="auto">
          <a:xfrm>
            <a:off x="0" y="0"/>
            <a:ext cx="4314825" cy="6858000"/>
          </a:xfrm>
          <a:prstGeom prst="rect">
            <a:avLst/>
          </a:prstGeom>
          <a:noFill/>
        </p:spPr>
      </p:pic>
      <p:pic>
        <p:nvPicPr>
          <p:cNvPr id="59394" name="Picture 2"/>
          <p:cNvPicPr>
            <a:picLocks noChangeAspect="1" noChangeArrowheads="1"/>
          </p:cNvPicPr>
          <p:nvPr/>
        </p:nvPicPr>
        <p:blipFill>
          <a:blip r:embed="rId3" cstate="print"/>
          <a:srcRect/>
          <a:stretch>
            <a:fillRect/>
          </a:stretch>
        </p:blipFill>
        <p:spPr bwMode="auto">
          <a:xfrm>
            <a:off x="0" y="-1"/>
            <a:ext cx="4427984" cy="6894801"/>
          </a:xfrm>
          <a:prstGeom prst="rect">
            <a:avLst/>
          </a:prstGeom>
          <a:noFill/>
          <a:ln w="9525">
            <a:noFill/>
            <a:miter lim="800000"/>
            <a:headEnd/>
            <a:tailEnd/>
          </a:ln>
          <a:effectLst/>
        </p:spPr>
      </p:pic>
    </p:spTree>
    <p:extLst>
      <p:ext uri="{BB962C8B-B14F-4D97-AF65-F5344CB8AC3E}">
        <p14:creationId xmlns="" xmlns:p14="http://schemas.microsoft.com/office/powerpoint/2010/main" val="3960504417"/>
      </p:ext>
    </p:extLst>
  </p:cSld>
  <p:clrMapOvr>
    <a:masterClrMapping/>
  </p:clrMapOvr>
</p:sld>
</file>

<file path=ppt/slides/slide184.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1 - Τίτλος"/>
          <p:cNvSpPr>
            <a:spLocks noGrp="1"/>
          </p:cNvSpPr>
          <p:nvPr>
            <p:ph type="title"/>
          </p:nvPr>
        </p:nvSpPr>
        <p:spPr/>
        <p:txBody>
          <a:bodyPr/>
          <a:lstStyle/>
          <a:p>
            <a:endParaRPr lang="el-GR"/>
          </a:p>
        </p:txBody>
      </p:sp>
      <p:pic>
        <p:nvPicPr>
          <p:cNvPr id="98306" name="Picture 2"/>
          <p:cNvPicPr>
            <a:picLocks noGrp="1" noChangeAspect="1" noChangeArrowheads="1"/>
          </p:cNvPicPr>
          <p:nvPr>
            <p:ph idx="1"/>
          </p:nvPr>
        </p:nvPicPr>
        <p:blipFill>
          <a:blip r:embed="rId2" cstate="print"/>
          <a:srcRect/>
          <a:stretch>
            <a:fillRect/>
          </a:stretch>
        </p:blipFill>
        <p:spPr bwMode="auto">
          <a:xfrm>
            <a:off x="1043608" y="0"/>
            <a:ext cx="4290785" cy="6858000"/>
          </a:xfrm>
          <a:prstGeom prst="rect">
            <a:avLst/>
          </a:prstGeom>
          <a:noFill/>
          <a:ln w="9525">
            <a:noFill/>
            <a:miter lim="800000"/>
            <a:headEnd/>
            <a:tailEnd/>
          </a:ln>
          <a:effectLst/>
        </p:spPr>
      </p:pic>
    </p:spTree>
    <p:extLst>
      <p:ext uri="{BB962C8B-B14F-4D97-AF65-F5344CB8AC3E}">
        <p14:creationId xmlns="" xmlns:p14="http://schemas.microsoft.com/office/powerpoint/2010/main" val="2848719626"/>
      </p:ext>
    </p:extLst>
  </p:cSld>
  <p:clrMapOvr>
    <a:masterClrMapping/>
  </p:clrMapOvr>
</p:sld>
</file>

<file path=ppt/slides/slide185.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pic>
        <p:nvPicPr>
          <p:cNvPr id="61443" name="Picture 3"/>
          <p:cNvPicPr>
            <a:picLocks noChangeAspect="1" noChangeArrowheads="1"/>
          </p:cNvPicPr>
          <p:nvPr/>
        </p:nvPicPr>
        <p:blipFill>
          <a:blip r:embed="rId2" cstate="print"/>
          <a:srcRect/>
          <a:stretch>
            <a:fillRect/>
          </a:stretch>
        </p:blipFill>
        <p:spPr bwMode="auto">
          <a:xfrm>
            <a:off x="0" y="-1"/>
            <a:ext cx="4427984" cy="6809255"/>
          </a:xfrm>
          <a:prstGeom prst="rect">
            <a:avLst/>
          </a:prstGeom>
          <a:noFill/>
          <a:ln w="9525">
            <a:noFill/>
            <a:miter lim="800000"/>
            <a:headEnd/>
            <a:tailEnd/>
          </a:ln>
          <a:effectLst/>
        </p:spPr>
      </p:pic>
    </p:spTree>
    <p:extLst>
      <p:ext uri="{BB962C8B-B14F-4D97-AF65-F5344CB8AC3E}">
        <p14:creationId xmlns="" xmlns:p14="http://schemas.microsoft.com/office/powerpoint/2010/main" val="2829006301"/>
      </p:ext>
    </p:extLst>
  </p:cSld>
  <p:clrMapOvr>
    <a:masterClrMapping/>
  </p:clrMapOvr>
  <p:timing>
    <p:tnLst>
      <p:par>
        <p:cTn id="1" dur="indefinite" restart="never" nodeType="tmRoot"/>
      </p:par>
    </p:tnLst>
  </p:timing>
</p:sld>
</file>

<file path=ppt/slides/slide186.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1 - Τίτλος"/>
          <p:cNvSpPr>
            <a:spLocks noGrp="1"/>
          </p:cNvSpPr>
          <p:nvPr>
            <p:ph type="title"/>
          </p:nvPr>
        </p:nvSpPr>
        <p:spPr>
          <a:xfrm>
            <a:off x="5436096" y="274638"/>
            <a:ext cx="3250704" cy="1143000"/>
          </a:xfrm>
        </p:spPr>
        <p:txBody>
          <a:bodyPr/>
          <a:lstStyle/>
          <a:p>
            <a:r>
              <a:rPr lang="en-US" sz="3200" b="1" dirty="0" smtClean="0">
                <a:solidFill>
                  <a:schemeClr val="bg1"/>
                </a:solidFill>
              </a:rPr>
              <a:t>Page </a:t>
            </a:r>
            <a:r>
              <a:rPr lang="el-GR" sz="3200" b="1" dirty="0" smtClean="0">
                <a:solidFill>
                  <a:schemeClr val="bg1"/>
                </a:solidFill>
              </a:rPr>
              <a:t>1</a:t>
            </a:r>
            <a:endParaRPr lang="el-GR" sz="3200" b="1" dirty="0">
              <a:solidFill>
                <a:schemeClr val="bg1"/>
              </a:solidFill>
            </a:endParaRPr>
          </a:p>
        </p:txBody>
      </p:sp>
      <p:pic>
        <p:nvPicPr>
          <p:cNvPr id="89090" name="Picture 2"/>
          <p:cNvPicPr>
            <a:picLocks noGrp="1" noChangeAspect="1" noChangeArrowheads="1"/>
          </p:cNvPicPr>
          <p:nvPr>
            <p:ph idx="1"/>
          </p:nvPr>
        </p:nvPicPr>
        <p:blipFill>
          <a:blip r:embed="rId2" cstate="print"/>
          <a:srcRect/>
          <a:stretch>
            <a:fillRect/>
          </a:stretch>
        </p:blipFill>
        <p:spPr bwMode="auto">
          <a:xfrm>
            <a:off x="971600" y="0"/>
            <a:ext cx="4320480" cy="6874008"/>
          </a:xfrm>
          <a:prstGeom prst="rect">
            <a:avLst/>
          </a:prstGeom>
          <a:noFill/>
          <a:ln w="9525">
            <a:noFill/>
            <a:miter lim="800000"/>
            <a:headEnd/>
            <a:tailEnd/>
          </a:ln>
          <a:effectLst/>
        </p:spPr>
      </p:pic>
    </p:spTree>
    <p:extLst>
      <p:ext uri="{BB962C8B-B14F-4D97-AF65-F5344CB8AC3E}">
        <p14:creationId xmlns="" xmlns:p14="http://schemas.microsoft.com/office/powerpoint/2010/main" val="3235706059"/>
      </p:ext>
    </p:extLst>
  </p:cSld>
  <p:clrMapOvr>
    <a:masterClrMapping/>
  </p:clrMapOvr>
</p:sld>
</file>

<file path=ppt/slides/slide187.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1 - Τίτλος"/>
          <p:cNvSpPr>
            <a:spLocks noGrp="1"/>
          </p:cNvSpPr>
          <p:nvPr>
            <p:ph type="title"/>
          </p:nvPr>
        </p:nvSpPr>
        <p:spPr/>
        <p:txBody>
          <a:bodyPr/>
          <a:lstStyle/>
          <a:p>
            <a:endParaRPr lang="el-GR"/>
          </a:p>
        </p:txBody>
      </p:sp>
      <p:pic>
        <p:nvPicPr>
          <p:cNvPr id="63490" name="Picture 2"/>
          <p:cNvPicPr>
            <a:picLocks noGrp="1" noChangeAspect="1" noChangeArrowheads="1"/>
          </p:cNvPicPr>
          <p:nvPr>
            <p:ph idx="1"/>
          </p:nvPr>
        </p:nvPicPr>
        <p:blipFill>
          <a:blip r:embed="rId2" cstate="print"/>
          <a:srcRect/>
          <a:stretch>
            <a:fillRect/>
          </a:stretch>
        </p:blipFill>
        <p:spPr bwMode="auto">
          <a:xfrm>
            <a:off x="0" y="548680"/>
            <a:ext cx="9168874" cy="5157192"/>
          </a:xfrm>
          <a:prstGeom prst="rect">
            <a:avLst/>
          </a:prstGeom>
          <a:noFill/>
          <a:ln w="9525">
            <a:noFill/>
            <a:miter lim="800000"/>
            <a:headEnd/>
            <a:tailEnd/>
          </a:ln>
          <a:effectLst/>
        </p:spPr>
      </p:pic>
    </p:spTree>
    <p:extLst>
      <p:ext uri="{BB962C8B-B14F-4D97-AF65-F5344CB8AC3E}">
        <p14:creationId xmlns="" xmlns:p14="http://schemas.microsoft.com/office/powerpoint/2010/main" val="700818195"/>
      </p:ext>
    </p:extLst>
  </p:cSld>
  <p:clrMapOvr>
    <a:masterClrMapping/>
  </p:clrMapOvr>
</p:sld>
</file>

<file path=ppt/slides/slide188.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1 - Τίτλος"/>
          <p:cNvSpPr>
            <a:spLocks noGrp="1"/>
          </p:cNvSpPr>
          <p:nvPr>
            <p:ph type="title"/>
          </p:nvPr>
        </p:nvSpPr>
        <p:spPr/>
        <p:txBody>
          <a:bodyPr/>
          <a:lstStyle/>
          <a:p>
            <a:endParaRPr lang="el-GR"/>
          </a:p>
        </p:txBody>
      </p:sp>
      <p:pic>
        <p:nvPicPr>
          <p:cNvPr id="93186" name="Picture 2"/>
          <p:cNvPicPr>
            <a:picLocks noGrp="1" noChangeAspect="1" noChangeArrowheads="1"/>
          </p:cNvPicPr>
          <p:nvPr>
            <p:ph idx="1"/>
          </p:nvPr>
        </p:nvPicPr>
        <p:blipFill>
          <a:blip r:embed="rId2" cstate="print"/>
          <a:srcRect/>
          <a:stretch>
            <a:fillRect/>
          </a:stretch>
        </p:blipFill>
        <p:spPr bwMode="auto">
          <a:xfrm>
            <a:off x="-4908" y="1196752"/>
            <a:ext cx="9148908" cy="4745716"/>
          </a:xfrm>
          <a:prstGeom prst="rect">
            <a:avLst/>
          </a:prstGeom>
          <a:noFill/>
          <a:ln w="9525">
            <a:noFill/>
            <a:miter lim="800000"/>
            <a:headEnd/>
            <a:tailEnd/>
          </a:ln>
          <a:effectLst/>
        </p:spPr>
      </p:pic>
    </p:spTree>
    <p:extLst>
      <p:ext uri="{BB962C8B-B14F-4D97-AF65-F5344CB8AC3E}">
        <p14:creationId xmlns="" xmlns:p14="http://schemas.microsoft.com/office/powerpoint/2010/main" val="118710357"/>
      </p:ext>
    </p:extLst>
  </p:cSld>
  <p:clrMapOvr>
    <a:masterClrMapping/>
  </p:clrMapOvr>
</p:sld>
</file>

<file path=ppt/slides/slide189.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1 - Τίτλος"/>
          <p:cNvSpPr>
            <a:spLocks noGrp="1"/>
          </p:cNvSpPr>
          <p:nvPr>
            <p:ph type="title"/>
          </p:nvPr>
        </p:nvSpPr>
        <p:spPr/>
        <p:txBody>
          <a:bodyPr/>
          <a:lstStyle/>
          <a:p>
            <a:endParaRPr lang="el-GR"/>
          </a:p>
        </p:txBody>
      </p:sp>
      <p:pic>
        <p:nvPicPr>
          <p:cNvPr id="99330" name="Picture 2"/>
          <p:cNvPicPr>
            <a:picLocks noGrp="1" noChangeAspect="1" noChangeArrowheads="1"/>
          </p:cNvPicPr>
          <p:nvPr>
            <p:ph idx="1"/>
          </p:nvPr>
        </p:nvPicPr>
        <p:blipFill>
          <a:blip r:embed="rId2" cstate="print"/>
          <a:srcRect/>
          <a:stretch>
            <a:fillRect/>
          </a:stretch>
        </p:blipFill>
        <p:spPr bwMode="auto">
          <a:xfrm>
            <a:off x="2195736" y="115596"/>
            <a:ext cx="4248472" cy="6700232"/>
          </a:xfrm>
          <a:prstGeom prst="rect">
            <a:avLst/>
          </a:prstGeom>
          <a:noFill/>
          <a:ln w="9525">
            <a:noFill/>
            <a:miter lim="800000"/>
            <a:headEnd/>
            <a:tailEnd/>
          </a:ln>
          <a:effectLst/>
        </p:spPr>
      </p:pic>
    </p:spTree>
    <p:extLst>
      <p:ext uri="{BB962C8B-B14F-4D97-AF65-F5344CB8AC3E}">
        <p14:creationId xmlns="" xmlns:p14="http://schemas.microsoft.com/office/powerpoint/2010/main" val="233373641"/>
      </p:ext>
    </p:extLst>
  </p:cSld>
  <p:clrMapOvr>
    <a:masterClrMapping/>
  </p:clrMapOvr>
</p:sld>
</file>

<file path=ppt/slides/slide190.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1 - Τίτλος"/>
          <p:cNvSpPr>
            <a:spLocks noGrp="1"/>
          </p:cNvSpPr>
          <p:nvPr>
            <p:ph type="title"/>
          </p:nvPr>
        </p:nvSpPr>
        <p:spPr/>
        <p:txBody>
          <a:bodyPr/>
          <a:lstStyle/>
          <a:p>
            <a:endParaRPr lang="el-GR"/>
          </a:p>
        </p:txBody>
      </p:sp>
      <p:pic>
        <p:nvPicPr>
          <p:cNvPr id="100354" name="Picture 2"/>
          <p:cNvPicPr>
            <a:picLocks noGrp="1" noChangeAspect="1" noChangeArrowheads="1"/>
          </p:cNvPicPr>
          <p:nvPr>
            <p:ph idx="1"/>
          </p:nvPr>
        </p:nvPicPr>
        <p:blipFill>
          <a:blip r:embed="rId2" cstate="print"/>
          <a:srcRect/>
          <a:stretch>
            <a:fillRect/>
          </a:stretch>
        </p:blipFill>
        <p:spPr bwMode="auto">
          <a:xfrm>
            <a:off x="-29210" y="620688"/>
            <a:ext cx="9173210" cy="5733256"/>
          </a:xfrm>
          <a:prstGeom prst="rect">
            <a:avLst/>
          </a:prstGeom>
          <a:noFill/>
          <a:ln w="9525">
            <a:noFill/>
            <a:miter lim="800000"/>
            <a:headEnd/>
            <a:tailEnd/>
          </a:ln>
          <a:effectLst/>
        </p:spPr>
      </p:pic>
    </p:spTree>
    <p:extLst>
      <p:ext uri="{BB962C8B-B14F-4D97-AF65-F5344CB8AC3E}">
        <p14:creationId xmlns="" xmlns:p14="http://schemas.microsoft.com/office/powerpoint/2010/main" val="243898542"/>
      </p:ext>
    </p:extLst>
  </p:cSld>
  <p:clrMapOvr>
    <a:masterClrMapping/>
  </p:clrMapOvr>
</p:sld>
</file>

<file path=ppt/slides/slide191.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1 - Τίτλος"/>
          <p:cNvSpPr>
            <a:spLocks noGrp="1"/>
          </p:cNvSpPr>
          <p:nvPr>
            <p:ph type="title"/>
          </p:nvPr>
        </p:nvSpPr>
        <p:spPr/>
        <p:txBody>
          <a:bodyPr/>
          <a:lstStyle/>
          <a:p>
            <a:endParaRPr lang="el-GR"/>
          </a:p>
        </p:txBody>
      </p:sp>
      <p:pic>
        <p:nvPicPr>
          <p:cNvPr id="101378" name="Picture 2"/>
          <p:cNvPicPr>
            <a:picLocks noGrp="1" noChangeAspect="1" noChangeArrowheads="1"/>
          </p:cNvPicPr>
          <p:nvPr>
            <p:ph idx="1"/>
          </p:nvPr>
        </p:nvPicPr>
        <p:blipFill>
          <a:blip r:embed="rId2" cstate="print"/>
          <a:srcRect/>
          <a:stretch>
            <a:fillRect/>
          </a:stretch>
        </p:blipFill>
        <p:spPr bwMode="auto">
          <a:xfrm>
            <a:off x="0" y="404664"/>
            <a:ext cx="9173210" cy="5733256"/>
          </a:xfrm>
          <a:prstGeom prst="rect">
            <a:avLst/>
          </a:prstGeom>
          <a:noFill/>
          <a:ln w="9525">
            <a:noFill/>
            <a:miter lim="800000"/>
            <a:headEnd/>
            <a:tailEnd/>
          </a:ln>
          <a:effectLst/>
        </p:spPr>
      </p:pic>
    </p:spTree>
    <p:extLst>
      <p:ext uri="{BB962C8B-B14F-4D97-AF65-F5344CB8AC3E}">
        <p14:creationId xmlns="" xmlns:p14="http://schemas.microsoft.com/office/powerpoint/2010/main" val="771372969"/>
      </p:ext>
    </p:extLst>
  </p:cSld>
  <p:clrMapOvr>
    <a:masterClrMapping/>
  </p:clrMapOvr>
</p:sld>
</file>

<file path=ppt/slides/slide192.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1 - Τίτλος"/>
          <p:cNvSpPr>
            <a:spLocks noGrp="1"/>
          </p:cNvSpPr>
          <p:nvPr>
            <p:ph type="title"/>
          </p:nvPr>
        </p:nvSpPr>
        <p:spPr/>
        <p:txBody>
          <a:bodyPr/>
          <a:lstStyle/>
          <a:p>
            <a:endParaRPr lang="el-GR"/>
          </a:p>
        </p:txBody>
      </p:sp>
      <p:pic>
        <p:nvPicPr>
          <p:cNvPr id="71682" name="Picture 2"/>
          <p:cNvPicPr>
            <a:picLocks noGrp="1" noChangeAspect="1" noChangeArrowheads="1"/>
          </p:cNvPicPr>
          <p:nvPr>
            <p:ph idx="1"/>
          </p:nvPr>
        </p:nvPicPr>
        <p:blipFill>
          <a:blip r:embed="rId2" cstate="print"/>
          <a:srcRect/>
          <a:stretch>
            <a:fillRect/>
          </a:stretch>
        </p:blipFill>
        <p:spPr bwMode="auto">
          <a:xfrm>
            <a:off x="0" y="0"/>
            <a:ext cx="9112368" cy="6743152"/>
          </a:xfrm>
          <a:prstGeom prst="rect">
            <a:avLst/>
          </a:prstGeom>
          <a:noFill/>
          <a:ln w="9525">
            <a:noFill/>
            <a:miter lim="800000"/>
            <a:headEnd/>
            <a:tailEnd/>
          </a:ln>
          <a:effectLst/>
        </p:spPr>
      </p:pic>
    </p:spTree>
    <p:extLst>
      <p:ext uri="{BB962C8B-B14F-4D97-AF65-F5344CB8AC3E}">
        <p14:creationId xmlns="" xmlns:p14="http://schemas.microsoft.com/office/powerpoint/2010/main" val="2499670897"/>
      </p:ext>
    </p:extLst>
  </p:cSld>
  <p:clrMapOvr>
    <a:masterClrMapping/>
  </p:clrMapOvr>
</p:sld>
</file>

<file path=ppt/slides/slide193.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1 - Τίτλος"/>
          <p:cNvSpPr>
            <a:spLocks noGrp="1"/>
          </p:cNvSpPr>
          <p:nvPr>
            <p:ph type="title"/>
          </p:nvPr>
        </p:nvSpPr>
        <p:spPr/>
        <p:txBody>
          <a:bodyPr/>
          <a:lstStyle/>
          <a:p>
            <a:r>
              <a:rPr lang="en-US" dirty="0" smtClean="0">
                <a:hlinkClick r:id="rId2"/>
              </a:rPr>
              <a:t>http://www.youtube.com/watch?v=B6VyucIlfQo</a:t>
            </a:r>
            <a:endParaRPr lang="el-GR" dirty="0"/>
          </a:p>
        </p:txBody>
      </p:sp>
      <p:sp>
        <p:nvSpPr>
          <p:cNvPr id="3" name="2 - Θέση περιεχομένου"/>
          <p:cNvSpPr>
            <a:spLocks noGrp="1"/>
          </p:cNvSpPr>
          <p:nvPr>
            <p:ph idx="1"/>
          </p:nvPr>
        </p:nvSpPr>
        <p:spPr/>
        <p:txBody>
          <a:bodyPr/>
          <a:lstStyle/>
          <a:p>
            <a:endParaRPr lang="el-GR"/>
          </a:p>
        </p:txBody>
      </p:sp>
    </p:spTree>
    <p:extLst>
      <p:ext uri="{BB962C8B-B14F-4D97-AF65-F5344CB8AC3E}">
        <p14:creationId xmlns="" xmlns:p14="http://schemas.microsoft.com/office/powerpoint/2010/main" val="146545734"/>
      </p:ext>
    </p:extLst>
  </p:cSld>
  <p:clrMapOvr>
    <a:masterClrMapping/>
  </p:clrMapOvr>
</p:sld>
</file>

<file path=ppt/slides/slide194.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1 - Τίτλος"/>
          <p:cNvSpPr>
            <a:spLocks noGrp="1"/>
          </p:cNvSpPr>
          <p:nvPr>
            <p:ph type="title"/>
          </p:nvPr>
        </p:nvSpPr>
        <p:spPr/>
        <p:txBody>
          <a:bodyPr/>
          <a:lstStyle/>
          <a:p>
            <a:endParaRPr lang="el-GR"/>
          </a:p>
        </p:txBody>
      </p:sp>
      <p:pic>
        <p:nvPicPr>
          <p:cNvPr id="72706" name="Picture 2"/>
          <p:cNvPicPr>
            <a:picLocks noGrp="1" noChangeAspect="1" noChangeArrowheads="1"/>
          </p:cNvPicPr>
          <p:nvPr>
            <p:ph idx="1"/>
          </p:nvPr>
        </p:nvPicPr>
        <p:blipFill>
          <a:blip r:embed="rId2" cstate="print"/>
          <a:srcRect/>
          <a:stretch>
            <a:fillRect/>
          </a:stretch>
        </p:blipFill>
        <p:spPr bwMode="auto">
          <a:xfrm>
            <a:off x="1907704" y="0"/>
            <a:ext cx="4536504" cy="6896348"/>
          </a:xfrm>
          <a:prstGeom prst="rect">
            <a:avLst/>
          </a:prstGeom>
          <a:noFill/>
          <a:ln w="9525">
            <a:noFill/>
            <a:miter lim="800000"/>
            <a:headEnd/>
            <a:tailEnd/>
          </a:ln>
          <a:effectLst/>
        </p:spPr>
      </p:pic>
      <p:sp>
        <p:nvSpPr>
          <p:cNvPr id="5" name="4 - Αριστερό βέλος"/>
          <p:cNvSpPr/>
          <p:nvPr/>
        </p:nvSpPr>
        <p:spPr>
          <a:xfrm rot="20675210">
            <a:off x="6180362" y="1364344"/>
            <a:ext cx="2952328" cy="484632"/>
          </a:xfrm>
          <a:prstGeom prst="leftArrow">
            <a:avLst/>
          </a:prstGeom>
          <a:solidFill>
            <a:srgbClr val="FF0000"/>
          </a:solidFill>
          <a:ln>
            <a:no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fontAlgn="base">
              <a:spcBef>
                <a:spcPct val="0"/>
              </a:spcBef>
              <a:spcAft>
                <a:spcPct val="0"/>
              </a:spcAft>
            </a:pPr>
            <a:endParaRPr lang="el-GR">
              <a:solidFill>
                <a:srgbClr val="FFFFFF"/>
              </a:solidFill>
            </a:endParaRPr>
          </a:p>
        </p:txBody>
      </p:sp>
    </p:spTree>
    <p:extLst>
      <p:ext uri="{BB962C8B-B14F-4D97-AF65-F5344CB8AC3E}">
        <p14:creationId xmlns="" xmlns:p14="http://schemas.microsoft.com/office/powerpoint/2010/main" val="1003290683"/>
      </p:ext>
    </p:extLst>
  </p:cSld>
  <p:clrMapOvr>
    <a:masterClrMapping/>
  </p:clrMapOvr>
</p:sld>
</file>

<file path=ppt/slides/slide195.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1 - Τίτλος"/>
          <p:cNvSpPr>
            <a:spLocks noGrp="1"/>
          </p:cNvSpPr>
          <p:nvPr>
            <p:ph type="title"/>
          </p:nvPr>
        </p:nvSpPr>
        <p:spPr/>
        <p:txBody>
          <a:bodyPr/>
          <a:lstStyle/>
          <a:p>
            <a:endParaRPr lang="el-GR"/>
          </a:p>
        </p:txBody>
      </p:sp>
      <p:pic>
        <p:nvPicPr>
          <p:cNvPr id="90114" name="Picture 2"/>
          <p:cNvPicPr>
            <a:picLocks noGrp="1" noChangeAspect="1" noChangeArrowheads="1"/>
          </p:cNvPicPr>
          <p:nvPr>
            <p:ph idx="1"/>
          </p:nvPr>
        </p:nvPicPr>
        <p:blipFill>
          <a:blip r:embed="rId2" cstate="print"/>
          <a:srcRect/>
          <a:stretch>
            <a:fillRect/>
          </a:stretch>
        </p:blipFill>
        <p:spPr bwMode="auto">
          <a:xfrm>
            <a:off x="107504" y="0"/>
            <a:ext cx="8892480" cy="6834357"/>
          </a:xfrm>
          <a:prstGeom prst="rect">
            <a:avLst/>
          </a:prstGeom>
          <a:noFill/>
          <a:ln w="9525">
            <a:noFill/>
            <a:miter lim="800000"/>
            <a:headEnd/>
            <a:tailEnd/>
          </a:ln>
          <a:effectLst/>
        </p:spPr>
      </p:pic>
    </p:spTree>
    <p:extLst>
      <p:ext uri="{BB962C8B-B14F-4D97-AF65-F5344CB8AC3E}">
        <p14:creationId xmlns="" xmlns:p14="http://schemas.microsoft.com/office/powerpoint/2010/main" val="2962919132"/>
      </p:ext>
    </p:extLst>
  </p:cSld>
  <p:clrMapOvr>
    <a:masterClrMapping/>
  </p:clrMapOvr>
</p:sld>
</file>

<file path=ppt/slides/slide196.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1 - Τίτλος"/>
          <p:cNvSpPr>
            <a:spLocks noGrp="1"/>
          </p:cNvSpPr>
          <p:nvPr>
            <p:ph type="title"/>
          </p:nvPr>
        </p:nvSpPr>
        <p:spPr/>
        <p:txBody>
          <a:bodyPr/>
          <a:lstStyle/>
          <a:p>
            <a:endParaRPr lang="el-GR"/>
          </a:p>
        </p:txBody>
      </p:sp>
      <p:pic>
        <p:nvPicPr>
          <p:cNvPr id="91138" name="Picture 2"/>
          <p:cNvPicPr>
            <a:picLocks noGrp="1" noChangeAspect="1" noChangeArrowheads="1"/>
          </p:cNvPicPr>
          <p:nvPr>
            <p:ph idx="1"/>
          </p:nvPr>
        </p:nvPicPr>
        <p:blipFill>
          <a:blip r:embed="rId2" cstate="print"/>
          <a:srcRect/>
          <a:stretch>
            <a:fillRect/>
          </a:stretch>
        </p:blipFill>
        <p:spPr bwMode="auto">
          <a:xfrm>
            <a:off x="0" y="0"/>
            <a:ext cx="9145918" cy="6813709"/>
          </a:xfrm>
          <a:prstGeom prst="rect">
            <a:avLst/>
          </a:prstGeom>
          <a:noFill/>
          <a:ln w="9525">
            <a:noFill/>
            <a:miter lim="800000"/>
            <a:headEnd/>
            <a:tailEnd/>
          </a:ln>
          <a:effectLst/>
        </p:spPr>
      </p:pic>
    </p:spTree>
    <p:extLst>
      <p:ext uri="{BB962C8B-B14F-4D97-AF65-F5344CB8AC3E}">
        <p14:creationId xmlns="" xmlns:p14="http://schemas.microsoft.com/office/powerpoint/2010/main" val="1412361862"/>
      </p:ext>
    </p:extLst>
  </p:cSld>
  <p:clrMapOvr>
    <a:masterClrMapping/>
  </p:clrMapOvr>
</p:sld>
</file>

<file path=ppt/slides/slide197.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1 - Τίτλος"/>
          <p:cNvSpPr>
            <a:spLocks noGrp="1"/>
          </p:cNvSpPr>
          <p:nvPr>
            <p:ph type="title"/>
          </p:nvPr>
        </p:nvSpPr>
        <p:spPr/>
        <p:txBody>
          <a:bodyPr/>
          <a:lstStyle/>
          <a:p>
            <a:endParaRPr lang="el-GR"/>
          </a:p>
        </p:txBody>
      </p:sp>
      <p:pic>
        <p:nvPicPr>
          <p:cNvPr id="92162" name="Picture 2"/>
          <p:cNvPicPr>
            <a:picLocks noGrp="1" noChangeAspect="1" noChangeArrowheads="1"/>
          </p:cNvPicPr>
          <p:nvPr>
            <p:ph idx="1"/>
          </p:nvPr>
        </p:nvPicPr>
        <p:blipFill>
          <a:blip r:embed="rId2" cstate="print"/>
          <a:srcRect/>
          <a:stretch>
            <a:fillRect/>
          </a:stretch>
        </p:blipFill>
        <p:spPr bwMode="auto">
          <a:xfrm>
            <a:off x="1187624" y="-1"/>
            <a:ext cx="5256584" cy="6790270"/>
          </a:xfrm>
          <a:prstGeom prst="rect">
            <a:avLst/>
          </a:prstGeom>
          <a:noFill/>
          <a:ln w="9525">
            <a:noFill/>
            <a:miter lim="800000"/>
            <a:headEnd/>
            <a:tailEnd/>
          </a:ln>
          <a:effectLst/>
        </p:spPr>
      </p:pic>
    </p:spTree>
    <p:extLst>
      <p:ext uri="{BB962C8B-B14F-4D97-AF65-F5344CB8AC3E}">
        <p14:creationId xmlns="" xmlns:p14="http://schemas.microsoft.com/office/powerpoint/2010/main" val="1409966287"/>
      </p:ext>
    </p:extLst>
  </p:cSld>
  <p:clrMapOvr>
    <a:masterClrMapping/>
  </p:clrMapOvr>
</p:sld>
</file>

<file path=ppt/slides/slide198.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1 - Τίτλος"/>
          <p:cNvSpPr>
            <a:spLocks noGrp="1"/>
          </p:cNvSpPr>
          <p:nvPr>
            <p:ph type="title"/>
          </p:nvPr>
        </p:nvSpPr>
        <p:spPr/>
        <p:txBody>
          <a:bodyPr/>
          <a:lstStyle/>
          <a:p>
            <a:endParaRPr lang="el-GR"/>
          </a:p>
        </p:txBody>
      </p:sp>
      <p:pic>
        <p:nvPicPr>
          <p:cNvPr id="95234" name="Picture 2"/>
          <p:cNvPicPr>
            <a:picLocks noGrp="1" noChangeAspect="1" noChangeArrowheads="1"/>
          </p:cNvPicPr>
          <p:nvPr>
            <p:ph idx="1"/>
          </p:nvPr>
        </p:nvPicPr>
        <p:blipFill>
          <a:blip r:embed="rId2" cstate="print"/>
          <a:srcRect/>
          <a:stretch>
            <a:fillRect/>
          </a:stretch>
        </p:blipFill>
        <p:spPr bwMode="auto">
          <a:xfrm>
            <a:off x="4571392" y="188640"/>
            <a:ext cx="4572608" cy="6381328"/>
          </a:xfrm>
          <a:prstGeom prst="rect">
            <a:avLst/>
          </a:prstGeom>
          <a:noFill/>
          <a:ln w="9525">
            <a:noFill/>
            <a:miter lim="800000"/>
            <a:headEnd/>
            <a:tailEnd/>
          </a:ln>
          <a:effectLst/>
        </p:spPr>
      </p:pic>
      <p:pic>
        <p:nvPicPr>
          <p:cNvPr id="5" name="Picture 2"/>
          <p:cNvPicPr>
            <a:picLocks noChangeAspect="1" noChangeArrowheads="1"/>
          </p:cNvPicPr>
          <p:nvPr/>
        </p:nvPicPr>
        <p:blipFill>
          <a:blip r:embed="rId3" cstate="print"/>
          <a:srcRect/>
          <a:stretch>
            <a:fillRect/>
          </a:stretch>
        </p:blipFill>
        <p:spPr bwMode="auto">
          <a:xfrm>
            <a:off x="0" y="188640"/>
            <a:ext cx="4323054" cy="6369298"/>
          </a:xfrm>
          <a:prstGeom prst="rect">
            <a:avLst/>
          </a:prstGeom>
          <a:noFill/>
          <a:ln w="9525">
            <a:noFill/>
            <a:miter lim="800000"/>
            <a:headEnd/>
            <a:tailEnd/>
          </a:ln>
          <a:effectLst/>
        </p:spPr>
      </p:pic>
    </p:spTree>
    <p:extLst>
      <p:ext uri="{BB962C8B-B14F-4D97-AF65-F5344CB8AC3E}">
        <p14:creationId xmlns="" xmlns:p14="http://schemas.microsoft.com/office/powerpoint/2010/main" val="1693188222"/>
      </p:ext>
    </p:extLst>
  </p:cSld>
  <p:clrMapOvr>
    <a:masterClrMapping/>
  </p:clrMapOvr>
</p:sld>
</file>

<file path=ppt/slides/slide199.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1 - Τίτλος"/>
          <p:cNvSpPr>
            <a:spLocks noGrp="1"/>
          </p:cNvSpPr>
          <p:nvPr>
            <p:ph type="title"/>
          </p:nvPr>
        </p:nvSpPr>
        <p:spPr/>
        <p:txBody>
          <a:bodyPr/>
          <a:lstStyle/>
          <a:p>
            <a:endParaRPr lang="el-GR"/>
          </a:p>
        </p:txBody>
      </p:sp>
      <p:pic>
        <p:nvPicPr>
          <p:cNvPr id="4" name="Picture 3"/>
          <p:cNvPicPr>
            <a:picLocks noGrp="1" noChangeAspect="1" noChangeArrowheads="1"/>
          </p:cNvPicPr>
          <p:nvPr>
            <p:ph idx="1"/>
          </p:nvPr>
        </p:nvPicPr>
        <p:blipFill>
          <a:blip r:embed="rId2" cstate="print"/>
          <a:srcRect/>
          <a:stretch>
            <a:fillRect/>
          </a:stretch>
        </p:blipFill>
        <p:spPr bwMode="auto">
          <a:xfrm>
            <a:off x="4932040" y="188640"/>
            <a:ext cx="4211960" cy="6474722"/>
          </a:xfrm>
          <a:prstGeom prst="rect">
            <a:avLst/>
          </a:prstGeom>
          <a:noFill/>
          <a:ln w="9525">
            <a:noFill/>
            <a:miter lim="800000"/>
            <a:headEnd/>
            <a:tailEnd/>
          </a:ln>
          <a:effectLst/>
        </p:spPr>
      </p:pic>
      <p:pic>
        <p:nvPicPr>
          <p:cNvPr id="97282" name="Picture 2"/>
          <p:cNvPicPr>
            <a:picLocks noChangeAspect="1" noChangeArrowheads="1"/>
          </p:cNvPicPr>
          <p:nvPr/>
        </p:nvPicPr>
        <p:blipFill>
          <a:blip r:embed="rId3" cstate="print"/>
          <a:srcRect/>
          <a:stretch>
            <a:fillRect/>
          </a:stretch>
        </p:blipFill>
        <p:spPr bwMode="auto">
          <a:xfrm>
            <a:off x="0" y="188640"/>
            <a:ext cx="4860032" cy="6480043"/>
          </a:xfrm>
          <a:prstGeom prst="rect">
            <a:avLst/>
          </a:prstGeom>
          <a:noFill/>
          <a:ln w="9525">
            <a:noFill/>
            <a:miter lim="800000"/>
            <a:headEnd/>
            <a:tailEnd/>
          </a:ln>
          <a:effectLst/>
        </p:spPr>
      </p:pic>
    </p:spTree>
    <p:extLst>
      <p:ext uri="{BB962C8B-B14F-4D97-AF65-F5344CB8AC3E}">
        <p14:creationId xmlns="" xmlns:p14="http://schemas.microsoft.com/office/powerpoint/2010/main" val="284743001"/>
      </p:ext>
    </p:extLst>
  </p:cSld>
  <p:clrMapOvr>
    <a:masterClrMapping/>
  </p:clrMapOvr>
</p:sld>
</file>

<file path=ppt/slides/slide200.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1 - Τίτλος"/>
          <p:cNvSpPr>
            <a:spLocks noGrp="1"/>
          </p:cNvSpPr>
          <p:nvPr>
            <p:ph type="title"/>
          </p:nvPr>
        </p:nvSpPr>
        <p:spPr/>
        <p:txBody>
          <a:bodyPr/>
          <a:lstStyle/>
          <a:p>
            <a:endParaRPr lang="el-GR"/>
          </a:p>
        </p:txBody>
      </p:sp>
      <p:pic>
        <p:nvPicPr>
          <p:cNvPr id="60418" name="Picture 2"/>
          <p:cNvPicPr>
            <a:picLocks noGrp="1" noChangeAspect="1" noChangeArrowheads="1"/>
          </p:cNvPicPr>
          <p:nvPr>
            <p:ph idx="1"/>
          </p:nvPr>
        </p:nvPicPr>
        <p:blipFill>
          <a:blip r:embed="rId2" cstate="print"/>
          <a:srcRect/>
          <a:stretch>
            <a:fillRect/>
          </a:stretch>
        </p:blipFill>
        <p:spPr bwMode="auto">
          <a:xfrm>
            <a:off x="4572000" y="117500"/>
            <a:ext cx="4423452" cy="6740500"/>
          </a:xfrm>
          <a:prstGeom prst="rect">
            <a:avLst/>
          </a:prstGeom>
          <a:noFill/>
          <a:ln w="9525">
            <a:noFill/>
            <a:miter lim="800000"/>
            <a:headEnd/>
            <a:tailEnd/>
          </a:ln>
          <a:effectLst/>
        </p:spPr>
      </p:pic>
      <p:pic>
        <p:nvPicPr>
          <p:cNvPr id="60419" name="Picture 3"/>
          <p:cNvPicPr>
            <a:picLocks noChangeAspect="1" noChangeArrowheads="1"/>
          </p:cNvPicPr>
          <p:nvPr/>
        </p:nvPicPr>
        <p:blipFill>
          <a:blip r:embed="rId3" cstate="print"/>
          <a:srcRect/>
          <a:stretch>
            <a:fillRect/>
          </a:stretch>
        </p:blipFill>
        <p:spPr bwMode="auto">
          <a:xfrm>
            <a:off x="179512" y="1196752"/>
            <a:ext cx="4211960" cy="4414049"/>
          </a:xfrm>
          <a:prstGeom prst="rect">
            <a:avLst/>
          </a:prstGeom>
          <a:noFill/>
          <a:ln w="9525">
            <a:noFill/>
            <a:miter lim="800000"/>
            <a:headEnd/>
            <a:tailEnd/>
          </a:ln>
          <a:effectLst/>
        </p:spPr>
      </p:pic>
    </p:spTree>
    <p:extLst>
      <p:ext uri="{BB962C8B-B14F-4D97-AF65-F5344CB8AC3E}">
        <p14:creationId xmlns="" xmlns:p14="http://schemas.microsoft.com/office/powerpoint/2010/main" val="3725444767"/>
      </p:ext>
    </p:extLst>
  </p:cSld>
  <p:clrMapOvr>
    <a:masterClrMapping/>
  </p:clrMapOvr>
</p:sld>
</file>

<file path=ppt/slides/slide201.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1 - Τίτλος"/>
          <p:cNvSpPr>
            <a:spLocks noGrp="1"/>
          </p:cNvSpPr>
          <p:nvPr>
            <p:ph type="title"/>
          </p:nvPr>
        </p:nvSpPr>
        <p:spPr/>
        <p:txBody>
          <a:bodyPr/>
          <a:lstStyle/>
          <a:p>
            <a:endParaRPr lang="el-GR"/>
          </a:p>
        </p:txBody>
      </p:sp>
      <p:pic>
        <p:nvPicPr>
          <p:cNvPr id="62466" name="Picture 2"/>
          <p:cNvPicPr>
            <a:picLocks noGrp="1" noChangeAspect="1" noChangeArrowheads="1"/>
          </p:cNvPicPr>
          <p:nvPr>
            <p:ph idx="1"/>
          </p:nvPr>
        </p:nvPicPr>
        <p:blipFill>
          <a:blip r:embed="rId2" cstate="print"/>
          <a:srcRect/>
          <a:stretch>
            <a:fillRect/>
          </a:stretch>
        </p:blipFill>
        <p:spPr bwMode="auto">
          <a:xfrm>
            <a:off x="0" y="0"/>
            <a:ext cx="4464496" cy="6868455"/>
          </a:xfrm>
          <a:prstGeom prst="rect">
            <a:avLst/>
          </a:prstGeom>
          <a:noFill/>
          <a:ln w="9525">
            <a:noFill/>
            <a:miter lim="800000"/>
            <a:headEnd/>
            <a:tailEnd/>
          </a:ln>
          <a:effectLst/>
        </p:spPr>
      </p:pic>
      <p:pic>
        <p:nvPicPr>
          <p:cNvPr id="62467" name="Picture 3"/>
          <p:cNvPicPr>
            <a:picLocks noChangeAspect="1" noChangeArrowheads="1"/>
          </p:cNvPicPr>
          <p:nvPr/>
        </p:nvPicPr>
        <p:blipFill>
          <a:blip r:embed="rId3" cstate="print"/>
          <a:srcRect/>
          <a:stretch>
            <a:fillRect/>
          </a:stretch>
        </p:blipFill>
        <p:spPr bwMode="auto">
          <a:xfrm>
            <a:off x="4572000" y="0"/>
            <a:ext cx="4464496" cy="6863418"/>
          </a:xfrm>
          <a:prstGeom prst="rect">
            <a:avLst/>
          </a:prstGeom>
          <a:noFill/>
          <a:ln w="9525">
            <a:noFill/>
            <a:miter lim="800000"/>
            <a:headEnd/>
            <a:tailEnd/>
          </a:ln>
          <a:effectLst/>
        </p:spPr>
      </p:pic>
    </p:spTree>
    <p:extLst>
      <p:ext uri="{BB962C8B-B14F-4D97-AF65-F5344CB8AC3E}">
        <p14:creationId xmlns="" xmlns:p14="http://schemas.microsoft.com/office/powerpoint/2010/main" val="2189125175"/>
      </p:ext>
    </p:extLst>
  </p:cSld>
  <p:clrMapOvr>
    <a:masterClrMapping/>
  </p:clrMapOvr>
</p:sld>
</file>

<file path=ppt/slides/slide202.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1 - Τίτλος"/>
          <p:cNvSpPr>
            <a:spLocks noGrp="1"/>
          </p:cNvSpPr>
          <p:nvPr>
            <p:ph type="title"/>
          </p:nvPr>
        </p:nvSpPr>
        <p:spPr/>
        <p:txBody>
          <a:bodyPr/>
          <a:lstStyle/>
          <a:p>
            <a:endParaRPr lang="el-GR" dirty="0"/>
          </a:p>
        </p:txBody>
      </p:sp>
      <p:pic>
        <p:nvPicPr>
          <p:cNvPr id="94212" name="Picture 4"/>
          <p:cNvPicPr>
            <a:picLocks noGrp="1" noChangeAspect="1" noChangeArrowheads="1"/>
          </p:cNvPicPr>
          <p:nvPr>
            <p:ph idx="1"/>
          </p:nvPr>
        </p:nvPicPr>
        <p:blipFill>
          <a:blip r:embed="rId2" cstate="print"/>
          <a:srcRect/>
          <a:stretch>
            <a:fillRect/>
          </a:stretch>
        </p:blipFill>
        <p:spPr bwMode="auto">
          <a:xfrm>
            <a:off x="4662714" y="1052736"/>
            <a:ext cx="4481286" cy="4792542"/>
          </a:xfrm>
          <a:prstGeom prst="rect">
            <a:avLst/>
          </a:prstGeom>
          <a:noFill/>
          <a:ln w="9525">
            <a:noFill/>
            <a:miter lim="800000"/>
            <a:headEnd/>
            <a:tailEnd/>
          </a:ln>
          <a:effectLst/>
        </p:spPr>
      </p:pic>
      <p:pic>
        <p:nvPicPr>
          <p:cNvPr id="94213" name="Picture 5"/>
          <p:cNvPicPr>
            <a:picLocks noChangeAspect="1" noChangeArrowheads="1"/>
          </p:cNvPicPr>
          <p:nvPr/>
        </p:nvPicPr>
        <p:blipFill>
          <a:blip r:embed="rId3" cstate="print"/>
          <a:srcRect/>
          <a:stretch>
            <a:fillRect/>
          </a:stretch>
        </p:blipFill>
        <p:spPr bwMode="auto">
          <a:xfrm>
            <a:off x="-1" y="1052736"/>
            <a:ext cx="4633843" cy="4803374"/>
          </a:xfrm>
          <a:prstGeom prst="rect">
            <a:avLst/>
          </a:prstGeom>
          <a:noFill/>
          <a:ln w="9525">
            <a:noFill/>
            <a:miter lim="800000"/>
            <a:headEnd/>
            <a:tailEnd/>
          </a:ln>
          <a:effectLst/>
        </p:spPr>
      </p:pic>
    </p:spTree>
    <p:extLst>
      <p:ext uri="{BB962C8B-B14F-4D97-AF65-F5344CB8AC3E}">
        <p14:creationId xmlns="" xmlns:p14="http://schemas.microsoft.com/office/powerpoint/2010/main" val="4282700886"/>
      </p:ext>
    </p:extLst>
  </p:cSld>
  <p:clrMapOvr>
    <a:masterClrMapping/>
  </p:clrMapOvr>
</p:sld>
</file>

<file path=ppt/slides/slide203.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1 - Τίτλος"/>
          <p:cNvSpPr>
            <a:spLocks noGrp="1"/>
          </p:cNvSpPr>
          <p:nvPr>
            <p:ph type="title"/>
          </p:nvPr>
        </p:nvSpPr>
        <p:spPr/>
        <p:txBody>
          <a:bodyPr/>
          <a:lstStyle/>
          <a:p>
            <a:endParaRPr lang="el-GR"/>
          </a:p>
        </p:txBody>
      </p:sp>
      <p:pic>
        <p:nvPicPr>
          <p:cNvPr id="96258" name="Picture 2"/>
          <p:cNvPicPr>
            <a:picLocks noGrp="1" noChangeAspect="1" noChangeArrowheads="1"/>
          </p:cNvPicPr>
          <p:nvPr>
            <p:ph idx="1"/>
          </p:nvPr>
        </p:nvPicPr>
        <p:blipFill>
          <a:blip r:embed="rId2" cstate="print"/>
          <a:srcRect/>
          <a:stretch>
            <a:fillRect/>
          </a:stretch>
        </p:blipFill>
        <p:spPr bwMode="auto">
          <a:xfrm>
            <a:off x="1907704" y="0"/>
            <a:ext cx="4824536" cy="6765072"/>
          </a:xfrm>
          <a:prstGeom prst="rect">
            <a:avLst/>
          </a:prstGeom>
          <a:noFill/>
          <a:ln w="9525">
            <a:noFill/>
            <a:miter lim="800000"/>
            <a:headEnd/>
            <a:tailEnd/>
          </a:ln>
          <a:effectLst/>
        </p:spPr>
      </p:pic>
    </p:spTree>
    <p:extLst>
      <p:ext uri="{BB962C8B-B14F-4D97-AF65-F5344CB8AC3E}">
        <p14:creationId xmlns="" xmlns:p14="http://schemas.microsoft.com/office/powerpoint/2010/main" val="2351773107"/>
      </p:ext>
    </p:extLst>
  </p:cSld>
  <p:clrMapOvr>
    <a:masterClrMapping/>
  </p:clrMapOvr>
</p:sld>
</file>

<file path=ppt/slides/slide204.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1 - Τίτλος"/>
          <p:cNvSpPr>
            <a:spLocks noGrp="1"/>
          </p:cNvSpPr>
          <p:nvPr>
            <p:ph type="title"/>
          </p:nvPr>
        </p:nvSpPr>
        <p:spPr/>
        <p:txBody>
          <a:bodyPr/>
          <a:lstStyle/>
          <a:p>
            <a:endParaRPr lang="el-GR"/>
          </a:p>
        </p:txBody>
      </p:sp>
      <p:pic>
        <p:nvPicPr>
          <p:cNvPr id="56322" name="Picture 2"/>
          <p:cNvPicPr>
            <a:picLocks noGrp="1" noChangeAspect="1" noChangeArrowheads="1"/>
          </p:cNvPicPr>
          <p:nvPr>
            <p:ph idx="1"/>
          </p:nvPr>
        </p:nvPicPr>
        <p:blipFill>
          <a:blip r:embed="rId2" cstate="print"/>
          <a:srcRect/>
          <a:stretch>
            <a:fillRect/>
          </a:stretch>
        </p:blipFill>
        <p:spPr bwMode="auto">
          <a:xfrm>
            <a:off x="1835696" y="0"/>
            <a:ext cx="4536504" cy="6798894"/>
          </a:xfrm>
          <a:prstGeom prst="rect">
            <a:avLst/>
          </a:prstGeom>
          <a:noFill/>
          <a:ln w="9525">
            <a:noFill/>
            <a:miter lim="800000"/>
            <a:headEnd/>
            <a:tailEnd/>
          </a:ln>
          <a:effectLst/>
        </p:spPr>
      </p:pic>
    </p:spTree>
    <p:extLst>
      <p:ext uri="{BB962C8B-B14F-4D97-AF65-F5344CB8AC3E}">
        <p14:creationId xmlns="" xmlns:p14="http://schemas.microsoft.com/office/powerpoint/2010/main" val="327017310"/>
      </p:ext>
    </p:extLst>
  </p:cSld>
  <p:clrMapOvr>
    <a:masterClrMapping/>
  </p:clrMapOvr>
</p:sld>
</file>

<file path=ppt/slides/slide205.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1 - Τίτλος"/>
          <p:cNvSpPr>
            <a:spLocks noGrp="1"/>
          </p:cNvSpPr>
          <p:nvPr>
            <p:ph type="title"/>
          </p:nvPr>
        </p:nvSpPr>
        <p:spPr/>
        <p:txBody>
          <a:bodyPr/>
          <a:lstStyle/>
          <a:p>
            <a:endParaRPr lang="el-GR"/>
          </a:p>
        </p:txBody>
      </p:sp>
      <p:pic>
        <p:nvPicPr>
          <p:cNvPr id="55298" name="Picture 2"/>
          <p:cNvPicPr>
            <a:picLocks noGrp="1" noChangeAspect="1" noChangeArrowheads="1"/>
          </p:cNvPicPr>
          <p:nvPr>
            <p:ph idx="1"/>
          </p:nvPr>
        </p:nvPicPr>
        <p:blipFill>
          <a:blip r:embed="rId2" cstate="print"/>
          <a:srcRect/>
          <a:stretch>
            <a:fillRect/>
          </a:stretch>
        </p:blipFill>
        <p:spPr bwMode="auto">
          <a:xfrm>
            <a:off x="1763688" y="0"/>
            <a:ext cx="4556284" cy="6858000"/>
          </a:xfrm>
          <a:prstGeom prst="rect">
            <a:avLst/>
          </a:prstGeom>
          <a:noFill/>
          <a:ln w="9525">
            <a:noFill/>
            <a:miter lim="800000"/>
            <a:headEnd/>
            <a:tailEnd/>
          </a:ln>
          <a:effectLst/>
        </p:spPr>
      </p:pic>
    </p:spTree>
    <p:extLst>
      <p:ext uri="{BB962C8B-B14F-4D97-AF65-F5344CB8AC3E}">
        <p14:creationId xmlns="" xmlns:p14="http://schemas.microsoft.com/office/powerpoint/2010/main" val="2983806750"/>
      </p:ext>
    </p:extLst>
  </p:cSld>
  <p:clrMapOvr>
    <a:masterClrMapping/>
  </p:clrMapOvr>
</p:sld>
</file>

<file path=ppt/slides/slide206.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1 - Τίτλος"/>
          <p:cNvSpPr>
            <a:spLocks noGrp="1"/>
          </p:cNvSpPr>
          <p:nvPr>
            <p:ph type="title"/>
          </p:nvPr>
        </p:nvSpPr>
        <p:spPr/>
        <p:txBody>
          <a:bodyPr/>
          <a:lstStyle/>
          <a:p>
            <a:endParaRPr lang="el-GR"/>
          </a:p>
        </p:txBody>
      </p:sp>
      <p:pic>
        <p:nvPicPr>
          <p:cNvPr id="54274" name="Picture 2"/>
          <p:cNvPicPr>
            <a:picLocks noGrp="1" noChangeAspect="1" noChangeArrowheads="1"/>
          </p:cNvPicPr>
          <p:nvPr>
            <p:ph idx="1"/>
          </p:nvPr>
        </p:nvPicPr>
        <p:blipFill>
          <a:blip r:embed="rId2" cstate="print"/>
          <a:srcRect/>
          <a:stretch>
            <a:fillRect/>
          </a:stretch>
        </p:blipFill>
        <p:spPr bwMode="auto">
          <a:xfrm>
            <a:off x="251520" y="0"/>
            <a:ext cx="8532440" cy="6825952"/>
          </a:xfrm>
          <a:prstGeom prst="rect">
            <a:avLst/>
          </a:prstGeom>
          <a:noFill/>
          <a:ln w="9525">
            <a:noFill/>
            <a:miter lim="800000"/>
            <a:headEnd/>
            <a:tailEnd/>
          </a:ln>
          <a:effectLst/>
        </p:spPr>
      </p:pic>
    </p:spTree>
    <p:extLst>
      <p:ext uri="{BB962C8B-B14F-4D97-AF65-F5344CB8AC3E}">
        <p14:creationId xmlns="" xmlns:p14="http://schemas.microsoft.com/office/powerpoint/2010/main" val="4294410234"/>
      </p:ext>
    </p:extLst>
  </p:cSld>
  <p:clrMapOvr>
    <a:masterClrMapping/>
  </p:clrMapOvr>
</p:sld>
</file>

<file path=ppt/slides/slide207.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1 - Τίτλος"/>
          <p:cNvSpPr>
            <a:spLocks noGrp="1"/>
          </p:cNvSpPr>
          <p:nvPr>
            <p:ph type="title"/>
          </p:nvPr>
        </p:nvSpPr>
        <p:spPr/>
        <p:txBody>
          <a:bodyPr/>
          <a:lstStyle/>
          <a:p>
            <a:endParaRPr lang="el-GR"/>
          </a:p>
        </p:txBody>
      </p:sp>
      <p:pic>
        <p:nvPicPr>
          <p:cNvPr id="53250" name="Picture 2"/>
          <p:cNvPicPr>
            <a:picLocks noGrp="1" noChangeAspect="1" noChangeArrowheads="1"/>
          </p:cNvPicPr>
          <p:nvPr>
            <p:ph idx="1"/>
          </p:nvPr>
        </p:nvPicPr>
        <p:blipFill>
          <a:blip r:embed="rId2" cstate="print"/>
          <a:srcRect/>
          <a:stretch>
            <a:fillRect/>
          </a:stretch>
        </p:blipFill>
        <p:spPr bwMode="auto">
          <a:xfrm>
            <a:off x="467544" y="32048"/>
            <a:ext cx="8532440" cy="6825952"/>
          </a:xfrm>
          <a:prstGeom prst="rect">
            <a:avLst/>
          </a:prstGeom>
          <a:noFill/>
          <a:ln w="9525">
            <a:noFill/>
            <a:miter lim="800000"/>
            <a:headEnd/>
            <a:tailEnd/>
          </a:ln>
          <a:effectLst/>
        </p:spPr>
      </p:pic>
    </p:spTree>
    <p:extLst>
      <p:ext uri="{BB962C8B-B14F-4D97-AF65-F5344CB8AC3E}">
        <p14:creationId xmlns="" xmlns:p14="http://schemas.microsoft.com/office/powerpoint/2010/main" val="2064596159"/>
      </p:ext>
    </p:extLst>
  </p:cSld>
  <p:clrMapOvr>
    <a:masterClrMapping/>
  </p:clrMapOvr>
</p:sld>
</file>

<file path=ppt/slides/slide208.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1 - Τίτλος"/>
          <p:cNvSpPr>
            <a:spLocks noGrp="1"/>
          </p:cNvSpPr>
          <p:nvPr>
            <p:ph type="title"/>
          </p:nvPr>
        </p:nvSpPr>
        <p:spPr/>
        <p:txBody>
          <a:bodyPr/>
          <a:lstStyle/>
          <a:p>
            <a:endParaRPr lang="el-GR"/>
          </a:p>
        </p:txBody>
      </p:sp>
      <p:pic>
        <p:nvPicPr>
          <p:cNvPr id="65538" name="Picture 2"/>
          <p:cNvPicPr>
            <a:picLocks noGrp="1" noChangeAspect="1" noChangeArrowheads="1"/>
          </p:cNvPicPr>
          <p:nvPr>
            <p:ph idx="1"/>
          </p:nvPr>
        </p:nvPicPr>
        <p:blipFill>
          <a:blip r:embed="rId2" cstate="print"/>
          <a:srcRect/>
          <a:stretch>
            <a:fillRect/>
          </a:stretch>
        </p:blipFill>
        <p:spPr bwMode="auto">
          <a:xfrm>
            <a:off x="1475656" y="0"/>
            <a:ext cx="4464496" cy="6809030"/>
          </a:xfrm>
          <a:prstGeom prst="rect">
            <a:avLst/>
          </a:prstGeom>
          <a:noFill/>
          <a:ln w="9525">
            <a:noFill/>
            <a:miter lim="800000"/>
            <a:headEnd/>
            <a:tailEnd/>
          </a:ln>
          <a:effectLst/>
        </p:spPr>
      </p:pic>
    </p:spTree>
    <p:extLst>
      <p:ext uri="{BB962C8B-B14F-4D97-AF65-F5344CB8AC3E}">
        <p14:creationId xmlns="" xmlns:p14="http://schemas.microsoft.com/office/powerpoint/2010/main" val="774134075"/>
      </p:ext>
    </p:extLst>
  </p:cSld>
  <p:clrMapOvr>
    <a:masterClrMapping/>
  </p:clrMapOvr>
</p:sld>
</file>

<file path=ppt/slides/slide209.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1 - Τίτλος"/>
          <p:cNvSpPr>
            <a:spLocks noGrp="1"/>
          </p:cNvSpPr>
          <p:nvPr>
            <p:ph type="title"/>
          </p:nvPr>
        </p:nvSpPr>
        <p:spPr/>
        <p:txBody>
          <a:bodyPr/>
          <a:lstStyle/>
          <a:p>
            <a:endParaRPr lang="el-GR" dirty="0"/>
          </a:p>
        </p:txBody>
      </p:sp>
      <p:pic>
        <p:nvPicPr>
          <p:cNvPr id="66562" name="Picture 2"/>
          <p:cNvPicPr>
            <a:picLocks noGrp="1" noChangeAspect="1" noChangeArrowheads="1"/>
          </p:cNvPicPr>
          <p:nvPr>
            <p:ph idx="1"/>
          </p:nvPr>
        </p:nvPicPr>
        <p:blipFill>
          <a:blip r:embed="rId2" cstate="print"/>
          <a:srcRect/>
          <a:stretch>
            <a:fillRect/>
          </a:stretch>
        </p:blipFill>
        <p:spPr bwMode="auto">
          <a:xfrm>
            <a:off x="1651680" y="9144"/>
            <a:ext cx="4410792" cy="6895746"/>
          </a:xfrm>
          <a:prstGeom prst="rect">
            <a:avLst/>
          </a:prstGeom>
          <a:noFill/>
          <a:ln w="9525">
            <a:noFill/>
            <a:miter lim="800000"/>
            <a:headEnd/>
            <a:tailEnd/>
          </a:ln>
          <a:effectLst/>
        </p:spPr>
      </p:pic>
    </p:spTree>
    <p:extLst>
      <p:ext uri="{BB962C8B-B14F-4D97-AF65-F5344CB8AC3E}">
        <p14:creationId xmlns="" xmlns:p14="http://schemas.microsoft.com/office/powerpoint/2010/main" val="2993338539"/>
      </p:ext>
    </p:extLst>
  </p:cSld>
  <p:clrMapOvr>
    <a:masterClrMapping/>
  </p:clrMapOvr>
</p:sld>
</file>

<file path=ppt/slides/slide210.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122882" name="Rectangle 2"/>
          <p:cNvSpPr>
            <a:spLocks noGrp="1" noChangeArrowheads="1"/>
          </p:cNvSpPr>
          <p:nvPr>
            <p:ph type="title"/>
          </p:nvPr>
        </p:nvSpPr>
        <p:spPr>
          <a:xfrm>
            <a:off x="4500563" y="274638"/>
            <a:ext cx="4643437" cy="6583362"/>
          </a:xfrm>
        </p:spPr>
        <p:txBody>
          <a:bodyPr/>
          <a:lstStyle/>
          <a:p>
            <a:r>
              <a:rPr lang="en-US" sz="3200" b="1" dirty="0">
                <a:solidFill>
                  <a:schemeClr val="bg1"/>
                </a:solidFill>
              </a:rPr>
              <a:t>Frank Miller </a:t>
            </a:r>
            <a:br>
              <a:rPr lang="en-US" sz="3200" b="1" dirty="0">
                <a:solidFill>
                  <a:schemeClr val="bg1"/>
                </a:solidFill>
              </a:rPr>
            </a:br>
            <a:r>
              <a:rPr lang="en-US" sz="3200" b="1" dirty="0" smtClean="0">
                <a:solidFill>
                  <a:schemeClr val="bg1"/>
                </a:solidFill>
              </a:rPr>
              <a:t>Dave </a:t>
            </a:r>
            <a:r>
              <a:rPr lang="en-US" sz="3200" b="1" dirty="0">
                <a:solidFill>
                  <a:schemeClr val="bg1"/>
                </a:solidFill>
              </a:rPr>
              <a:t>Gibbons</a:t>
            </a:r>
            <a:endParaRPr lang="el-GR" sz="3200" b="1" dirty="0">
              <a:solidFill>
                <a:schemeClr val="bg1"/>
              </a:solidFill>
            </a:endParaRPr>
          </a:p>
        </p:txBody>
      </p:sp>
      <p:pic>
        <p:nvPicPr>
          <p:cNvPr id="122884" name="Picture 4" descr="μκλο"/>
          <p:cNvPicPr>
            <a:picLocks noChangeAspect="1" noChangeArrowheads="1"/>
          </p:cNvPicPr>
          <p:nvPr/>
        </p:nvPicPr>
        <p:blipFill>
          <a:blip r:embed="rId2" cstate="print"/>
          <a:srcRect/>
          <a:stretch>
            <a:fillRect/>
          </a:stretch>
        </p:blipFill>
        <p:spPr bwMode="auto">
          <a:xfrm>
            <a:off x="0" y="0"/>
            <a:ext cx="4394200" cy="6858000"/>
          </a:xfrm>
          <a:prstGeom prst="rect">
            <a:avLst/>
          </a:prstGeom>
          <a:noFill/>
        </p:spPr>
      </p:pic>
    </p:spTree>
    <p:extLst>
      <p:ext uri="{BB962C8B-B14F-4D97-AF65-F5344CB8AC3E}">
        <p14:creationId xmlns="" xmlns:p14="http://schemas.microsoft.com/office/powerpoint/2010/main" val="3465602334"/>
      </p:ext>
    </p:extLst>
  </p:cSld>
  <p:clrMapOvr>
    <a:masterClrMapping/>
  </p:clrMapOvr>
</p:sld>
</file>

<file path=ppt/slides/slide211.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pic>
        <p:nvPicPr>
          <p:cNvPr id="392196" name="Picture 4" descr="ηξκλοι"/>
          <p:cNvPicPr>
            <a:picLocks noChangeAspect="1" noChangeArrowheads="1"/>
          </p:cNvPicPr>
          <p:nvPr/>
        </p:nvPicPr>
        <p:blipFill>
          <a:blip r:embed="rId2" cstate="print"/>
          <a:srcRect/>
          <a:stretch>
            <a:fillRect/>
          </a:stretch>
        </p:blipFill>
        <p:spPr bwMode="auto">
          <a:xfrm>
            <a:off x="2051050" y="0"/>
            <a:ext cx="4484688" cy="6858000"/>
          </a:xfrm>
          <a:prstGeom prst="rect">
            <a:avLst/>
          </a:prstGeom>
          <a:noFill/>
        </p:spPr>
      </p:pic>
    </p:spTree>
    <p:extLst>
      <p:ext uri="{BB962C8B-B14F-4D97-AF65-F5344CB8AC3E}">
        <p14:creationId xmlns="" xmlns:p14="http://schemas.microsoft.com/office/powerpoint/2010/main" val="1838829593"/>
      </p:ext>
    </p:extLst>
  </p:cSld>
  <p:clrMapOvr>
    <a:masterClrMapping/>
  </p:clrMapOvr>
</p:sld>
</file>

<file path=ppt/slides/slide212.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1 - Τίτλος"/>
          <p:cNvSpPr>
            <a:spLocks noGrp="1"/>
          </p:cNvSpPr>
          <p:nvPr>
            <p:ph type="title"/>
          </p:nvPr>
        </p:nvSpPr>
        <p:spPr/>
        <p:txBody>
          <a:bodyPr/>
          <a:lstStyle/>
          <a:p>
            <a:endParaRPr lang="el-GR"/>
          </a:p>
        </p:txBody>
      </p:sp>
      <p:pic>
        <p:nvPicPr>
          <p:cNvPr id="48130" name="Picture 2"/>
          <p:cNvPicPr>
            <a:picLocks noGrp="1" noChangeAspect="1" noChangeArrowheads="1"/>
          </p:cNvPicPr>
          <p:nvPr>
            <p:ph idx="1"/>
          </p:nvPr>
        </p:nvPicPr>
        <p:blipFill>
          <a:blip r:embed="rId2" cstate="print"/>
          <a:srcRect/>
          <a:stretch>
            <a:fillRect/>
          </a:stretch>
        </p:blipFill>
        <p:spPr bwMode="auto">
          <a:xfrm>
            <a:off x="1547664" y="0"/>
            <a:ext cx="4392488" cy="6794073"/>
          </a:xfrm>
          <a:prstGeom prst="rect">
            <a:avLst/>
          </a:prstGeom>
          <a:noFill/>
          <a:ln w="9525">
            <a:noFill/>
            <a:miter lim="800000"/>
            <a:headEnd/>
            <a:tailEnd/>
          </a:ln>
          <a:effectLst/>
        </p:spPr>
      </p:pic>
    </p:spTree>
    <p:extLst>
      <p:ext uri="{BB962C8B-B14F-4D97-AF65-F5344CB8AC3E}">
        <p14:creationId xmlns="" xmlns:p14="http://schemas.microsoft.com/office/powerpoint/2010/main" val="1046962246"/>
      </p:ext>
    </p:extLst>
  </p:cSld>
  <p:clrMapOvr>
    <a:masterClrMapping/>
  </p:clrMapOvr>
</p:sld>
</file>

<file path=ppt/slides/slide213.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1 - Τίτλος"/>
          <p:cNvSpPr>
            <a:spLocks noGrp="1"/>
          </p:cNvSpPr>
          <p:nvPr>
            <p:ph type="title"/>
          </p:nvPr>
        </p:nvSpPr>
        <p:spPr/>
        <p:txBody>
          <a:bodyPr/>
          <a:lstStyle/>
          <a:p>
            <a:endParaRPr lang="el-GR"/>
          </a:p>
        </p:txBody>
      </p:sp>
      <p:pic>
        <p:nvPicPr>
          <p:cNvPr id="47106" name="Picture 2"/>
          <p:cNvPicPr>
            <a:picLocks noGrp="1" noChangeAspect="1" noChangeArrowheads="1"/>
          </p:cNvPicPr>
          <p:nvPr>
            <p:ph idx="1"/>
          </p:nvPr>
        </p:nvPicPr>
        <p:blipFill>
          <a:blip r:embed="rId2" cstate="print"/>
          <a:srcRect/>
          <a:stretch>
            <a:fillRect/>
          </a:stretch>
        </p:blipFill>
        <p:spPr bwMode="auto">
          <a:xfrm>
            <a:off x="1619672" y="0"/>
            <a:ext cx="4536504" cy="6881161"/>
          </a:xfrm>
          <a:prstGeom prst="rect">
            <a:avLst/>
          </a:prstGeom>
          <a:noFill/>
          <a:ln w="9525">
            <a:noFill/>
            <a:miter lim="800000"/>
            <a:headEnd/>
            <a:tailEnd/>
          </a:ln>
          <a:effectLst/>
        </p:spPr>
      </p:pic>
    </p:spTree>
    <p:extLst>
      <p:ext uri="{BB962C8B-B14F-4D97-AF65-F5344CB8AC3E}">
        <p14:creationId xmlns="" xmlns:p14="http://schemas.microsoft.com/office/powerpoint/2010/main" val="1609724956"/>
      </p:ext>
    </p:extLst>
  </p:cSld>
  <p:clrMapOvr>
    <a:masterClrMapping/>
  </p:clrMapOvr>
</p:sld>
</file>

<file path=ppt/slides/slide214.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1 - Τίτλος"/>
          <p:cNvSpPr>
            <a:spLocks noGrp="1"/>
          </p:cNvSpPr>
          <p:nvPr>
            <p:ph type="title"/>
          </p:nvPr>
        </p:nvSpPr>
        <p:spPr/>
        <p:txBody>
          <a:bodyPr/>
          <a:lstStyle/>
          <a:p>
            <a:endParaRPr lang="el-GR"/>
          </a:p>
        </p:txBody>
      </p:sp>
      <p:pic>
        <p:nvPicPr>
          <p:cNvPr id="57346" name="Picture 2"/>
          <p:cNvPicPr>
            <a:picLocks noGrp="1" noChangeAspect="1" noChangeArrowheads="1"/>
          </p:cNvPicPr>
          <p:nvPr>
            <p:ph idx="1"/>
          </p:nvPr>
        </p:nvPicPr>
        <p:blipFill>
          <a:blip r:embed="rId2" cstate="print"/>
          <a:srcRect/>
          <a:stretch>
            <a:fillRect/>
          </a:stretch>
        </p:blipFill>
        <p:spPr bwMode="auto">
          <a:xfrm>
            <a:off x="1619672" y="0"/>
            <a:ext cx="4392488" cy="6803964"/>
          </a:xfrm>
          <a:prstGeom prst="rect">
            <a:avLst/>
          </a:prstGeom>
          <a:noFill/>
          <a:ln w="9525">
            <a:noFill/>
            <a:miter lim="800000"/>
            <a:headEnd/>
            <a:tailEnd/>
          </a:ln>
          <a:effectLst/>
        </p:spPr>
      </p:pic>
    </p:spTree>
    <p:extLst>
      <p:ext uri="{BB962C8B-B14F-4D97-AF65-F5344CB8AC3E}">
        <p14:creationId xmlns="" xmlns:p14="http://schemas.microsoft.com/office/powerpoint/2010/main" val="211232814"/>
      </p:ext>
    </p:extLst>
  </p:cSld>
  <p:clrMapOvr>
    <a:masterClrMapping/>
  </p:clrMapOvr>
</p:sld>
</file>

<file path=ppt/slides/slide215.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1 - Τίτλος"/>
          <p:cNvSpPr>
            <a:spLocks noGrp="1"/>
          </p:cNvSpPr>
          <p:nvPr>
            <p:ph type="title"/>
          </p:nvPr>
        </p:nvSpPr>
        <p:spPr/>
        <p:txBody>
          <a:bodyPr/>
          <a:lstStyle/>
          <a:p>
            <a:endParaRPr lang="el-GR"/>
          </a:p>
        </p:txBody>
      </p:sp>
      <p:pic>
        <p:nvPicPr>
          <p:cNvPr id="58370" name="Picture 2"/>
          <p:cNvPicPr>
            <a:picLocks noGrp="1" noChangeAspect="1" noChangeArrowheads="1"/>
          </p:cNvPicPr>
          <p:nvPr>
            <p:ph idx="1"/>
          </p:nvPr>
        </p:nvPicPr>
        <p:blipFill>
          <a:blip r:embed="rId2" cstate="print"/>
          <a:srcRect/>
          <a:stretch>
            <a:fillRect/>
          </a:stretch>
        </p:blipFill>
        <p:spPr bwMode="auto">
          <a:xfrm>
            <a:off x="4650982" y="0"/>
            <a:ext cx="4385513" cy="6741368"/>
          </a:xfrm>
          <a:prstGeom prst="rect">
            <a:avLst/>
          </a:prstGeom>
          <a:noFill/>
          <a:ln w="9525">
            <a:noFill/>
            <a:miter lim="800000"/>
            <a:headEnd/>
            <a:tailEnd/>
          </a:ln>
          <a:effectLst/>
        </p:spPr>
      </p:pic>
      <p:pic>
        <p:nvPicPr>
          <p:cNvPr id="58371" name="Picture 3"/>
          <p:cNvPicPr>
            <a:picLocks noChangeAspect="1" noChangeArrowheads="1"/>
          </p:cNvPicPr>
          <p:nvPr/>
        </p:nvPicPr>
        <p:blipFill>
          <a:blip r:embed="rId3" cstate="print"/>
          <a:srcRect/>
          <a:stretch>
            <a:fillRect/>
          </a:stretch>
        </p:blipFill>
        <p:spPr bwMode="auto">
          <a:xfrm>
            <a:off x="0" y="-1"/>
            <a:ext cx="4499992" cy="6741563"/>
          </a:xfrm>
          <a:prstGeom prst="rect">
            <a:avLst/>
          </a:prstGeom>
          <a:noFill/>
          <a:ln w="9525">
            <a:noFill/>
            <a:miter lim="800000"/>
            <a:headEnd/>
            <a:tailEnd/>
          </a:ln>
          <a:effectLst/>
        </p:spPr>
      </p:pic>
    </p:spTree>
    <p:extLst>
      <p:ext uri="{BB962C8B-B14F-4D97-AF65-F5344CB8AC3E}">
        <p14:creationId xmlns="" xmlns:p14="http://schemas.microsoft.com/office/powerpoint/2010/main" val="4065833902"/>
      </p:ext>
    </p:extLst>
  </p:cSld>
  <p:clrMapOvr>
    <a:masterClrMapping/>
  </p:clrMapOvr>
</p:sld>
</file>

<file path=ppt/slides/slide216.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333826" name="Rectangle 2"/>
          <p:cNvSpPr>
            <a:spLocks noGrp="1" noChangeArrowheads="1"/>
          </p:cNvSpPr>
          <p:nvPr>
            <p:ph type="title"/>
          </p:nvPr>
        </p:nvSpPr>
        <p:spPr>
          <a:xfrm>
            <a:off x="4572000" y="274638"/>
            <a:ext cx="4572000" cy="6583362"/>
          </a:xfrm>
        </p:spPr>
        <p:txBody>
          <a:bodyPr/>
          <a:lstStyle/>
          <a:p>
            <a:r>
              <a:rPr lang="en-US" sz="3200" b="1" dirty="0">
                <a:solidFill>
                  <a:schemeClr val="bg1"/>
                </a:solidFill>
              </a:rPr>
              <a:t/>
            </a:r>
            <a:br>
              <a:rPr lang="en-US" sz="3200" b="1" dirty="0">
                <a:solidFill>
                  <a:schemeClr val="bg1"/>
                </a:solidFill>
              </a:rPr>
            </a:br>
            <a:r>
              <a:rPr lang="en-US" sz="3200" b="1" dirty="0">
                <a:solidFill>
                  <a:schemeClr val="bg1"/>
                </a:solidFill>
              </a:rPr>
              <a:t>Bill </a:t>
            </a:r>
            <a:r>
              <a:rPr lang="en-US" sz="3200" b="1" dirty="0" err="1" smtClean="0">
                <a:solidFill>
                  <a:schemeClr val="bg1"/>
                </a:solidFill>
              </a:rPr>
              <a:t>Morisson</a:t>
            </a:r>
            <a:r>
              <a:rPr lang="en-US" sz="3200" b="1" dirty="0" smtClean="0">
                <a:solidFill>
                  <a:schemeClr val="bg1"/>
                </a:solidFill>
              </a:rPr>
              <a:t>,</a:t>
            </a:r>
            <a:br>
              <a:rPr lang="en-US" sz="3200" b="1" dirty="0" smtClean="0">
                <a:solidFill>
                  <a:schemeClr val="bg1"/>
                </a:solidFill>
              </a:rPr>
            </a:br>
            <a:r>
              <a:rPr lang="en-US" sz="3200" b="1" dirty="0" smtClean="0">
                <a:solidFill>
                  <a:schemeClr val="bg1"/>
                </a:solidFill>
              </a:rPr>
              <a:t/>
            </a:r>
            <a:br>
              <a:rPr lang="en-US" sz="3200" b="1" dirty="0" smtClean="0">
                <a:solidFill>
                  <a:schemeClr val="bg1"/>
                </a:solidFill>
              </a:rPr>
            </a:br>
            <a:r>
              <a:rPr lang="en-US" sz="3200" b="1" i="1" dirty="0" smtClean="0">
                <a:solidFill>
                  <a:schemeClr val="bg1"/>
                </a:solidFill>
              </a:rPr>
              <a:t>Heroes Anonymous, </a:t>
            </a:r>
            <a:r>
              <a:rPr lang="en-US" sz="3200" b="1" dirty="0" smtClean="0">
                <a:solidFill>
                  <a:schemeClr val="bg1"/>
                </a:solidFill>
              </a:rPr>
              <a:t/>
            </a:r>
            <a:br>
              <a:rPr lang="en-US" sz="3200" b="1" dirty="0" smtClean="0">
                <a:solidFill>
                  <a:schemeClr val="bg1"/>
                </a:solidFill>
              </a:rPr>
            </a:br>
            <a:r>
              <a:rPr lang="en-US" sz="3200" b="1" dirty="0" smtClean="0">
                <a:solidFill>
                  <a:schemeClr val="bg1"/>
                </a:solidFill>
              </a:rPr>
              <a:t> </a:t>
            </a:r>
            <a:r>
              <a:rPr lang="en-US" sz="3200" b="1" dirty="0">
                <a:solidFill>
                  <a:schemeClr val="bg1"/>
                </a:solidFill>
              </a:rPr>
              <a:t/>
            </a:r>
            <a:br>
              <a:rPr lang="en-US" sz="3200" b="1" dirty="0">
                <a:solidFill>
                  <a:schemeClr val="bg1"/>
                </a:solidFill>
              </a:rPr>
            </a:br>
            <a:r>
              <a:rPr lang="en-US" sz="3200" b="1" dirty="0">
                <a:solidFill>
                  <a:schemeClr val="bg1"/>
                </a:solidFill>
              </a:rPr>
              <a:t/>
            </a:r>
            <a:br>
              <a:rPr lang="en-US" sz="3200" b="1" dirty="0">
                <a:solidFill>
                  <a:schemeClr val="bg1"/>
                </a:solidFill>
              </a:rPr>
            </a:br>
            <a:r>
              <a:rPr lang="en-US" sz="3200" b="1" dirty="0">
                <a:solidFill>
                  <a:schemeClr val="bg1"/>
                </a:solidFill>
              </a:rPr>
              <a:t>2005</a:t>
            </a:r>
            <a:endParaRPr lang="el-GR" sz="3200" b="1" dirty="0">
              <a:solidFill>
                <a:schemeClr val="bg1"/>
              </a:solidFill>
            </a:endParaRPr>
          </a:p>
        </p:txBody>
      </p:sp>
      <p:pic>
        <p:nvPicPr>
          <p:cNvPr id="333828" name="Picture 4" descr="υ"/>
          <p:cNvPicPr>
            <a:picLocks noChangeAspect="1" noChangeArrowheads="1"/>
          </p:cNvPicPr>
          <p:nvPr/>
        </p:nvPicPr>
        <p:blipFill>
          <a:blip r:embed="rId2" cstate="print"/>
          <a:srcRect/>
          <a:stretch>
            <a:fillRect/>
          </a:stretch>
        </p:blipFill>
        <p:spPr bwMode="auto">
          <a:xfrm>
            <a:off x="0" y="0"/>
            <a:ext cx="4433888" cy="6858000"/>
          </a:xfrm>
          <a:prstGeom prst="rect">
            <a:avLst/>
          </a:prstGeom>
          <a:noFill/>
        </p:spPr>
      </p:pic>
    </p:spTree>
    <p:extLst>
      <p:ext uri="{BB962C8B-B14F-4D97-AF65-F5344CB8AC3E}">
        <p14:creationId xmlns="" xmlns:p14="http://schemas.microsoft.com/office/powerpoint/2010/main" val="3142044027"/>
      </p:ext>
    </p:extLst>
  </p:cSld>
  <p:clrMapOvr>
    <a:masterClrMapping/>
  </p:clrMapOvr>
</p:sld>
</file>

<file path=ppt/slides/slide217.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334850" name="Rectangle 2"/>
          <p:cNvSpPr>
            <a:spLocks noGrp="1" noChangeArrowheads="1"/>
          </p:cNvSpPr>
          <p:nvPr>
            <p:ph type="title"/>
          </p:nvPr>
        </p:nvSpPr>
        <p:spPr>
          <a:xfrm>
            <a:off x="5580063" y="274638"/>
            <a:ext cx="3106737" cy="6583362"/>
          </a:xfrm>
        </p:spPr>
        <p:txBody>
          <a:bodyPr/>
          <a:lstStyle/>
          <a:p>
            <a:r>
              <a:rPr lang="en-US" sz="3200" b="1" dirty="0">
                <a:solidFill>
                  <a:schemeClr val="bg1"/>
                </a:solidFill>
              </a:rPr>
              <a:t/>
            </a:r>
            <a:br>
              <a:rPr lang="en-US" sz="3200" b="1" dirty="0">
                <a:solidFill>
                  <a:schemeClr val="bg1"/>
                </a:solidFill>
              </a:rPr>
            </a:br>
            <a:r>
              <a:rPr lang="en-US" sz="3200" b="1" dirty="0">
                <a:solidFill>
                  <a:schemeClr val="bg1"/>
                </a:solidFill>
              </a:rPr>
              <a:t/>
            </a:r>
            <a:br>
              <a:rPr lang="en-US" sz="3200" b="1" dirty="0">
                <a:solidFill>
                  <a:schemeClr val="bg1"/>
                </a:solidFill>
              </a:rPr>
            </a:br>
            <a:r>
              <a:rPr lang="en-US" sz="3200" b="1" dirty="0">
                <a:solidFill>
                  <a:schemeClr val="bg1"/>
                </a:solidFill>
              </a:rPr>
              <a:t/>
            </a:r>
            <a:br>
              <a:rPr lang="en-US" sz="3200" b="1" dirty="0">
                <a:solidFill>
                  <a:schemeClr val="bg1"/>
                </a:solidFill>
              </a:rPr>
            </a:br>
            <a:r>
              <a:rPr lang="en-US" sz="3200" b="1" dirty="0">
                <a:solidFill>
                  <a:schemeClr val="bg1"/>
                </a:solidFill>
              </a:rPr>
              <a:t>Garth </a:t>
            </a:r>
            <a:r>
              <a:rPr lang="en-US" sz="3200" b="1" dirty="0" smtClean="0">
                <a:solidFill>
                  <a:schemeClr val="bg1"/>
                </a:solidFill>
              </a:rPr>
              <a:t>Ennis,</a:t>
            </a:r>
            <a:br>
              <a:rPr lang="en-US" sz="3200" b="1" dirty="0" smtClean="0">
                <a:solidFill>
                  <a:schemeClr val="bg1"/>
                </a:solidFill>
              </a:rPr>
            </a:br>
            <a:r>
              <a:rPr lang="en-US" sz="3200" b="1" dirty="0" smtClean="0">
                <a:solidFill>
                  <a:schemeClr val="bg1"/>
                </a:solidFill>
              </a:rPr>
              <a:t/>
            </a:r>
            <a:br>
              <a:rPr lang="en-US" sz="3200" b="1" dirty="0" smtClean="0">
                <a:solidFill>
                  <a:schemeClr val="bg1"/>
                </a:solidFill>
              </a:rPr>
            </a:br>
            <a:r>
              <a:rPr lang="en-US" sz="3200" b="1" dirty="0" smtClean="0">
                <a:solidFill>
                  <a:schemeClr val="bg1"/>
                </a:solidFill>
              </a:rPr>
              <a:t>The Pro </a:t>
            </a:r>
            <a:endParaRPr lang="el-GR" sz="3200" b="1" dirty="0">
              <a:solidFill>
                <a:schemeClr val="bg1"/>
              </a:solidFill>
            </a:endParaRPr>
          </a:p>
        </p:txBody>
      </p:sp>
      <p:pic>
        <p:nvPicPr>
          <p:cNvPr id="334852" name="Picture 4" descr="τ"/>
          <p:cNvPicPr>
            <a:picLocks noChangeAspect="1" noChangeArrowheads="1"/>
          </p:cNvPicPr>
          <p:nvPr/>
        </p:nvPicPr>
        <p:blipFill>
          <a:blip r:embed="rId2" cstate="print"/>
          <a:srcRect/>
          <a:stretch>
            <a:fillRect/>
          </a:stretch>
        </p:blipFill>
        <p:spPr bwMode="auto">
          <a:xfrm>
            <a:off x="3348038" y="0"/>
            <a:ext cx="2012950" cy="6858000"/>
          </a:xfrm>
          <a:prstGeom prst="rect">
            <a:avLst/>
          </a:prstGeom>
          <a:noFill/>
        </p:spPr>
      </p:pic>
    </p:spTree>
    <p:extLst>
      <p:ext uri="{BB962C8B-B14F-4D97-AF65-F5344CB8AC3E}">
        <p14:creationId xmlns="" xmlns:p14="http://schemas.microsoft.com/office/powerpoint/2010/main" val="2735433103"/>
      </p:ext>
    </p:extLst>
  </p:cSld>
  <p:clrMapOvr>
    <a:masterClrMapping/>
  </p:clrMapOvr>
</p:sld>
</file>

<file path=ppt/slides/slide218.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1 - Τίτλος"/>
          <p:cNvSpPr>
            <a:spLocks noGrp="1"/>
          </p:cNvSpPr>
          <p:nvPr>
            <p:ph type="title"/>
          </p:nvPr>
        </p:nvSpPr>
        <p:spPr/>
        <p:txBody>
          <a:bodyPr/>
          <a:lstStyle/>
          <a:p>
            <a:endParaRPr lang="el-GR"/>
          </a:p>
        </p:txBody>
      </p:sp>
      <p:pic>
        <p:nvPicPr>
          <p:cNvPr id="50178" name="Picture 2"/>
          <p:cNvPicPr>
            <a:picLocks noGrp="1" noChangeAspect="1" noChangeArrowheads="1"/>
          </p:cNvPicPr>
          <p:nvPr>
            <p:ph idx="1"/>
          </p:nvPr>
        </p:nvPicPr>
        <p:blipFill>
          <a:blip r:embed="rId2" cstate="print"/>
          <a:srcRect/>
          <a:stretch>
            <a:fillRect/>
          </a:stretch>
        </p:blipFill>
        <p:spPr bwMode="auto">
          <a:xfrm>
            <a:off x="4427984" y="332656"/>
            <a:ext cx="4567937" cy="6468636"/>
          </a:xfrm>
          <a:prstGeom prst="rect">
            <a:avLst/>
          </a:prstGeom>
          <a:noFill/>
          <a:ln w="9525">
            <a:noFill/>
            <a:miter lim="800000"/>
            <a:headEnd/>
            <a:tailEnd/>
          </a:ln>
          <a:effectLst/>
        </p:spPr>
      </p:pic>
      <p:pic>
        <p:nvPicPr>
          <p:cNvPr id="50179" name="Picture 3"/>
          <p:cNvPicPr>
            <a:picLocks noChangeAspect="1" noChangeArrowheads="1"/>
          </p:cNvPicPr>
          <p:nvPr/>
        </p:nvPicPr>
        <p:blipFill>
          <a:blip r:embed="rId3" cstate="print"/>
          <a:srcRect/>
          <a:stretch>
            <a:fillRect/>
          </a:stretch>
        </p:blipFill>
        <p:spPr bwMode="auto">
          <a:xfrm>
            <a:off x="0" y="332655"/>
            <a:ext cx="4283968" cy="6452905"/>
          </a:xfrm>
          <a:prstGeom prst="rect">
            <a:avLst/>
          </a:prstGeom>
          <a:noFill/>
          <a:ln w="9525">
            <a:noFill/>
            <a:miter lim="800000"/>
            <a:headEnd/>
            <a:tailEnd/>
          </a:ln>
          <a:effectLst/>
        </p:spPr>
      </p:pic>
    </p:spTree>
    <p:extLst>
      <p:ext uri="{BB962C8B-B14F-4D97-AF65-F5344CB8AC3E}">
        <p14:creationId xmlns="" xmlns:p14="http://schemas.microsoft.com/office/powerpoint/2010/main" val="59257981"/>
      </p:ext>
    </p:extLst>
  </p:cSld>
  <p:clrMapOvr>
    <a:masterClrMapping/>
  </p:clrMapOvr>
</p:sld>
</file>

<file path=ppt/slides/slide219.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1 - Τίτλος"/>
          <p:cNvSpPr>
            <a:spLocks noGrp="1"/>
          </p:cNvSpPr>
          <p:nvPr>
            <p:ph type="title"/>
          </p:nvPr>
        </p:nvSpPr>
        <p:spPr/>
        <p:txBody>
          <a:bodyPr/>
          <a:lstStyle/>
          <a:p>
            <a:endParaRPr lang="el-GR"/>
          </a:p>
        </p:txBody>
      </p:sp>
      <p:pic>
        <p:nvPicPr>
          <p:cNvPr id="49154" name="Picture 2"/>
          <p:cNvPicPr>
            <a:picLocks noGrp="1" noChangeAspect="1" noChangeArrowheads="1"/>
          </p:cNvPicPr>
          <p:nvPr>
            <p:ph idx="1"/>
          </p:nvPr>
        </p:nvPicPr>
        <p:blipFill>
          <a:blip r:embed="rId2" cstate="print"/>
          <a:srcRect/>
          <a:stretch>
            <a:fillRect/>
          </a:stretch>
        </p:blipFill>
        <p:spPr bwMode="auto">
          <a:xfrm>
            <a:off x="4391472" y="0"/>
            <a:ext cx="4752528" cy="6872887"/>
          </a:xfrm>
          <a:prstGeom prst="rect">
            <a:avLst/>
          </a:prstGeom>
          <a:noFill/>
          <a:ln w="9525">
            <a:noFill/>
            <a:miter lim="800000"/>
            <a:headEnd/>
            <a:tailEnd/>
          </a:ln>
          <a:effectLst/>
        </p:spPr>
      </p:pic>
      <p:pic>
        <p:nvPicPr>
          <p:cNvPr id="5" name="Picture 2"/>
          <p:cNvPicPr>
            <a:picLocks noChangeAspect="1" noChangeArrowheads="1"/>
          </p:cNvPicPr>
          <p:nvPr/>
        </p:nvPicPr>
        <p:blipFill>
          <a:blip r:embed="rId3" cstate="print"/>
          <a:srcRect/>
          <a:stretch>
            <a:fillRect/>
          </a:stretch>
        </p:blipFill>
        <p:spPr bwMode="auto">
          <a:xfrm>
            <a:off x="0" y="0"/>
            <a:ext cx="4608512" cy="6881659"/>
          </a:xfrm>
          <a:prstGeom prst="rect">
            <a:avLst/>
          </a:prstGeom>
          <a:noFill/>
          <a:ln w="9525">
            <a:noFill/>
            <a:miter lim="800000"/>
            <a:headEnd/>
            <a:tailEnd/>
          </a:ln>
          <a:effectLst/>
        </p:spPr>
      </p:pic>
    </p:spTree>
    <p:extLst>
      <p:ext uri="{BB962C8B-B14F-4D97-AF65-F5344CB8AC3E}">
        <p14:creationId xmlns="" xmlns:p14="http://schemas.microsoft.com/office/powerpoint/2010/main" val="1009449839"/>
      </p:ext>
    </p:extLst>
  </p:cSld>
  <p:clrMapOvr>
    <a:masterClrMapping/>
  </p:clrMapOvr>
</p:sld>
</file>

<file path=ppt/slides/slide220.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1 - Τίτλος"/>
          <p:cNvSpPr>
            <a:spLocks noGrp="1"/>
          </p:cNvSpPr>
          <p:nvPr>
            <p:ph type="title"/>
          </p:nvPr>
        </p:nvSpPr>
        <p:spPr/>
        <p:txBody>
          <a:bodyPr/>
          <a:lstStyle/>
          <a:p>
            <a:endParaRPr lang="el-GR"/>
          </a:p>
        </p:txBody>
      </p:sp>
      <p:pic>
        <p:nvPicPr>
          <p:cNvPr id="51202" name="Picture 2"/>
          <p:cNvPicPr>
            <a:picLocks noGrp="1" noChangeAspect="1" noChangeArrowheads="1"/>
          </p:cNvPicPr>
          <p:nvPr>
            <p:ph idx="1"/>
          </p:nvPr>
        </p:nvPicPr>
        <p:blipFill>
          <a:blip r:embed="rId2" cstate="print"/>
          <a:srcRect/>
          <a:stretch>
            <a:fillRect/>
          </a:stretch>
        </p:blipFill>
        <p:spPr bwMode="auto">
          <a:xfrm>
            <a:off x="0" y="116632"/>
            <a:ext cx="4358284" cy="6597352"/>
          </a:xfrm>
          <a:prstGeom prst="rect">
            <a:avLst/>
          </a:prstGeom>
          <a:noFill/>
          <a:ln w="9525">
            <a:noFill/>
            <a:miter lim="800000"/>
            <a:headEnd/>
            <a:tailEnd/>
          </a:ln>
          <a:effectLst/>
        </p:spPr>
      </p:pic>
      <p:pic>
        <p:nvPicPr>
          <p:cNvPr id="51203" name="Picture 3"/>
          <p:cNvPicPr>
            <a:picLocks noChangeAspect="1" noChangeArrowheads="1"/>
          </p:cNvPicPr>
          <p:nvPr/>
        </p:nvPicPr>
        <p:blipFill>
          <a:blip r:embed="rId3" cstate="print"/>
          <a:srcRect/>
          <a:stretch>
            <a:fillRect/>
          </a:stretch>
        </p:blipFill>
        <p:spPr bwMode="auto">
          <a:xfrm>
            <a:off x="4499992" y="116632"/>
            <a:ext cx="4644008" cy="6575734"/>
          </a:xfrm>
          <a:prstGeom prst="rect">
            <a:avLst/>
          </a:prstGeom>
          <a:noFill/>
          <a:ln w="9525">
            <a:noFill/>
            <a:miter lim="800000"/>
            <a:headEnd/>
            <a:tailEnd/>
          </a:ln>
          <a:effectLst/>
        </p:spPr>
      </p:pic>
    </p:spTree>
    <p:extLst>
      <p:ext uri="{BB962C8B-B14F-4D97-AF65-F5344CB8AC3E}">
        <p14:creationId xmlns="" xmlns:p14="http://schemas.microsoft.com/office/powerpoint/2010/main" val="3593538465"/>
      </p:ext>
    </p:extLst>
  </p:cSld>
  <p:clrMapOvr>
    <a:masterClrMapping/>
  </p:clrMapOvr>
</p:sld>
</file>

<file path=ppt/slides/slide221.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1 - Τίτλος"/>
          <p:cNvSpPr>
            <a:spLocks noGrp="1"/>
          </p:cNvSpPr>
          <p:nvPr>
            <p:ph type="title"/>
          </p:nvPr>
        </p:nvSpPr>
        <p:spPr/>
        <p:txBody>
          <a:bodyPr/>
          <a:lstStyle/>
          <a:p>
            <a:endParaRPr lang="el-GR"/>
          </a:p>
        </p:txBody>
      </p:sp>
      <p:pic>
        <p:nvPicPr>
          <p:cNvPr id="52226" name="Picture 2"/>
          <p:cNvPicPr>
            <a:picLocks noGrp="1" noChangeAspect="1" noChangeArrowheads="1"/>
          </p:cNvPicPr>
          <p:nvPr>
            <p:ph idx="1"/>
          </p:nvPr>
        </p:nvPicPr>
        <p:blipFill>
          <a:blip r:embed="rId2" cstate="print"/>
          <a:srcRect/>
          <a:stretch>
            <a:fillRect/>
          </a:stretch>
        </p:blipFill>
        <p:spPr bwMode="auto">
          <a:xfrm>
            <a:off x="4590100" y="116632"/>
            <a:ext cx="4553900" cy="6552728"/>
          </a:xfrm>
          <a:prstGeom prst="rect">
            <a:avLst/>
          </a:prstGeom>
          <a:noFill/>
          <a:ln w="9525">
            <a:noFill/>
            <a:miter lim="800000"/>
            <a:headEnd/>
            <a:tailEnd/>
          </a:ln>
          <a:effectLst/>
        </p:spPr>
      </p:pic>
      <p:pic>
        <p:nvPicPr>
          <p:cNvPr id="52227" name="Picture 3"/>
          <p:cNvPicPr>
            <a:picLocks noChangeAspect="1" noChangeArrowheads="1"/>
          </p:cNvPicPr>
          <p:nvPr/>
        </p:nvPicPr>
        <p:blipFill>
          <a:blip r:embed="rId3" cstate="print"/>
          <a:srcRect/>
          <a:stretch>
            <a:fillRect/>
          </a:stretch>
        </p:blipFill>
        <p:spPr bwMode="auto">
          <a:xfrm>
            <a:off x="0" y="0"/>
            <a:ext cx="4499992" cy="6678180"/>
          </a:xfrm>
          <a:prstGeom prst="rect">
            <a:avLst/>
          </a:prstGeom>
          <a:noFill/>
          <a:ln w="9525">
            <a:noFill/>
            <a:miter lim="800000"/>
            <a:headEnd/>
            <a:tailEnd/>
          </a:ln>
          <a:effectLst/>
        </p:spPr>
      </p:pic>
    </p:spTree>
    <p:extLst>
      <p:ext uri="{BB962C8B-B14F-4D97-AF65-F5344CB8AC3E}">
        <p14:creationId xmlns="" xmlns:p14="http://schemas.microsoft.com/office/powerpoint/2010/main" val="4160978601"/>
      </p:ext>
    </p:extLst>
  </p:cSld>
  <p:clrMapOvr>
    <a:masterClrMapping/>
  </p:clrMapOvr>
</p:sld>
</file>

<file path=ppt/slides/slide222.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3" name="2 - Θέση περιεχομένου"/>
          <p:cNvSpPr>
            <a:spLocks noGrp="1"/>
          </p:cNvSpPr>
          <p:nvPr>
            <p:ph idx="1"/>
          </p:nvPr>
        </p:nvSpPr>
        <p:spPr>
          <a:xfrm>
            <a:off x="0" y="0"/>
            <a:ext cx="9144000" cy="6858000"/>
          </a:xfrm>
        </p:spPr>
        <p:txBody>
          <a:bodyPr/>
          <a:lstStyle/>
          <a:p>
            <a:r>
              <a:rPr lang="el-GR" dirty="0" smtClean="0"/>
              <a:t>“</a:t>
            </a:r>
            <a:r>
              <a:rPr lang="el-GR" sz="1800" b="1" u="sng" dirty="0" smtClean="0">
                <a:solidFill>
                  <a:schemeClr val="bg1"/>
                </a:solidFill>
              </a:rPr>
              <a:t>Πάρε με ΣΟΥΠΕΡΜΑΝ μου</a:t>
            </a:r>
            <a:r>
              <a:rPr lang="el-GR" sz="1400" b="1" dirty="0" smtClean="0">
                <a:solidFill>
                  <a:schemeClr val="bg1"/>
                </a:solidFill>
              </a:rPr>
              <a:t/>
            </a:r>
            <a:br>
              <a:rPr lang="el-GR" sz="1400" b="1" dirty="0" smtClean="0">
                <a:solidFill>
                  <a:schemeClr val="bg1"/>
                </a:solidFill>
              </a:rPr>
            </a:br>
            <a:r>
              <a:rPr lang="el-GR" sz="1400" b="1" dirty="0" smtClean="0">
                <a:solidFill>
                  <a:schemeClr val="bg1"/>
                </a:solidFill>
              </a:rPr>
              <a:t>η εν πολλαίς αμαρτίες </a:t>
            </a:r>
            <a:r>
              <a:rPr lang="el-GR" sz="1400" b="1" smtClean="0">
                <a:solidFill>
                  <a:schemeClr val="bg1"/>
                </a:solidFill>
              </a:rPr>
              <a:t>περιπεσούσα γυνή</a:t>
            </a:r>
            <a:r>
              <a:rPr lang="el-GR" sz="1400" b="1" dirty="0" smtClean="0">
                <a:solidFill>
                  <a:schemeClr val="bg1"/>
                </a:solidFill>
              </a:rPr>
              <a:t/>
            </a:r>
            <a:br>
              <a:rPr lang="el-GR" sz="1400" b="1" dirty="0" smtClean="0">
                <a:solidFill>
                  <a:schemeClr val="bg1"/>
                </a:solidFill>
              </a:rPr>
            </a:br>
            <a:r>
              <a:rPr lang="el-GR" sz="1400" b="1" dirty="0" smtClean="0">
                <a:solidFill>
                  <a:schemeClr val="bg1"/>
                </a:solidFill>
              </a:rPr>
              <a:t>προσπίπτω</a:t>
            </a:r>
            <a:br>
              <a:rPr lang="el-GR" sz="1400" b="1" dirty="0" smtClean="0">
                <a:solidFill>
                  <a:schemeClr val="bg1"/>
                </a:solidFill>
              </a:rPr>
            </a:br>
            <a:r>
              <a:rPr lang="el-GR" sz="1400" b="1" dirty="0" smtClean="0">
                <a:solidFill>
                  <a:schemeClr val="bg1"/>
                </a:solidFill>
              </a:rPr>
              <a:t>στα φοβερά μπούτια σου</a:t>
            </a:r>
            <a:br>
              <a:rPr lang="el-GR" sz="1400" b="1" dirty="0" smtClean="0">
                <a:solidFill>
                  <a:schemeClr val="bg1"/>
                </a:solidFill>
              </a:rPr>
            </a:br>
            <a:r>
              <a:rPr lang="el-GR" sz="1400" b="1" dirty="0" smtClean="0">
                <a:solidFill>
                  <a:schemeClr val="bg1"/>
                </a:solidFill>
              </a:rPr>
              <a:t>πάρε με απ’ το γήινο κόσμο!</a:t>
            </a:r>
            <a:br>
              <a:rPr lang="el-GR" sz="1400" b="1" dirty="0" smtClean="0">
                <a:solidFill>
                  <a:schemeClr val="bg1"/>
                </a:solidFill>
              </a:rPr>
            </a:br>
            <a:r>
              <a:rPr lang="el-GR" sz="1400" b="1" dirty="0" smtClean="0">
                <a:solidFill>
                  <a:schemeClr val="bg1"/>
                </a:solidFill>
              </a:rPr>
              <a:t>Χρόνια αφήνω το παράθυρο ανοιχτό</a:t>
            </a:r>
            <a:br>
              <a:rPr lang="el-GR" sz="1400" b="1" dirty="0" smtClean="0">
                <a:solidFill>
                  <a:schemeClr val="bg1"/>
                </a:solidFill>
              </a:rPr>
            </a:br>
            <a:r>
              <a:rPr lang="el-GR" sz="1400" b="1" dirty="0" smtClean="0">
                <a:solidFill>
                  <a:schemeClr val="bg1"/>
                </a:solidFill>
              </a:rPr>
              <a:t>προσμένοντας εσένα και τα UFO</a:t>
            </a:r>
            <a:br>
              <a:rPr lang="el-GR" sz="1400" b="1" dirty="0" smtClean="0">
                <a:solidFill>
                  <a:schemeClr val="bg1"/>
                </a:solidFill>
              </a:rPr>
            </a:br>
            <a:r>
              <a:rPr lang="el-GR" sz="1400" b="1" dirty="0" smtClean="0">
                <a:solidFill>
                  <a:schemeClr val="bg1"/>
                </a:solidFill>
              </a:rPr>
              <a:t>δεν αντέχω άλλο τους θνητούς</a:t>
            </a:r>
            <a:br>
              <a:rPr lang="el-GR" sz="1400" b="1" dirty="0" smtClean="0">
                <a:solidFill>
                  <a:schemeClr val="bg1"/>
                </a:solidFill>
              </a:rPr>
            </a:br>
            <a:r>
              <a:rPr lang="el-GR" sz="1400" b="1" dirty="0" smtClean="0">
                <a:solidFill>
                  <a:schemeClr val="bg1"/>
                </a:solidFill>
              </a:rPr>
              <a:t>είμαι ανάμεσα φθοράς και αφθαρσίας</a:t>
            </a:r>
            <a:br>
              <a:rPr lang="el-GR" sz="1400" b="1" dirty="0" smtClean="0">
                <a:solidFill>
                  <a:schemeClr val="bg1"/>
                </a:solidFill>
              </a:rPr>
            </a:br>
            <a:r>
              <a:rPr lang="el-GR" sz="1400" b="1" dirty="0" smtClean="0">
                <a:solidFill>
                  <a:schemeClr val="bg1"/>
                </a:solidFill>
              </a:rPr>
              <a:t>Πάρε με από το χέρι</a:t>
            </a:r>
            <a:br>
              <a:rPr lang="el-GR" sz="1400" b="1" dirty="0" smtClean="0">
                <a:solidFill>
                  <a:schemeClr val="bg1"/>
                </a:solidFill>
              </a:rPr>
            </a:br>
            <a:r>
              <a:rPr lang="el-GR" sz="1400" b="1" dirty="0" smtClean="0">
                <a:solidFill>
                  <a:schemeClr val="bg1"/>
                </a:solidFill>
              </a:rPr>
              <a:t>ανέβασε με στους ανεξερεύνητους πλανήτες</a:t>
            </a:r>
            <a:br>
              <a:rPr lang="el-GR" sz="1400" b="1" dirty="0" smtClean="0">
                <a:solidFill>
                  <a:schemeClr val="bg1"/>
                </a:solidFill>
              </a:rPr>
            </a:br>
            <a:r>
              <a:rPr lang="el-GR" sz="1400" b="1" dirty="0" smtClean="0">
                <a:solidFill>
                  <a:schemeClr val="bg1"/>
                </a:solidFill>
              </a:rPr>
              <a:t>δείξε μου να πετάω</a:t>
            </a:r>
            <a:br>
              <a:rPr lang="el-GR" sz="1400" b="1" dirty="0" smtClean="0">
                <a:solidFill>
                  <a:schemeClr val="bg1"/>
                </a:solidFill>
              </a:rPr>
            </a:br>
            <a:r>
              <a:rPr lang="el-GR" sz="1400" b="1" dirty="0" smtClean="0">
                <a:solidFill>
                  <a:schemeClr val="bg1"/>
                </a:solidFill>
              </a:rPr>
              <a:t>πάνω από τα γήινα και τα συμπλέγματα μου</a:t>
            </a:r>
            <a:br>
              <a:rPr lang="el-GR" sz="1400" b="1" dirty="0" smtClean="0">
                <a:solidFill>
                  <a:schemeClr val="bg1"/>
                </a:solidFill>
              </a:rPr>
            </a:br>
            <a:r>
              <a:rPr lang="el-GR" sz="1400" b="1" dirty="0" smtClean="0">
                <a:solidFill>
                  <a:schemeClr val="bg1"/>
                </a:solidFill>
              </a:rPr>
              <a:t>Δες με: μ’ έπιασε ντελίριο από τη προσμονή σου</a:t>
            </a:r>
            <a:br>
              <a:rPr lang="el-GR" sz="1400" b="1" dirty="0" smtClean="0">
                <a:solidFill>
                  <a:schemeClr val="bg1"/>
                </a:solidFill>
              </a:rPr>
            </a:br>
            <a:r>
              <a:rPr lang="el-GR" sz="1400" b="1" dirty="0" smtClean="0">
                <a:solidFill>
                  <a:schemeClr val="bg1"/>
                </a:solidFill>
              </a:rPr>
              <a:t>τα καυσαέρια η μόλυνση και η ακατάπαυστη εργασία</a:t>
            </a:r>
            <a:br>
              <a:rPr lang="el-GR" sz="1400" b="1" dirty="0" smtClean="0">
                <a:solidFill>
                  <a:schemeClr val="bg1"/>
                </a:solidFill>
              </a:rPr>
            </a:br>
            <a:r>
              <a:rPr lang="el-GR" sz="1400" b="1" dirty="0" smtClean="0">
                <a:solidFill>
                  <a:schemeClr val="bg1"/>
                </a:solidFill>
              </a:rPr>
              <a:t>το’ χω φιλοσοφήσει</a:t>
            </a:r>
            <a:br>
              <a:rPr lang="el-GR" sz="1400" b="1" dirty="0" smtClean="0">
                <a:solidFill>
                  <a:schemeClr val="bg1"/>
                </a:solidFill>
              </a:rPr>
            </a:br>
            <a:r>
              <a:rPr lang="el-GR" sz="1400" b="1" dirty="0" smtClean="0">
                <a:solidFill>
                  <a:schemeClr val="bg1"/>
                </a:solidFill>
              </a:rPr>
              <a:t>κομπλάραν τις αισθήσεις μου… ξέρεις τώρα τι λέω…</a:t>
            </a:r>
            <a:br>
              <a:rPr lang="el-GR" sz="1400" b="1" dirty="0" smtClean="0">
                <a:solidFill>
                  <a:schemeClr val="bg1"/>
                </a:solidFill>
              </a:rPr>
            </a:br>
            <a:r>
              <a:rPr lang="el-GR" sz="1400" b="1" dirty="0" smtClean="0">
                <a:solidFill>
                  <a:schemeClr val="bg1"/>
                </a:solidFill>
              </a:rPr>
              <a:t>ο Βίλχελμ Ράιχ λέει</a:t>
            </a:r>
            <a:br>
              <a:rPr lang="el-GR" sz="1400" b="1" dirty="0" smtClean="0">
                <a:solidFill>
                  <a:schemeClr val="bg1"/>
                </a:solidFill>
              </a:rPr>
            </a:br>
            <a:r>
              <a:rPr lang="el-GR" sz="1400" b="1" dirty="0" smtClean="0">
                <a:solidFill>
                  <a:schemeClr val="bg1"/>
                </a:solidFill>
              </a:rPr>
              <a:t>πως οι σχέσεις των ανθρώπων είναι σχέσεις οργασμού</a:t>
            </a:r>
            <a:br>
              <a:rPr lang="el-GR" sz="1400" b="1" dirty="0" smtClean="0">
                <a:solidFill>
                  <a:schemeClr val="bg1"/>
                </a:solidFill>
              </a:rPr>
            </a:br>
            <a:r>
              <a:rPr lang="el-GR" sz="1400" b="1" dirty="0" smtClean="0">
                <a:solidFill>
                  <a:schemeClr val="bg1"/>
                </a:solidFill>
              </a:rPr>
              <a:t>δηλαδή η ζωή μας κατάντησε εδώ ένα μαύρο γαμίσι</a:t>
            </a:r>
            <a:br>
              <a:rPr lang="el-GR" sz="1400" b="1" dirty="0" smtClean="0">
                <a:solidFill>
                  <a:schemeClr val="bg1"/>
                </a:solidFill>
              </a:rPr>
            </a:br>
            <a:r>
              <a:rPr lang="el-GR" sz="1400" b="1" dirty="0" smtClean="0">
                <a:solidFill>
                  <a:schemeClr val="bg1"/>
                </a:solidFill>
              </a:rPr>
              <a:t>Πάρε με ΣΟΥΠΕΡΜΑΝ μου</a:t>
            </a:r>
            <a:br>
              <a:rPr lang="el-GR" sz="1400" b="1" dirty="0" smtClean="0">
                <a:solidFill>
                  <a:schemeClr val="bg1"/>
                </a:solidFill>
              </a:rPr>
            </a:br>
            <a:r>
              <a:rPr lang="el-GR" sz="1400" b="1" dirty="0" smtClean="0">
                <a:solidFill>
                  <a:schemeClr val="bg1"/>
                </a:solidFill>
              </a:rPr>
              <a:t>πάρε με Δυνατέ</a:t>
            </a:r>
            <a:br>
              <a:rPr lang="el-GR" sz="1400" b="1" dirty="0" smtClean="0">
                <a:solidFill>
                  <a:schemeClr val="bg1"/>
                </a:solidFill>
              </a:rPr>
            </a:br>
            <a:r>
              <a:rPr lang="el-GR" sz="1400" b="1" dirty="0" smtClean="0">
                <a:solidFill>
                  <a:schemeClr val="bg1"/>
                </a:solidFill>
              </a:rPr>
              <a:t>Πάρε με στην πανίσχυρη αμερικάνικη εταιρία σου</a:t>
            </a:r>
            <a:br>
              <a:rPr lang="el-GR" sz="1400" b="1" dirty="0" smtClean="0">
                <a:solidFill>
                  <a:schemeClr val="bg1"/>
                </a:solidFill>
              </a:rPr>
            </a:br>
            <a:r>
              <a:rPr lang="el-GR" sz="1400" b="1" dirty="0" smtClean="0">
                <a:solidFill>
                  <a:schemeClr val="bg1"/>
                </a:solidFill>
              </a:rPr>
              <a:t>να παίξω και γω στην ταινία</a:t>
            </a:r>
            <a:br>
              <a:rPr lang="el-GR" sz="1400" b="1" dirty="0" smtClean="0">
                <a:solidFill>
                  <a:schemeClr val="bg1"/>
                </a:solidFill>
              </a:rPr>
            </a:br>
            <a:r>
              <a:rPr lang="el-GR" sz="1400" b="1" dirty="0" smtClean="0">
                <a:solidFill>
                  <a:schemeClr val="bg1"/>
                </a:solidFill>
              </a:rPr>
              <a:t>στο Άστρο-μιούζικαλ</a:t>
            </a:r>
            <a:br>
              <a:rPr lang="el-GR" sz="1400" b="1" dirty="0" smtClean="0">
                <a:solidFill>
                  <a:schemeClr val="bg1"/>
                </a:solidFill>
              </a:rPr>
            </a:br>
            <a:r>
              <a:rPr lang="el-GR" sz="1400" b="1" dirty="0" smtClean="0">
                <a:solidFill>
                  <a:schemeClr val="bg1"/>
                </a:solidFill>
              </a:rPr>
              <a:t>με ντεκόρ τους άλλους πλανήτες</a:t>
            </a:r>
            <a:br>
              <a:rPr lang="el-GR" sz="1400" b="1" dirty="0" smtClean="0">
                <a:solidFill>
                  <a:schemeClr val="bg1"/>
                </a:solidFill>
              </a:rPr>
            </a:br>
            <a:r>
              <a:rPr lang="el-GR" sz="1400" b="1" dirty="0" smtClean="0">
                <a:solidFill>
                  <a:schemeClr val="bg1"/>
                </a:solidFill>
              </a:rPr>
              <a:t>και εκατομμύρια κομπάρσους παίδαρε</a:t>
            </a:r>
            <a:br>
              <a:rPr lang="el-GR" sz="1400" b="1" dirty="0" smtClean="0">
                <a:solidFill>
                  <a:schemeClr val="bg1"/>
                </a:solidFill>
              </a:rPr>
            </a:br>
            <a:r>
              <a:rPr lang="el-GR" sz="1400" b="1" dirty="0" smtClean="0">
                <a:solidFill>
                  <a:schemeClr val="bg1"/>
                </a:solidFill>
              </a:rPr>
              <a:t>τους ψωραλέους της γης.”</a:t>
            </a:r>
            <a:br>
              <a:rPr lang="el-GR" sz="1400" b="1" dirty="0" smtClean="0">
                <a:solidFill>
                  <a:schemeClr val="bg1"/>
                </a:solidFill>
              </a:rPr>
            </a:br>
            <a:endParaRPr lang="el-GR" sz="1400" b="1" dirty="0" smtClean="0">
              <a:solidFill>
                <a:schemeClr val="bg1"/>
              </a:solidFill>
            </a:endParaRPr>
          </a:p>
          <a:p>
            <a:pPr>
              <a:buNone/>
            </a:pPr>
            <a:r>
              <a:rPr lang="el-GR" sz="1400" b="1" dirty="0" smtClean="0">
                <a:solidFill>
                  <a:schemeClr val="bg1"/>
                </a:solidFill>
              </a:rPr>
              <a:t>                                                     Κατερίνα Γώγου</a:t>
            </a:r>
            <a:endParaRPr lang="el-GR" sz="1400" b="1" dirty="0">
              <a:solidFill>
                <a:schemeClr val="bg1"/>
              </a:solidFill>
            </a:endParaRPr>
          </a:p>
        </p:txBody>
      </p:sp>
    </p:spTree>
    <p:extLst>
      <p:ext uri="{BB962C8B-B14F-4D97-AF65-F5344CB8AC3E}">
        <p14:creationId xmlns="" xmlns:p14="http://schemas.microsoft.com/office/powerpoint/2010/main" val="3316656493"/>
      </p:ext>
    </p:extLst>
  </p:cSld>
  <p:clrMapOvr>
    <a:masterClrMapping/>
  </p:clrMapOvr>
</p:sld>
</file>

<file path=ppt/slides/slide223.xml><?xml version="1.0" encoding="utf-8"?>
<p:sld xmlns:a="http://schemas.openxmlformats.org/drawingml/2006/main" xmlns:r="http://schemas.openxmlformats.org/officeDocument/2006/relationships" xmlns:p="http://schemas.openxmlformats.org/presentationml/2006/main">
  <p:cSld>
    <p:bg>
      <p:bgPr shadeToTitle="1">
        <a:gradFill rotWithShape="0">
          <a:gsLst>
            <a:gs pos="0">
              <a:srgbClr val="FF0000"/>
            </a:gs>
            <a:gs pos="100000">
              <a:schemeClr val="tx1"/>
            </a:gs>
          </a:gsLst>
          <a:path path="shape">
            <a:fillToRect l="50000" t="50000" r="50000" b="50000"/>
          </a:path>
        </a:gradFill>
        <a:effectLst/>
      </p:bgPr>
    </p:bg>
    <p:spTree>
      <p:nvGrpSpPr>
        <p:cNvPr id="1" name=""/>
        <p:cNvGrpSpPr/>
        <p:nvPr/>
      </p:nvGrpSpPr>
      <p:grpSpPr>
        <a:xfrm>
          <a:off x="0" y="0"/>
          <a:ext cx="0" cy="0"/>
          <a:chOff x="0" y="0"/>
          <a:chExt cx="0" cy="0"/>
        </a:xfrm>
      </p:grpSpPr>
      <p:sp>
        <p:nvSpPr>
          <p:cNvPr id="204802" name="Rectangle 2"/>
          <p:cNvSpPr>
            <a:spLocks noGrp="1" noChangeArrowheads="1"/>
          </p:cNvSpPr>
          <p:nvPr>
            <p:ph type="title"/>
          </p:nvPr>
        </p:nvSpPr>
        <p:spPr>
          <a:xfrm>
            <a:off x="1258888" y="1196975"/>
            <a:ext cx="6626225" cy="4392613"/>
          </a:xfrm>
        </p:spPr>
        <p:txBody>
          <a:bodyPr/>
          <a:lstStyle/>
          <a:p>
            <a:r>
              <a:rPr lang="en-US" sz="2400">
                <a:solidFill>
                  <a:schemeClr val="tx1"/>
                </a:solidFill>
              </a:rPr>
              <a:t>NEXT TIME…</a:t>
            </a:r>
            <a:r>
              <a:rPr lang="en-US" sz="4000">
                <a:solidFill>
                  <a:schemeClr val="tx1"/>
                </a:solidFill>
              </a:rPr>
              <a:t/>
            </a:r>
            <a:br>
              <a:rPr lang="en-US" sz="4000">
                <a:solidFill>
                  <a:schemeClr val="tx1"/>
                </a:solidFill>
              </a:rPr>
            </a:br>
            <a:r>
              <a:rPr lang="en-US" sz="4000">
                <a:solidFill>
                  <a:schemeClr val="tx1"/>
                </a:solidFill>
              </a:rPr>
              <a:t/>
            </a:r>
            <a:br>
              <a:rPr lang="en-US" sz="4000">
                <a:solidFill>
                  <a:schemeClr val="tx1"/>
                </a:solidFill>
              </a:rPr>
            </a:br>
            <a:r>
              <a:rPr lang="el-GR" sz="7200" b="1">
                <a:solidFill>
                  <a:schemeClr val="tx1"/>
                </a:solidFill>
              </a:rPr>
              <a:t>ΕΝΗΛΙΚΙΩΣΗ</a:t>
            </a:r>
            <a:r>
              <a:rPr lang="el-GR" sz="4000">
                <a:solidFill>
                  <a:schemeClr val="tx1"/>
                </a:solidFill>
              </a:rPr>
              <a:t/>
            </a:r>
            <a:br>
              <a:rPr lang="el-GR" sz="4000">
                <a:solidFill>
                  <a:schemeClr val="tx1"/>
                </a:solidFill>
              </a:rPr>
            </a:br>
            <a:r>
              <a:rPr lang="el-GR" sz="4000">
                <a:solidFill>
                  <a:schemeClr val="tx1"/>
                </a:solidFill>
              </a:rPr>
              <a:t/>
            </a:r>
            <a:br>
              <a:rPr lang="el-GR" sz="4000">
                <a:solidFill>
                  <a:schemeClr val="tx1"/>
                </a:solidFill>
              </a:rPr>
            </a:br>
            <a:r>
              <a:rPr lang="el-GR" sz="3200" b="1">
                <a:solidFill>
                  <a:schemeClr val="tx1"/>
                </a:solidFill>
              </a:rPr>
              <a:t>ΑΠΟ ΤΟ </a:t>
            </a:r>
            <a:r>
              <a:rPr lang="en-US" sz="3200" b="1">
                <a:solidFill>
                  <a:schemeClr val="tx1"/>
                </a:solidFill>
              </a:rPr>
              <a:t>MAD</a:t>
            </a:r>
            <a:r>
              <a:rPr lang="el-GR" sz="3200" b="1">
                <a:solidFill>
                  <a:schemeClr val="tx1"/>
                </a:solidFill>
              </a:rPr>
              <a:t> ΩΣ ΤΑ </a:t>
            </a:r>
            <a:br>
              <a:rPr lang="el-GR" sz="3200" b="1">
                <a:solidFill>
                  <a:schemeClr val="tx1"/>
                </a:solidFill>
              </a:rPr>
            </a:br>
            <a:r>
              <a:rPr lang="en-US" sz="3200" b="1">
                <a:solidFill>
                  <a:schemeClr val="tx1"/>
                </a:solidFill>
              </a:rPr>
              <a:t>UNDERGROUND </a:t>
            </a:r>
            <a:r>
              <a:rPr lang="el-GR" sz="3200" b="1">
                <a:solidFill>
                  <a:schemeClr val="tx1"/>
                </a:solidFill>
              </a:rPr>
              <a:t>ΚΑΙ ΤΑ </a:t>
            </a:r>
            <a:br>
              <a:rPr lang="el-GR" sz="3200" b="1">
                <a:solidFill>
                  <a:schemeClr val="tx1"/>
                </a:solidFill>
              </a:rPr>
            </a:br>
            <a:r>
              <a:rPr lang="en-US" sz="3200" b="1">
                <a:solidFill>
                  <a:schemeClr val="tx1"/>
                </a:solidFill>
              </a:rPr>
              <a:t>ALTERNATIVE </a:t>
            </a:r>
            <a:r>
              <a:rPr lang="el-GR" sz="3200" b="1">
                <a:solidFill>
                  <a:schemeClr val="tx1"/>
                </a:solidFill>
              </a:rPr>
              <a:t>ΚΟΜΙΚΣ</a:t>
            </a:r>
            <a:br>
              <a:rPr lang="el-GR" sz="3200" b="1">
                <a:solidFill>
                  <a:schemeClr val="tx1"/>
                </a:solidFill>
              </a:rPr>
            </a:br>
            <a:r>
              <a:rPr lang="el-GR" sz="3200" b="1">
                <a:solidFill>
                  <a:schemeClr val="tx1"/>
                </a:solidFill>
              </a:rPr>
              <a:t/>
            </a:r>
            <a:br>
              <a:rPr lang="el-GR" sz="3200" b="1">
                <a:solidFill>
                  <a:schemeClr val="tx1"/>
                </a:solidFill>
              </a:rPr>
            </a:br>
            <a:r>
              <a:rPr lang="el-GR" sz="3200" b="1">
                <a:solidFill>
                  <a:schemeClr val="tx1"/>
                </a:solidFill>
              </a:rPr>
              <a:t>                   </a:t>
            </a:r>
            <a:r>
              <a:rPr lang="el-GR" sz="2000" b="1">
                <a:solidFill>
                  <a:schemeClr val="tx1"/>
                </a:solidFill>
              </a:rPr>
              <a:t>ΙΣΤΟΡΙΑ ΚΑΙ ΘΕΩΡΙΑ ΤΩΝ ΚΟΜΙΚΣ</a:t>
            </a:r>
          </a:p>
        </p:txBody>
      </p:sp>
    </p:spTree>
    <p:extLst>
      <p:ext uri="{BB962C8B-B14F-4D97-AF65-F5344CB8AC3E}">
        <p14:creationId xmlns="" xmlns:p14="http://schemas.microsoft.com/office/powerpoint/2010/main" val="1165999471"/>
      </p:ext>
    </p:extLst>
  </p:cSld>
  <p:clrMapOvr>
    <a:masterClrMapping/>
  </p:clrMapOvr>
</p:sld>
</file>

<file path=ppt/theme/theme1.xml><?xml version="1.0" encoding="utf-8"?>
<a:theme xmlns:a="http://schemas.openxmlformats.org/drawingml/2006/main" name="Default Design">
  <a:themeElements>
    <a:clrScheme name="Default Design 1">
      <a:dk1>
        <a:srgbClr val="000000"/>
      </a:dk1>
      <a:lt1>
        <a:srgbClr val="FFFFFF"/>
      </a:lt1>
      <a:dk2>
        <a:srgbClr val="000000"/>
      </a:dk2>
      <a:lt2>
        <a:srgbClr val="808080"/>
      </a:lt2>
      <a:accent1>
        <a:srgbClr val="BBE0E3"/>
      </a:accent1>
      <a:accent2>
        <a:srgbClr val="333399"/>
      </a:accent2>
      <a:accent3>
        <a:srgbClr val="FFFFFF"/>
      </a:accent3>
      <a:accent4>
        <a:srgbClr val="000000"/>
      </a:accent4>
      <a:accent5>
        <a:srgbClr val="DAEDEF"/>
      </a:accent5>
      <a:accent6>
        <a:srgbClr val="2D2D8A"/>
      </a:accent6>
      <a:hlink>
        <a:srgbClr val="009999"/>
      </a:hlink>
      <a:folHlink>
        <a:srgbClr val="99CC00"/>
      </a:folHlink>
    </a:clrScheme>
    <a:fontScheme name="Default Design">
      <a:majorFont>
        <a:latin typeface="Arial"/>
        <a:ea typeface=""/>
        <a:cs typeface=""/>
      </a:majorFont>
      <a:minorFont>
        <a:latin typeface="Arial"/>
        <a:ea typeface=""/>
        <a:cs typeface=""/>
      </a:minorFont>
    </a:fontScheme>
    <a:fmtScheme name="Office">
      <a:fillStyleLst>
        <a:solidFill>
          <a:schemeClr val="phClr"/>
        </a:solidFill>
        <a:gradFill rotWithShape="1">
          <a:gsLst>
            <a:gs pos="0">
              <a:schemeClr val="phClr">
                <a:tint val="50000"/>
                <a:satMod val="300000"/>
              </a:schemeClr>
            </a:gs>
            <a:gs pos="35000">
              <a:schemeClr val="phClr">
                <a:tint val="37000"/>
                <a:satMod val="300000"/>
              </a:schemeClr>
            </a:gs>
            <a:gs pos="100000">
              <a:schemeClr val="phClr">
                <a:tint val="15000"/>
                <a:satMod val="350000"/>
              </a:schemeClr>
            </a:gs>
          </a:gsLst>
          <a:lin ang="16200000" scaled="1"/>
        </a:gradFill>
        <a:gradFill rotWithShape="1">
          <a:gsLst>
            <a:gs pos="0">
              <a:schemeClr val="phClr">
                <a:shade val="51000"/>
                <a:satMod val="130000"/>
              </a:schemeClr>
            </a:gs>
            <a:gs pos="80000">
              <a:schemeClr val="phClr">
                <a:shade val="93000"/>
                <a:satMod val="130000"/>
              </a:schemeClr>
            </a:gs>
            <a:gs pos="100000">
              <a:schemeClr val="phClr">
                <a:shade val="94000"/>
                <a:satMod val="135000"/>
              </a:schemeClr>
            </a:gs>
          </a:gsLst>
          <a:lin ang="16200000" scaled="0"/>
        </a:gradFill>
      </a:fillStyleLst>
      <a:lnStyleLst>
        <a:ln w="9525" cap="flat" cmpd="sng" algn="ctr">
          <a:solidFill>
            <a:schemeClr val="phClr">
              <a:shade val="95000"/>
              <a:satMod val="105000"/>
            </a:schemeClr>
          </a:solidFill>
          <a:prstDash val="solid"/>
        </a:ln>
        <a:ln w="25400" cap="flat" cmpd="sng" algn="ctr">
          <a:solidFill>
            <a:schemeClr val="phClr"/>
          </a:solidFill>
          <a:prstDash val="solid"/>
        </a:ln>
        <a:ln w="38100" cap="flat" cmpd="sng" algn="ctr">
          <a:solidFill>
            <a:schemeClr val="phClr"/>
          </a:solidFill>
          <a:prstDash val="solid"/>
        </a:ln>
      </a:lnStyleLst>
      <a:effectStyleLst>
        <a:effectStyle>
          <a:effectLst>
            <a:outerShdw blurRad="40000" dist="20000" dir="5400000" rotWithShape="0">
              <a:srgbClr val="000000">
                <a:alpha val="38000"/>
              </a:srgbClr>
            </a:outerShdw>
          </a:effectLst>
        </a:effectStyle>
        <a:effectStyle>
          <a:effectLst>
            <a:outerShdw blurRad="40000" dist="23000" dir="5400000" rotWithShape="0">
              <a:srgbClr val="000000">
                <a:alpha val="35000"/>
              </a:srgbClr>
            </a:outerShdw>
          </a:effectLst>
        </a:effectStyle>
        <a:effectStyle>
          <a:effectLst>
            <a:outerShdw blurRad="40000" dist="23000" dir="5400000" rotWithShape="0">
              <a:srgbClr val="000000">
                <a:alpha val="35000"/>
              </a:srgbClr>
            </a:outerShdw>
          </a:effectLst>
          <a:scene3d>
            <a:camera prst="orthographicFront">
              <a:rot lat="0" lon="0" rev="0"/>
            </a:camera>
            <a:lightRig rig="threePt" dir="t">
              <a:rot lat="0" lon="0" rev="1200000"/>
            </a:lightRig>
          </a:scene3d>
          <a:sp3d>
            <a:bevelT w="63500" h="25400"/>
          </a:sp3d>
        </a:effectStyle>
      </a:effectStyleLst>
      <a:bgFillStyleLst>
        <a:solidFill>
          <a:schemeClr val="phClr"/>
        </a:solidFill>
        <a:gradFill rotWithShape="1">
          <a:gsLst>
            <a:gs pos="0">
              <a:schemeClr val="phClr">
                <a:tint val="40000"/>
                <a:satMod val="350000"/>
              </a:schemeClr>
            </a:gs>
            <a:gs pos="40000">
              <a:schemeClr val="phClr">
                <a:tint val="45000"/>
                <a:shade val="99000"/>
                <a:satMod val="350000"/>
              </a:schemeClr>
            </a:gs>
            <a:gs pos="100000">
              <a:schemeClr val="phClr">
                <a:shade val="20000"/>
                <a:satMod val="255000"/>
              </a:schemeClr>
            </a:gs>
          </a:gsLst>
          <a:path path="circle">
            <a:fillToRect l="50000" t="-80000" r="50000" b="180000"/>
          </a:path>
        </a:gradFill>
        <a:gradFill rotWithShape="1">
          <a:gsLst>
            <a:gs pos="0">
              <a:schemeClr val="phClr">
                <a:tint val="80000"/>
                <a:satMod val="300000"/>
              </a:schemeClr>
            </a:gs>
            <a:gs pos="100000">
              <a:schemeClr val="phClr">
                <a:shade val="30000"/>
                <a:satMod val="200000"/>
              </a:schemeClr>
            </a:gs>
          </a:gsLst>
          <a:path path="circle">
            <a:fillToRect l="50000" t="50000" r="50000" b="50000"/>
          </a:path>
        </a:gradFill>
      </a:bgFillStyleLst>
    </a:fmtScheme>
  </a:themeElements>
  <a:objectDefaults/>
  <a:extraClrSchemeLst>
    <a:extraClrScheme>
      <a:clrScheme name="Default Design 1">
        <a:dk1>
          <a:srgbClr val="000000"/>
        </a:dk1>
        <a:lt1>
          <a:srgbClr val="FFFFFF"/>
        </a:lt1>
        <a:dk2>
          <a:srgbClr val="000000"/>
        </a:dk2>
        <a:lt2>
          <a:srgbClr val="808080"/>
        </a:lt2>
        <a:accent1>
          <a:srgbClr val="BBE0E3"/>
        </a:accent1>
        <a:accent2>
          <a:srgbClr val="333399"/>
        </a:accent2>
        <a:accent3>
          <a:srgbClr val="FFFFFF"/>
        </a:accent3>
        <a:accent4>
          <a:srgbClr val="000000"/>
        </a:accent4>
        <a:accent5>
          <a:srgbClr val="DAEDEF"/>
        </a:accent5>
        <a:accent6>
          <a:srgbClr val="2D2D8A"/>
        </a:accent6>
        <a:hlink>
          <a:srgbClr val="009999"/>
        </a:hlink>
        <a:folHlink>
          <a:srgbClr val="99CC00"/>
        </a:folHlink>
      </a:clrScheme>
      <a:clrMap bg1="lt1" tx1="dk1" bg2="lt2" tx2="dk2" accent1="accent1" accent2="accent2" accent3="accent3" accent4="accent4" accent5="accent5" accent6="accent6" hlink="hlink" folHlink="folHlink"/>
    </a:extraClrScheme>
    <a:extraClrScheme>
      <a:clrScheme name="Default Design 2">
        <a:dk1>
          <a:srgbClr val="000000"/>
        </a:dk1>
        <a:lt1>
          <a:srgbClr val="FFFFFF"/>
        </a:lt1>
        <a:dk2>
          <a:srgbClr val="000000"/>
        </a:dk2>
        <a:lt2>
          <a:srgbClr val="969696"/>
        </a:lt2>
        <a:accent1>
          <a:srgbClr val="FBDF53"/>
        </a:accent1>
        <a:accent2>
          <a:srgbClr val="FF9966"/>
        </a:accent2>
        <a:accent3>
          <a:srgbClr val="FFFFFF"/>
        </a:accent3>
        <a:accent4>
          <a:srgbClr val="000000"/>
        </a:accent4>
        <a:accent5>
          <a:srgbClr val="FDECB3"/>
        </a:accent5>
        <a:accent6>
          <a:srgbClr val="E78A5C"/>
        </a:accent6>
        <a:hlink>
          <a:srgbClr val="CC3300"/>
        </a:hlink>
        <a:folHlink>
          <a:srgbClr val="996600"/>
        </a:folHlink>
      </a:clrScheme>
      <a:clrMap bg1="lt1" tx1="dk1" bg2="lt2" tx2="dk2" accent1="accent1" accent2="accent2" accent3="accent3" accent4="accent4" accent5="accent5" accent6="accent6" hlink="hlink" folHlink="folHlink"/>
    </a:extraClrScheme>
    <a:extraClrScheme>
      <a:clrScheme name="Default Design 3">
        <a:dk1>
          <a:srgbClr val="000000"/>
        </a:dk1>
        <a:lt1>
          <a:srgbClr val="FFFFFF"/>
        </a:lt1>
        <a:dk2>
          <a:srgbClr val="000000"/>
        </a:dk2>
        <a:lt2>
          <a:srgbClr val="808080"/>
        </a:lt2>
        <a:accent1>
          <a:srgbClr val="99CCFF"/>
        </a:accent1>
        <a:accent2>
          <a:srgbClr val="CCCCFF"/>
        </a:accent2>
        <a:accent3>
          <a:srgbClr val="FFFFFF"/>
        </a:accent3>
        <a:accent4>
          <a:srgbClr val="000000"/>
        </a:accent4>
        <a:accent5>
          <a:srgbClr val="CAE2FF"/>
        </a:accent5>
        <a:accent6>
          <a:srgbClr val="B9B9E7"/>
        </a:accent6>
        <a:hlink>
          <a:srgbClr val="3333CC"/>
        </a:hlink>
        <a:folHlink>
          <a:srgbClr val="AF67FF"/>
        </a:folHlink>
      </a:clrScheme>
      <a:clrMap bg1="lt1" tx1="dk1" bg2="lt2" tx2="dk2" accent1="accent1" accent2="accent2" accent3="accent3" accent4="accent4" accent5="accent5" accent6="accent6" hlink="hlink" folHlink="folHlink"/>
    </a:extraClrScheme>
    <a:extraClrScheme>
      <a:clrScheme name="Default Design 4">
        <a:dk1>
          <a:srgbClr val="000000"/>
        </a:dk1>
        <a:lt1>
          <a:srgbClr val="DEF6F1"/>
        </a:lt1>
        <a:dk2>
          <a:srgbClr val="000000"/>
        </a:dk2>
        <a:lt2>
          <a:srgbClr val="969696"/>
        </a:lt2>
        <a:accent1>
          <a:srgbClr val="FFFFFF"/>
        </a:accent1>
        <a:accent2>
          <a:srgbClr val="8DC6FF"/>
        </a:accent2>
        <a:accent3>
          <a:srgbClr val="ECFAF7"/>
        </a:accent3>
        <a:accent4>
          <a:srgbClr val="000000"/>
        </a:accent4>
        <a:accent5>
          <a:srgbClr val="FFFFFF"/>
        </a:accent5>
        <a:accent6>
          <a:srgbClr val="7FB3E7"/>
        </a:accent6>
        <a:hlink>
          <a:srgbClr val="0066CC"/>
        </a:hlink>
        <a:folHlink>
          <a:srgbClr val="00A800"/>
        </a:folHlink>
      </a:clrScheme>
      <a:clrMap bg1="lt1" tx1="dk1" bg2="lt2" tx2="dk2" accent1="accent1" accent2="accent2" accent3="accent3" accent4="accent4" accent5="accent5" accent6="accent6" hlink="hlink" folHlink="folHlink"/>
    </a:extraClrScheme>
    <a:extraClrScheme>
      <a:clrScheme name="Default Design 5">
        <a:dk1>
          <a:srgbClr val="000000"/>
        </a:dk1>
        <a:lt1>
          <a:srgbClr val="FFFFD9"/>
        </a:lt1>
        <a:dk2>
          <a:srgbClr val="000000"/>
        </a:dk2>
        <a:lt2>
          <a:srgbClr val="777777"/>
        </a:lt2>
        <a:accent1>
          <a:srgbClr val="FFFFF7"/>
        </a:accent1>
        <a:accent2>
          <a:srgbClr val="33CCCC"/>
        </a:accent2>
        <a:accent3>
          <a:srgbClr val="FFFFE9"/>
        </a:accent3>
        <a:accent4>
          <a:srgbClr val="000000"/>
        </a:accent4>
        <a:accent5>
          <a:srgbClr val="FFFFFA"/>
        </a:accent5>
        <a:accent6>
          <a:srgbClr val="2DB9B9"/>
        </a:accent6>
        <a:hlink>
          <a:srgbClr val="FF5050"/>
        </a:hlink>
        <a:folHlink>
          <a:srgbClr val="FF9900"/>
        </a:folHlink>
      </a:clrScheme>
      <a:clrMap bg1="lt1" tx1="dk1" bg2="lt2" tx2="dk2" accent1="accent1" accent2="accent2" accent3="accent3" accent4="accent4" accent5="accent5" accent6="accent6" hlink="hlink" folHlink="folHlink"/>
    </a:extraClrScheme>
    <a:extraClrScheme>
      <a:clrScheme name="Default Design 6">
        <a:dk1>
          <a:srgbClr val="005A58"/>
        </a:dk1>
        <a:lt1>
          <a:srgbClr val="FFFFFF"/>
        </a:lt1>
        <a:dk2>
          <a:srgbClr val="008080"/>
        </a:dk2>
        <a:lt2>
          <a:srgbClr val="FFFF99"/>
        </a:lt2>
        <a:accent1>
          <a:srgbClr val="006462"/>
        </a:accent1>
        <a:accent2>
          <a:srgbClr val="6D6FC7"/>
        </a:accent2>
        <a:accent3>
          <a:srgbClr val="AAC0C0"/>
        </a:accent3>
        <a:accent4>
          <a:srgbClr val="DADADA"/>
        </a:accent4>
        <a:accent5>
          <a:srgbClr val="AAB8B7"/>
        </a:accent5>
        <a:accent6>
          <a:srgbClr val="6264B4"/>
        </a:accent6>
        <a:hlink>
          <a:srgbClr val="00FFFF"/>
        </a:hlink>
        <a:folHlink>
          <a:srgbClr val="00FF00"/>
        </a:folHlink>
      </a:clrScheme>
      <a:clrMap bg1="dk2" tx1="lt1" bg2="dk1" tx2="lt2" accent1="accent1" accent2="accent2" accent3="accent3" accent4="accent4" accent5="accent5" accent6="accent6" hlink="hlink" folHlink="folHlink"/>
    </a:extraClrScheme>
    <a:extraClrScheme>
      <a:clrScheme name="Default Design 7">
        <a:dk1>
          <a:srgbClr val="5C1F00"/>
        </a:dk1>
        <a:lt1>
          <a:srgbClr val="FFFFFF"/>
        </a:lt1>
        <a:dk2>
          <a:srgbClr val="800000"/>
        </a:dk2>
        <a:lt2>
          <a:srgbClr val="DFD293"/>
        </a:lt2>
        <a:accent1>
          <a:srgbClr val="CC3300"/>
        </a:accent1>
        <a:accent2>
          <a:srgbClr val="BE7960"/>
        </a:accent2>
        <a:accent3>
          <a:srgbClr val="C0AAAA"/>
        </a:accent3>
        <a:accent4>
          <a:srgbClr val="DADADA"/>
        </a:accent4>
        <a:accent5>
          <a:srgbClr val="E2ADAA"/>
        </a:accent5>
        <a:accent6>
          <a:srgbClr val="AC6D56"/>
        </a:accent6>
        <a:hlink>
          <a:srgbClr val="FFFF99"/>
        </a:hlink>
        <a:folHlink>
          <a:srgbClr val="D3A219"/>
        </a:folHlink>
      </a:clrScheme>
      <a:clrMap bg1="dk2" tx1="lt1" bg2="dk1" tx2="lt2" accent1="accent1" accent2="accent2" accent3="accent3" accent4="accent4" accent5="accent5" accent6="accent6" hlink="hlink" folHlink="folHlink"/>
    </a:extraClrScheme>
    <a:extraClrScheme>
      <a:clrScheme name="Default Design 8">
        <a:dk1>
          <a:srgbClr val="003366"/>
        </a:dk1>
        <a:lt1>
          <a:srgbClr val="FFFFFF"/>
        </a:lt1>
        <a:dk2>
          <a:srgbClr val="000099"/>
        </a:dk2>
        <a:lt2>
          <a:srgbClr val="CCFFFF"/>
        </a:lt2>
        <a:accent1>
          <a:srgbClr val="3366CC"/>
        </a:accent1>
        <a:accent2>
          <a:srgbClr val="00B000"/>
        </a:accent2>
        <a:accent3>
          <a:srgbClr val="AAAACA"/>
        </a:accent3>
        <a:accent4>
          <a:srgbClr val="DADADA"/>
        </a:accent4>
        <a:accent5>
          <a:srgbClr val="ADB8E2"/>
        </a:accent5>
        <a:accent6>
          <a:srgbClr val="009F00"/>
        </a:accent6>
        <a:hlink>
          <a:srgbClr val="66CCFF"/>
        </a:hlink>
        <a:folHlink>
          <a:srgbClr val="FFE701"/>
        </a:folHlink>
      </a:clrScheme>
      <a:clrMap bg1="dk2" tx1="lt1" bg2="dk1" tx2="lt2" accent1="accent1" accent2="accent2" accent3="accent3" accent4="accent4" accent5="accent5" accent6="accent6" hlink="hlink" folHlink="folHlink"/>
    </a:extraClrScheme>
    <a:extraClrScheme>
      <a:clrScheme name="Default Design 9">
        <a:dk1>
          <a:srgbClr val="336699"/>
        </a:dk1>
        <a:lt1>
          <a:srgbClr val="FFFFFF"/>
        </a:lt1>
        <a:dk2>
          <a:srgbClr val="000000"/>
        </a:dk2>
        <a:lt2>
          <a:srgbClr val="E3EBF1"/>
        </a:lt2>
        <a:accent1>
          <a:srgbClr val="003399"/>
        </a:accent1>
        <a:accent2>
          <a:srgbClr val="468A4B"/>
        </a:accent2>
        <a:accent3>
          <a:srgbClr val="AAAAAA"/>
        </a:accent3>
        <a:accent4>
          <a:srgbClr val="DADADA"/>
        </a:accent4>
        <a:accent5>
          <a:srgbClr val="AAADCA"/>
        </a:accent5>
        <a:accent6>
          <a:srgbClr val="3F7D43"/>
        </a:accent6>
        <a:hlink>
          <a:srgbClr val="66CCFF"/>
        </a:hlink>
        <a:folHlink>
          <a:srgbClr val="F0E500"/>
        </a:folHlink>
      </a:clrScheme>
      <a:clrMap bg1="dk2" tx1="lt1" bg2="dk1" tx2="lt2" accent1="accent1" accent2="accent2" accent3="accent3" accent4="accent4" accent5="accent5" accent6="accent6" hlink="hlink" folHlink="folHlink"/>
    </a:extraClrScheme>
    <a:extraClrScheme>
      <a:clrScheme name="Default Design 10">
        <a:dk1>
          <a:srgbClr val="777777"/>
        </a:dk1>
        <a:lt1>
          <a:srgbClr val="FFFFFF"/>
        </a:lt1>
        <a:dk2>
          <a:srgbClr val="686B5D"/>
        </a:dk2>
        <a:lt2>
          <a:srgbClr val="D1D1CB"/>
        </a:lt2>
        <a:accent1>
          <a:srgbClr val="909082"/>
        </a:accent1>
        <a:accent2>
          <a:srgbClr val="809EA8"/>
        </a:accent2>
        <a:accent3>
          <a:srgbClr val="B9BAB6"/>
        </a:accent3>
        <a:accent4>
          <a:srgbClr val="DADADA"/>
        </a:accent4>
        <a:accent5>
          <a:srgbClr val="C6C6C1"/>
        </a:accent5>
        <a:accent6>
          <a:srgbClr val="738F98"/>
        </a:accent6>
        <a:hlink>
          <a:srgbClr val="FFCC66"/>
        </a:hlink>
        <a:folHlink>
          <a:srgbClr val="E9DCB9"/>
        </a:folHlink>
      </a:clrScheme>
      <a:clrMap bg1="dk2" tx1="lt1" bg2="dk1" tx2="lt2" accent1="accent1" accent2="accent2" accent3="accent3" accent4="accent4" accent5="accent5" accent6="accent6" hlink="hlink" folHlink="folHlink"/>
    </a:extraClrScheme>
    <a:extraClrScheme>
      <a:clrScheme name="Default Design 11">
        <a:dk1>
          <a:srgbClr val="3E3E5C"/>
        </a:dk1>
        <a:lt1>
          <a:srgbClr val="FFFFFF"/>
        </a:lt1>
        <a:dk2>
          <a:srgbClr val="666699"/>
        </a:dk2>
        <a:lt2>
          <a:srgbClr val="FFFFFF"/>
        </a:lt2>
        <a:accent1>
          <a:srgbClr val="60597B"/>
        </a:accent1>
        <a:accent2>
          <a:srgbClr val="6666FF"/>
        </a:accent2>
        <a:accent3>
          <a:srgbClr val="B8B8CA"/>
        </a:accent3>
        <a:accent4>
          <a:srgbClr val="DADADA"/>
        </a:accent4>
        <a:accent5>
          <a:srgbClr val="B6B5BF"/>
        </a:accent5>
        <a:accent6>
          <a:srgbClr val="5C5CE7"/>
        </a:accent6>
        <a:hlink>
          <a:srgbClr val="99CCFF"/>
        </a:hlink>
        <a:folHlink>
          <a:srgbClr val="FFFF99"/>
        </a:folHlink>
      </a:clrScheme>
      <a:clrMap bg1="dk2" tx1="lt1" bg2="dk1" tx2="lt2" accent1="accent1" accent2="accent2" accent3="accent3" accent4="accent4" accent5="accent5" accent6="accent6" hlink="hlink" folHlink="folHlink"/>
    </a:extraClrScheme>
    <a:extraClrScheme>
      <a:clrScheme name="Default Design 12">
        <a:dk1>
          <a:srgbClr val="2D2015"/>
        </a:dk1>
        <a:lt1>
          <a:srgbClr val="FFFFFF"/>
        </a:lt1>
        <a:dk2>
          <a:srgbClr val="523E26"/>
        </a:dk2>
        <a:lt2>
          <a:srgbClr val="DFC08D"/>
        </a:lt2>
        <a:accent1>
          <a:srgbClr val="8C7B70"/>
        </a:accent1>
        <a:accent2>
          <a:srgbClr val="8F5F2F"/>
        </a:accent2>
        <a:accent3>
          <a:srgbClr val="B3AFAC"/>
        </a:accent3>
        <a:accent4>
          <a:srgbClr val="DADADA"/>
        </a:accent4>
        <a:accent5>
          <a:srgbClr val="C5BFBB"/>
        </a:accent5>
        <a:accent6>
          <a:srgbClr val="81552A"/>
        </a:accent6>
        <a:hlink>
          <a:srgbClr val="CCB400"/>
        </a:hlink>
        <a:folHlink>
          <a:srgbClr val="8C9EA0"/>
        </a:folHlink>
      </a:clrScheme>
      <a:clrMap bg1="dk2" tx1="lt1" bg2="dk1" tx2="lt2" accent1="accent1" accent2="accent2" accent3="accent3" accent4="accent4" accent5="accent5" accent6="accent6" hlink="hlink" folHlink="folHlink"/>
    </a:extraClrScheme>
  </a:extraClrSchemeLst>
</a:theme>
</file>

<file path=ppt/theme/theme2.xml><?xml version="1.0" encoding="utf-8"?>
<a:theme xmlns:a="http://schemas.openxmlformats.org/drawingml/2006/main" name="1_Default Design">
  <a:themeElements>
    <a:clrScheme name="Default Design 1">
      <a:dk1>
        <a:srgbClr val="000000"/>
      </a:dk1>
      <a:lt1>
        <a:srgbClr val="FFFFFF"/>
      </a:lt1>
      <a:dk2>
        <a:srgbClr val="000000"/>
      </a:dk2>
      <a:lt2>
        <a:srgbClr val="808080"/>
      </a:lt2>
      <a:accent1>
        <a:srgbClr val="BBE0E3"/>
      </a:accent1>
      <a:accent2>
        <a:srgbClr val="333399"/>
      </a:accent2>
      <a:accent3>
        <a:srgbClr val="FFFFFF"/>
      </a:accent3>
      <a:accent4>
        <a:srgbClr val="000000"/>
      </a:accent4>
      <a:accent5>
        <a:srgbClr val="DAEDEF"/>
      </a:accent5>
      <a:accent6>
        <a:srgbClr val="2D2D8A"/>
      </a:accent6>
      <a:hlink>
        <a:srgbClr val="009999"/>
      </a:hlink>
      <a:folHlink>
        <a:srgbClr val="99CC00"/>
      </a:folHlink>
    </a:clrScheme>
    <a:fontScheme name="Default Design">
      <a:majorFont>
        <a:latin typeface="Arial"/>
        <a:ea typeface=""/>
        <a:cs typeface=""/>
      </a:majorFont>
      <a:minorFont>
        <a:latin typeface="Arial"/>
        <a:ea typeface=""/>
        <a:cs typeface=""/>
      </a:minorFont>
    </a:fontScheme>
    <a:fmtScheme name="Office">
      <a:fillStyleLst>
        <a:solidFill>
          <a:schemeClr val="phClr"/>
        </a:solidFill>
        <a:gradFill rotWithShape="1">
          <a:gsLst>
            <a:gs pos="0">
              <a:schemeClr val="phClr">
                <a:tint val="50000"/>
                <a:satMod val="300000"/>
              </a:schemeClr>
            </a:gs>
            <a:gs pos="35000">
              <a:schemeClr val="phClr">
                <a:tint val="37000"/>
                <a:satMod val="300000"/>
              </a:schemeClr>
            </a:gs>
            <a:gs pos="100000">
              <a:schemeClr val="phClr">
                <a:tint val="15000"/>
                <a:satMod val="350000"/>
              </a:schemeClr>
            </a:gs>
          </a:gsLst>
          <a:lin ang="16200000" scaled="1"/>
        </a:gradFill>
        <a:gradFill rotWithShape="1">
          <a:gsLst>
            <a:gs pos="0">
              <a:schemeClr val="phClr">
                <a:shade val="51000"/>
                <a:satMod val="130000"/>
              </a:schemeClr>
            </a:gs>
            <a:gs pos="80000">
              <a:schemeClr val="phClr">
                <a:shade val="93000"/>
                <a:satMod val="130000"/>
              </a:schemeClr>
            </a:gs>
            <a:gs pos="100000">
              <a:schemeClr val="phClr">
                <a:shade val="94000"/>
                <a:satMod val="135000"/>
              </a:schemeClr>
            </a:gs>
          </a:gsLst>
          <a:lin ang="16200000" scaled="0"/>
        </a:gradFill>
      </a:fillStyleLst>
      <a:lnStyleLst>
        <a:ln w="9525" cap="flat" cmpd="sng" algn="ctr">
          <a:solidFill>
            <a:schemeClr val="phClr">
              <a:shade val="95000"/>
              <a:satMod val="105000"/>
            </a:schemeClr>
          </a:solidFill>
          <a:prstDash val="solid"/>
        </a:ln>
        <a:ln w="25400" cap="flat" cmpd="sng" algn="ctr">
          <a:solidFill>
            <a:schemeClr val="phClr"/>
          </a:solidFill>
          <a:prstDash val="solid"/>
        </a:ln>
        <a:ln w="38100" cap="flat" cmpd="sng" algn="ctr">
          <a:solidFill>
            <a:schemeClr val="phClr"/>
          </a:solidFill>
          <a:prstDash val="solid"/>
        </a:ln>
      </a:lnStyleLst>
      <a:effectStyleLst>
        <a:effectStyle>
          <a:effectLst>
            <a:outerShdw blurRad="40000" dist="20000" dir="5400000" rotWithShape="0">
              <a:srgbClr val="000000">
                <a:alpha val="38000"/>
              </a:srgbClr>
            </a:outerShdw>
          </a:effectLst>
        </a:effectStyle>
        <a:effectStyle>
          <a:effectLst>
            <a:outerShdw blurRad="40000" dist="23000" dir="5400000" rotWithShape="0">
              <a:srgbClr val="000000">
                <a:alpha val="35000"/>
              </a:srgbClr>
            </a:outerShdw>
          </a:effectLst>
        </a:effectStyle>
        <a:effectStyle>
          <a:effectLst>
            <a:outerShdw blurRad="40000" dist="23000" dir="5400000" rotWithShape="0">
              <a:srgbClr val="000000">
                <a:alpha val="35000"/>
              </a:srgbClr>
            </a:outerShdw>
          </a:effectLst>
          <a:scene3d>
            <a:camera prst="orthographicFront">
              <a:rot lat="0" lon="0" rev="0"/>
            </a:camera>
            <a:lightRig rig="threePt" dir="t">
              <a:rot lat="0" lon="0" rev="1200000"/>
            </a:lightRig>
          </a:scene3d>
          <a:sp3d>
            <a:bevelT w="63500" h="25400"/>
          </a:sp3d>
        </a:effectStyle>
      </a:effectStyleLst>
      <a:bgFillStyleLst>
        <a:solidFill>
          <a:schemeClr val="phClr"/>
        </a:solidFill>
        <a:gradFill rotWithShape="1">
          <a:gsLst>
            <a:gs pos="0">
              <a:schemeClr val="phClr">
                <a:tint val="40000"/>
                <a:satMod val="350000"/>
              </a:schemeClr>
            </a:gs>
            <a:gs pos="40000">
              <a:schemeClr val="phClr">
                <a:tint val="45000"/>
                <a:shade val="99000"/>
                <a:satMod val="350000"/>
              </a:schemeClr>
            </a:gs>
            <a:gs pos="100000">
              <a:schemeClr val="phClr">
                <a:shade val="20000"/>
                <a:satMod val="255000"/>
              </a:schemeClr>
            </a:gs>
          </a:gsLst>
          <a:path path="circle">
            <a:fillToRect l="50000" t="-80000" r="50000" b="180000"/>
          </a:path>
        </a:gradFill>
        <a:gradFill rotWithShape="1">
          <a:gsLst>
            <a:gs pos="0">
              <a:schemeClr val="phClr">
                <a:tint val="80000"/>
                <a:satMod val="300000"/>
              </a:schemeClr>
            </a:gs>
            <a:gs pos="100000">
              <a:schemeClr val="phClr">
                <a:shade val="30000"/>
                <a:satMod val="200000"/>
              </a:schemeClr>
            </a:gs>
          </a:gsLst>
          <a:path path="circle">
            <a:fillToRect l="50000" t="50000" r="50000" b="50000"/>
          </a:path>
        </a:gradFill>
      </a:bgFillStyleLst>
    </a:fmtScheme>
  </a:themeElements>
  <a:objectDefaults/>
  <a:extraClrSchemeLst>
    <a:extraClrScheme>
      <a:clrScheme name="Default Design 1">
        <a:dk1>
          <a:srgbClr val="000000"/>
        </a:dk1>
        <a:lt1>
          <a:srgbClr val="FFFFFF"/>
        </a:lt1>
        <a:dk2>
          <a:srgbClr val="000000"/>
        </a:dk2>
        <a:lt2>
          <a:srgbClr val="808080"/>
        </a:lt2>
        <a:accent1>
          <a:srgbClr val="BBE0E3"/>
        </a:accent1>
        <a:accent2>
          <a:srgbClr val="333399"/>
        </a:accent2>
        <a:accent3>
          <a:srgbClr val="FFFFFF"/>
        </a:accent3>
        <a:accent4>
          <a:srgbClr val="000000"/>
        </a:accent4>
        <a:accent5>
          <a:srgbClr val="DAEDEF"/>
        </a:accent5>
        <a:accent6>
          <a:srgbClr val="2D2D8A"/>
        </a:accent6>
        <a:hlink>
          <a:srgbClr val="009999"/>
        </a:hlink>
        <a:folHlink>
          <a:srgbClr val="99CC00"/>
        </a:folHlink>
      </a:clrScheme>
      <a:clrMap bg1="lt1" tx1="dk1" bg2="lt2" tx2="dk2" accent1="accent1" accent2="accent2" accent3="accent3" accent4="accent4" accent5="accent5" accent6="accent6" hlink="hlink" folHlink="folHlink"/>
    </a:extraClrScheme>
    <a:extraClrScheme>
      <a:clrScheme name="Default Design 2">
        <a:dk1>
          <a:srgbClr val="000000"/>
        </a:dk1>
        <a:lt1>
          <a:srgbClr val="FFFFFF"/>
        </a:lt1>
        <a:dk2>
          <a:srgbClr val="000000"/>
        </a:dk2>
        <a:lt2>
          <a:srgbClr val="969696"/>
        </a:lt2>
        <a:accent1>
          <a:srgbClr val="FBDF53"/>
        </a:accent1>
        <a:accent2>
          <a:srgbClr val="FF9966"/>
        </a:accent2>
        <a:accent3>
          <a:srgbClr val="FFFFFF"/>
        </a:accent3>
        <a:accent4>
          <a:srgbClr val="000000"/>
        </a:accent4>
        <a:accent5>
          <a:srgbClr val="FDECB3"/>
        </a:accent5>
        <a:accent6>
          <a:srgbClr val="E78A5C"/>
        </a:accent6>
        <a:hlink>
          <a:srgbClr val="CC3300"/>
        </a:hlink>
        <a:folHlink>
          <a:srgbClr val="996600"/>
        </a:folHlink>
      </a:clrScheme>
      <a:clrMap bg1="lt1" tx1="dk1" bg2="lt2" tx2="dk2" accent1="accent1" accent2="accent2" accent3="accent3" accent4="accent4" accent5="accent5" accent6="accent6" hlink="hlink" folHlink="folHlink"/>
    </a:extraClrScheme>
    <a:extraClrScheme>
      <a:clrScheme name="Default Design 3">
        <a:dk1>
          <a:srgbClr val="000000"/>
        </a:dk1>
        <a:lt1>
          <a:srgbClr val="FFFFFF"/>
        </a:lt1>
        <a:dk2>
          <a:srgbClr val="000000"/>
        </a:dk2>
        <a:lt2>
          <a:srgbClr val="808080"/>
        </a:lt2>
        <a:accent1>
          <a:srgbClr val="99CCFF"/>
        </a:accent1>
        <a:accent2>
          <a:srgbClr val="CCCCFF"/>
        </a:accent2>
        <a:accent3>
          <a:srgbClr val="FFFFFF"/>
        </a:accent3>
        <a:accent4>
          <a:srgbClr val="000000"/>
        </a:accent4>
        <a:accent5>
          <a:srgbClr val="CAE2FF"/>
        </a:accent5>
        <a:accent6>
          <a:srgbClr val="B9B9E7"/>
        </a:accent6>
        <a:hlink>
          <a:srgbClr val="3333CC"/>
        </a:hlink>
        <a:folHlink>
          <a:srgbClr val="AF67FF"/>
        </a:folHlink>
      </a:clrScheme>
      <a:clrMap bg1="lt1" tx1="dk1" bg2="lt2" tx2="dk2" accent1="accent1" accent2="accent2" accent3="accent3" accent4="accent4" accent5="accent5" accent6="accent6" hlink="hlink" folHlink="folHlink"/>
    </a:extraClrScheme>
    <a:extraClrScheme>
      <a:clrScheme name="Default Design 4">
        <a:dk1>
          <a:srgbClr val="000000"/>
        </a:dk1>
        <a:lt1>
          <a:srgbClr val="DEF6F1"/>
        </a:lt1>
        <a:dk2>
          <a:srgbClr val="000000"/>
        </a:dk2>
        <a:lt2>
          <a:srgbClr val="969696"/>
        </a:lt2>
        <a:accent1>
          <a:srgbClr val="FFFFFF"/>
        </a:accent1>
        <a:accent2>
          <a:srgbClr val="8DC6FF"/>
        </a:accent2>
        <a:accent3>
          <a:srgbClr val="ECFAF7"/>
        </a:accent3>
        <a:accent4>
          <a:srgbClr val="000000"/>
        </a:accent4>
        <a:accent5>
          <a:srgbClr val="FFFFFF"/>
        </a:accent5>
        <a:accent6>
          <a:srgbClr val="7FB3E7"/>
        </a:accent6>
        <a:hlink>
          <a:srgbClr val="0066CC"/>
        </a:hlink>
        <a:folHlink>
          <a:srgbClr val="00A800"/>
        </a:folHlink>
      </a:clrScheme>
      <a:clrMap bg1="lt1" tx1="dk1" bg2="lt2" tx2="dk2" accent1="accent1" accent2="accent2" accent3="accent3" accent4="accent4" accent5="accent5" accent6="accent6" hlink="hlink" folHlink="folHlink"/>
    </a:extraClrScheme>
    <a:extraClrScheme>
      <a:clrScheme name="Default Design 5">
        <a:dk1>
          <a:srgbClr val="000000"/>
        </a:dk1>
        <a:lt1>
          <a:srgbClr val="FFFFD9"/>
        </a:lt1>
        <a:dk2>
          <a:srgbClr val="000000"/>
        </a:dk2>
        <a:lt2>
          <a:srgbClr val="777777"/>
        </a:lt2>
        <a:accent1>
          <a:srgbClr val="FFFFF7"/>
        </a:accent1>
        <a:accent2>
          <a:srgbClr val="33CCCC"/>
        </a:accent2>
        <a:accent3>
          <a:srgbClr val="FFFFE9"/>
        </a:accent3>
        <a:accent4>
          <a:srgbClr val="000000"/>
        </a:accent4>
        <a:accent5>
          <a:srgbClr val="FFFFFA"/>
        </a:accent5>
        <a:accent6>
          <a:srgbClr val="2DB9B9"/>
        </a:accent6>
        <a:hlink>
          <a:srgbClr val="FF5050"/>
        </a:hlink>
        <a:folHlink>
          <a:srgbClr val="FF9900"/>
        </a:folHlink>
      </a:clrScheme>
      <a:clrMap bg1="lt1" tx1="dk1" bg2="lt2" tx2="dk2" accent1="accent1" accent2="accent2" accent3="accent3" accent4="accent4" accent5="accent5" accent6="accent6" hlink="hlink" folHlink="folHlink"/>
    </a:extraClrScheme>
    <a:extraClrScheme>
      <a:clrScheme name="Default Design 6">
        <a:dk1>
          <a:srgbClr val="005A58"/>
        </a:dk1>
        <a:lt1>
          <a:srgbClr val="FFFFFF"/>
        </a:lt1>
        <a:dk2>
          <a:srgbClr val="008080"/>
        </a:dk2>
        <a:lt2>
          <a:srgbClr val="FFFF99"/>
        </a:lt2>
        <a:accent1>
          <a:srgbClr val="006462"/>
        </a:accent1>
        <a:accent2>
          <a:srgbClr val="6D6FC7"/>
        </a:accent2>
        <a:accent3>
          <a:srgbClr val="AAC0C0"/>
        </a:accent3>
        <a:accent4>
          <a:srgbClr val="DADADA"/>
        </a:accent4>
        <a:accent5>
          <a:srgbClr val="AAB8B7"/>
        </a:accent5>
        <a:accent6>
          <a:srgbClr val="6264B4"/>
        </a:accent6>
        <a:hlink>
          <a:srgbClr val="00FFFF"/>
        </a:hlink>
        <a:folHlink>
          <a:srgbClr val="00FF00"/>
        </a:folHlink>
      </a:clrScheme>
      <a:clrMap bg1="dk2" tx1="lt1" bg2="dk1" tx2="lt2" accent1="accent1" accent2="accent2" accent3="accent3" accent4="accent4" accent5="accent5" accent6="accent6" hlink="hlink" folHlink="folHlink"/>
    </a:extraClrScheme>
    <a:extraClrScheme>
      <a:clrScheme name="Default Design 7">
        <a:dk1>
          <a:srgbClr val="5C1F00"/>
        </a:dk1>
        <a:lt1>
          <a:srgbClr val="FFFFFF"/>
        </a:lt1>
        <a:dk2>
          <a:srgbClr val="800000"/>
        </a:dk2>
        <a:lt2>
          <a:srgbClr val="DFD293"/>
        </a:lt2>
        <a:accent1>
          <a:srgbClr val="CC3300"/>
        </a:accent1>
        <a:accent2>
          <a:srgbClr val="BE7960"/>
        </a:accent2>
        <a:accent3>
          <a:srgbClr val="C0AAAA"/>
        </a:accent3>
        <a:accent4>
          <a:srgbClr val="DADADA"/>
        </a:accent4>
        <a:accent5>
          <a:srgbClr val="E2ADAA"/>
        </a:accent5>
        <a:accent6>
          <a:srgbClr val="AC6D56"/>
        </a:accent6>
        <a:hlink>
          <a:srgbClr val="FFFF99"/>
        </a:hlink>
        <a:folHlink>
          <a:srgbClr val="D3A219"/>
        </a:folHlink>
      </a:clrScheme>
      <a:clrMap bg1="dk2" tx1="lt1" bg2="dk1" tx2="lt2" accent1="accent1" accent2="accent2" accent3="accent3" accent4="accent4" accent5="accent5" accent6="accent6" hlink="hlink" folHlink="folHlink"/>
    </a:extraClrScheme>
    <a:extraClrScheme>
      <a:clrScheme name="Default Design 8">
        <a:dk1>
          <a:srgbClr val="003366"/>
        </a:dk1>
        <a:lt1>
          <a:srgbClr val="FFFFFF"/>
        </a:lt1>
        <a:dk2>
          <a:srgbClr val="000099"/>
        </a:dk2>
        <a:lt2>
          <a:srgbClr val="CCFFFF"/>
        </a:lt2>
        <a:accent1>
          <a:srgbClr val="3366CC"/>
        </a:accent1>
        <a:accent2>
          <a:srgbClr val="00B000"/>
        </a:accent2>
        <a:accent3>
          <a:srgbClr val="AAAACA"/>
        </a:accent3>
        <a:accent4>
          <a:srgbClr val="DADADA"/>
        </a:accent4>
        <a:accent5>
          <a:srgbClr val="ADB8E2"/>
        </a:accent5>
        <a:accent6>
          <a:srgbClr val="009F00"/>
        </a:accent6>
        <a:hlink>
          <a:srgbClr val="66CCFF"/>
        </a:hlink>
        <a:folHlink>
          <a:srgbClr val="FFE701"/>
        </a:folHlink>
      </a:clrScheme>
      <a:clrMap bg1="dk2" tx1="lt1" bg2="dk1" tx2="lt2" accent1="accent1" accent2="accent2" accent3="accent3" accent4="accent4" accent5="accent5" accent6="accent6" hlink="hlink" folHlink="folHlink"/>
    </a:extraClrScheme>
    <a:extraClrScheme>
      <a:clrScheme name="Default Design 9">
        <a:dk1>
          <a:srgbClr val="336699"/>
        </a:dk1>
        <a:lt1>
          <a:srgbClr val="FFFFFF"/>
        </a:lt1>
        <a:dk2>
          <a:srgbClr val="000000"/>
        </a:dk2>
        <a:lt2>
          <a:srgbClr val="E3EBF1"/>
        </a:lt2>
        <a:accent1>
          <a:srgbClr val="003399"/>
        </a:accent1>
        <a:accent2>
          <a:srgbClr val="468A4B"/>
        </a:accent2>
        <a:accent3>
          <a:srgbClr val="AAAAAA"/>
        </a:accent3>
        <a:accent4>
          <a:srgbClr val="DADADA"/>
        </a:accent4>
        <a:accent5>
          <a:srgbClr val="AAADCA"/>
        </a:accent5>
        <a:accent6>
          <a:srgbClr val="3F7D43"/>
        </a:accent6>
        <a:hlink>
          <a:srgbClr val="66CCFF"/>
        </a:hlink>
        <a:folHlink>
          <a:srgbClr val="F0E500"/>
        </a:folHlink>
      </a:clrScheme>
      <a:clrMap bg1="dk2" tx1="lt1" bg2="dk1" tx2="lt2" accent1="accent1" accent2="accent2" accent3="accent3" accent4="accent4" accent5="accent5" accent6="accent6" hlink="hlink" folHlink="folHlink"/>
    </a:extraClrScheme>
    <a:extraClrScheme>
      <a:clrScheme name="Default Design 10">
        <a:dk1>
          <a:srgbClr val="777777"/>
        </a:dk1>
        <a:lt1>
          <a:srgbClr val="FFFFFF"/>
        </a:lt1>
        <a:dk2>
          <a:srgbClr val="686B5D"/>
        </a:dk2>
        <a:lt2>
          <a:srgbClr val="D1D1CB"/>
        </a:lt2>
        <a:accent1>
          <a:srgbClr val="909082"/>
        </a:accent1>
        <a:accent2>
          <a:srgbClr val="809EA8"/>
        </a:accent2>
        <a:accent3>
          <a:srgbClr val="B9BAB6"/>
        </a:accent3>
        <a:accent4>
          <a:srgbClr val="DADADA"/>
        </a:accent4>
        <a:accent5>
          <a:srgbClr val="C6C6C1"/>
        </a:accent5>
        <a:accent6>
          <a:srgbClr val="738F98"/>
        </a:accent6>
        <a:hlink>
          <a:srgbClr val="FFCC66"/>
        </a:hlink>
        <a:folHlink>
          <a:srgbClr val="E9DCB9"/>
        </a:folHlink>
      </a:clrScheme>
      <a:clrMap bg1="dk2" tx1="lt1" bg2="dk1" tx2="lt2" accent1="accent1" accent2="accent2" accent3="accent3" accent4="accent4" accent5="accent5" accent6="accent6" hlink="hlink" folHlink="folHlink"/>
    </a:extraClrScheme>
    <a:extraClrScheme>
      <a:clrScheme name="Default Design 11">
        <a:dk1>
          <a:srgbClr val="3E3E5C"/>
        </a:dk1>
        <a:lt1>
          <a:srgbClr val="FFFFFF"/>
        </a:lt1>
        <a:dk2>
          <a:srgbClr val="666699"/>
        </a:dk2>
        <a:lt2>
          <a:srgbClr val="FFFFFF"/>
        </a:lt2>
        <a:accent1>
          <a:srgbClr val="60597B"/>
        </a:accent1>
        <a:accent2>
          <a:srgbClr val="6666FF"/>
        </a:accent2>
        <a:accent3>
          <a:srgbClr val="B8B8CA"/>
        </a:accent3>
        <a:accent4>
          <a:srgbClr val="DADADA"/>
        </a:accent4>
        <a:accent5>
          <a:srgbClr val="B6B5BF"/>
        </a:accent5>
        <a:accent6>
          <a:srgbClr val="5C5CE7"/>
        </a:accent6>
        <a:hlink>
          <a:srgbClr val="99CCFF"/>
        </a:hlink>
        <a:folHlink>
          <a:srgbClr val="FFFF99"/>
        </a:folHlink>
      </a:clrScheme>
      <a:clrMap bg1="dk2" tx1="lt1" bg2="dk1" tx2="lt2" accent1="accent1" accent2="accent2" accent3="accent3" accent4="accent4" accent5="accent5" accent6="accent6" hlink="hlink" folHlink="folHlink"/>
    </a:extraClrScheme>
    <a:extraClrScheme>
      <a:clrScheme name="Default Design 12">
        <a:dk1>
          <a:srgbClr val="2D2015"/>
        </a:dk1>
        <a:lt1>
          <a:srgbClr val="FFFFFF"/>
        </a:lt1>
        <a:dk2>
          <a:srgbClr val="523E26"/>
        </a:dk2>
        <a:lt2>
          <a:srgbClr val="DFC08D"/>
        </a:lt2>
        <a:accent1>
          <a:srgbClr val="8C7B70"/>
        </a:accent1>
        <a:accent2>
          <a:srgbClr val="8F5F2F"/>
        </a:accent2>
        <a:accent3>
          <a:srgbClr val="B3AFAC"/>
        </a:accent3>
        <a:accent4>
          <a:srgbClr val="DADADA"/>
        </a:accent4>
        <a:accent5>
          <a:srgbClr val="C5BFBB"/>
        </a:accent5>
        <a:accent6>
          <a:srgbClr val="81552A"/>
        </a:accent6>
        <a:hlink>
          <a:srgbClr val="CCB400"/>
        </a:hlink>
        <a:folHlink>
          <a:srgbClr val="8C9EA0"/>
        </a:folHlink>
      </a:clrScheme>
      <a:clrMap bg1="dk2" tx1="lt1" bg2="dk1" tx2="lt2" accent1="accent1" accent2="accent2" accent3="accent3" accent4="accent4" accent5="accent5" accent6="accent6" hlink="hlink" folHlink="folHlink"/>
    </a:extraClrScheme>
  </a:extraClrSchemeLst>
</a:theme>
</file>

<file path=docProps/app.xml><?xml version="1.0" encoding="utf-8"?>
<Properties xmlns="http://schemas.openxmlformats.org/officeDocument/2006/extended-properties" xmlns:vt="http://schemas.openxmlformats.org/officeDocument/2006/docPropsVTypes">
  <TotalTime>56</TotalTime>
  <Words>823</Words>
  <Application>Microsoft Office PowerPoint</Application>
  <PresentationFormat>Προβολή στην οθόνη (4:3)</PresentationFormat>
  <Paragraphs>154</Paragraphs>
  <Slides>223</Slides>
  <Notes>0</Notes>
  <HiddenSlides>0</HiddenSlides>
  <MMClips>0</MMClips>
  <ScaleCrop>false</ScaleCrop>
  <HeadingPairs>
    <vt:vector size="4" baseType="variant">
      <vt:variant>
        <vt:lpstr>Θέμα</vt:lpstr>
      </vt:variant>
      <vt:variant>
        <vt:i4>2</vt:i4>
      </vt:variant>
      <vt:variant>
        <vt:lpstr>Τίτλοι διαφανειών</vt:lpstr>
      </vt:variant>
      <vt:variant>
        <vt:i4>223</vt:i4>
      </vt:variant>
    </vt:vector>
  </HeadingPairs>
  <TitlesOfParts>
    <vt:vector size="225" baseType="lpstr">
      <vt:lpstr>Default Design</vt:lpstr>
      <vt:lpstr>1_Default Design</vt:lpstr>
      <vt:lpstr>ΜΕΤΑ ΤΟΥΣ ΗΡΩΕΣ ΟΙ… SUPERHEROES!</vt:lpstr>
      <vt:lpstr>Διαφάνεια 2</vt:lpstr>
      <vt:lpstr>https://www.theindies.com/2012/05/laurie-anderson-o-superman-as-displayed.html (1981)</vt:lpstr>
      <vt:lpstr>Γκιλγκαμές  713 π.Χ.</vt:lpstr>
      <vt:lpstr>Λύσιππος  (ρωμαϊκό αντίγραφο)  Ηρακλής Φαρνέζε, 216</vt:lpstr>
      <vt:lpstr>Paul Rubens,   Προμηθέας Δεσμώτης, 1618</vt:lpstr>
      <vt:lpstr>Arthur Rackham,   Siegfried, 1911 </vt:lpstr>
      <vt:lpstr>Jerry Siegel</vt:lpstr>
      <vt:lpstr>Joe Shuster</vt:lpstr>
      <vt:lpstr>Jerry Siegel, The Reign of Superman - 1933</vt:lpstr>
      <vt:lpstr>Superman (unpublished) 1933</vt:lpstr>
      <vt:lpstr>Jerry Siegel Joe Shuster,   Slam Bradley,   1937</vt:lpstr>
      <vt:lpstr>Jerry Siegel,  Joe Shuster   ACTION COMICS #1   1938</vt:lpstr>
      <vt:lpstr>Διαφάνεια 14</vt:lpstr>
      <vt:lpstr>Διαφάνεια 15</vt:lpstr>
      <vt:lpstr>Διαφάνεια 16</vt:lpstr>
      <vt:lpstr>Διαφάνεια 17</vt:lpstr>
      <vt:lpstr>Διαφάνεια 18</vt:lpstr>
      <vt:lpstr>Διαφάνεια 19</vt:lpstr>
      <vt:lpstr>Διαφάνεια 20</vt:lpstr>
      <vt:lpstr>Διαφάνεια 21</vt:lpstr>
      <vt:lpstr>Διαφάνεια 22</vt:lpstr>
      <vt:lpstr>Διαφάνεια 23</vt:lpstr>
      <vt:lpstr>Διαφάνεια 24</vt:lpstr>
      <vt:lpstr>Διαφάνεια 25</vt:lpstr>
      <vt:lpstr>Διαφάνεια 26</vt:lpstr>
      <vt:lpstr>Διαφάνεια 27</vt:lpstr>
      <vt:lpstr>Διαφάνεια 28</vt:lpstr>
      <vt:lpstr>Διαφάνεια 29</vt:lpstr>
      <vt:lpstr>Διαφάνεια 30</vt:lpstr>
      <vt:lpstr>Διαφάνεια 31</vt:lpstr>
      <vt:lpstr>Διαφάνεια 32</vt:lpstr>
      <vt:lpstr>Διαφάνεια 33</vt:lpstr>
      <vt:lpstr>Διαφάνεια 34</vt:lpstr>
      <vt:lpstr>Διαφάνεια 35</vt:lpstr>
      <vt:lpstr>Διαφάνεια 36</vt:lpstr>
      <vt:lpstr>Διαφάνεια 37</vt:lpstr>
      <vt:lpstr>Διαφάνεια 38</vt:lpstr>
      <vt:lpstr>Διαφάνεια 39</vt:lpstr>
      <vt:lpstr>Διαφάνεια 40</vt:lpstr>
      <vt:lpstr>Διαφάνεια 41</vt:lpstr>
      <vt:lpstr>Διαφάνεια 42</vt:lpstr>
      <vt:lpstr>Διαφάνεια 43</vt:lpstr>
      <vt:lpstr>Διαφάνεια 44</vt:lpstr>
      <vt:lpstr>Διαφάνεια 45</vt:lpstr>
      <vt:lpstr>Διαφάνεια 46</vt:lpstr>
      <vt:lpstr>Διαφάνεια 47</vt:lpstr>
      <vt:lpstr>Διαφάνεια 48</vt:lpstr>
      <vt:lpstr>Διαφάνεια 49</vt:lpstr>
      <vt:lpstr>Διαφάνεια 50</vt:lpstr>
      <vt:lpstr>Διαφάνεια 51</vt:lpstr>
      <vt:lpstr>Διαφάνεια 52</vt:lpstr>
      <vt:lpstr>Διαφάνεια 53</vt:lpstr>
      <vt:lpstr>Superman Strips   1939</vt:lpstr>
      <vt:lpstr>SUPERMAN #1  (1 εκατομμύριο πωλήσεις)   1939</vt:lpstr>
      <vt:lpstr>Διαφάνεια 56</vt:lpstr>
      <vt:lpstr>Fritz Lang, Metropolis, 1926</vt:lpstr>
      <vt:lpstr>Walter Dennis (model?)   1930</vt:lpstr>
      <vt:lpstr>Superman   1938</vt:lpstr>
      <vt:lpstr>Lois Lane 1938</vt:lpstr>
      <vt:lpstr>MECHANICAL MONSTERS SUPERMAN ANIMATION 1941</vt:lpstr>
      <vt:lpstr>1943</vt:lpstr>
      <vt:lpstr>1944</vt:lpstr>
      <vt:lpstr>SUPERBOY  (Don Cameron – Joe Shuster) 1945</vt:lpstr>
      <vt:lpstr>Kirk Alyn 1948  Cinema     TV  </vt:lpstr>
      <vt:lpstr>George Reeves   I Love Lucy  1956</vt:lpstr>
      <vt:lpstr>1959</vt:lpstr>
      <vt:lpstr>The First Death  1961    Twins? 1963</vt:lpstr>
      <vt:lpstr>Superman  vs  Batman  vs  Lois  1955</vt:lpstr>
      <vt:lpstr>Curt Swan   1958</vt:lpstr>
      <vt:lpstr>Curt Swan   1958</vt:lpstr>
      <vt:lpstr>1958</vt:lpstr>
      <vt:lpstr>Διαφάνεια 73</vt:lpstr>
      <vt:lpstr>Διαφάνεια 74</vt:lpstr>
      <vt:lpstr>Διαφάνεια 75</vt:lpstr>
      <vt:lpstr>Διαφάνεια 76</vt:lpstr>
      <vt:lpstr>Διαφάνεια 77</vt:lpstr>
      <vt:lpstr>Διαφάνεια 78</vt:lpstr>
      <vt:lpstr>Διαφάνεια 79</vt:lpstr>
      <vt:lpstr>Διαφάνεια 80</vt:lpstr>
      <vt:lpstr>Διαφάνεια 81</vt:lpstr>
      <vt:lpstr>Διαφάνεια 82</vt:lpstr>
      <vt:lpstr>Διαφάνεια 83</vt:lpstr>
      <vt:lpstr>Bizzaro World  1959</vt:lpstr>
      <vt:lpstr>Διαφάνεια 85</vt:lpstr>
      <vt:lpstr>Διαφάνεια 86</vt:lpstr>
      <vt:lpstr>Διαφάνεια 87</vt:lpstr>
      <vt:lpstr>Διαφάνεια 88</vt:lpstr>
      <vt:lpstr>Διαφάνεια 89</vt:lpstr>
      <vt:lpstr>Διαφάνεια 90</vt:lpstr>
      <vt:lpstr>Διαφάνεια 91</vt:lpstr>
      <vt:lpstr>Dan Jurgens  Jerry Ordway   1996</vt:lpstr>
      <vt:lpstr>1954</vt:lpstr>
      <vt:lpstr>http://www.comicartville.com/comicscode.htm</vt:lpstr>
      <vt:lpstr>Διαφάνεια 95</vt:lpstr>
      <vt:lpstr>.              2. Special precautions to avoid references to physical afflictions of deformities shall be taken.  3. Although slang and colloquialisms are acceptable, excessive use should be discouraged and wherever possible good grammar shall be employed.  Religion  1. Ridicule or attack on any religious or racial group is never permissible.  Costume  1. Nudity in any form is prohibited, as is indecent or undue exposure.  2. Suggestive and salacious illustration or suggestive posture is unacceptable.  3. All characters shall be depicted in dress reasonably acceptable to society.  4. Females shall be drawn realistically without exaggeration of any physical qualities. NOTE: It should be recognized that all prohibitions dealing with costume, dialogue, or artwork apply as specifically to the cover of a comic magazine as they do to the contents.  Marriage and Sex  1. Divorce shall not be treated humorously nor represented as desirable.  2. Illicit sex relations are neither to be hinted at or portrayed. Violent love scenes as well as sexual abnormalities are unacceptable.  3. Respect for parents, the moral code, and for honorable behavior shall be fostered. A sympathetic understanding of the problems of love is not a license for moral distortion.  4. The treatment of love-romance stories shall emphasize the value of the home and the sanctity of marriage.  5. Passion or romantic interest shall never be treated in such a way as to stimulate the lower and baser emotions.   6. Seduction and rape shall never be shown or suggested. 7. Sex perversion or any inference to same is strictly forbidden.  CODE FOR ADVERTISING MATTER  These regulations are applicable to all magazines published by members of the Comics magazine Association of America, Inc. Good taste shall be the guiding principle in the acceptance of advertising.  1. Liquor and tobacco advertising is not acceptable.  2. Advertising of sex or sex instruction books are unacceptable.   3. The sale of picture postcards, "pin-ups," "art studies," or any other reproduction of nude or semi-nude figures is prohibited.  4. Advertising for the sale of knives, concealable weapons, or realistic gun facsimiles is prohibited.   5. Advertising for the sale of fireworks is prohibited.  6. Advertising dealing with the sale of gambling equipment or printed matter dealing with gambling shall not be accepted.    </vt:lpstr>
      <vt:lpstr>Διαφάνεια 97</vt:lpstr>
      <vt:lpstr>Διαφάνεια 98</vt:lpstr>
      <vt:lpstr>Διαφάνεια 99</vt:lpstr>
      <vt:lpstr>Διαφάνεια 100</vt:lpstr>
      <vt:lpstr>Διαφάνεια 101</vt:lpstr>
      <vt:lpstr>Διαφάνεια 102</vt:lpstr>
      <vt:lpstr>http://www.youtube.com/watch?v=_L7tHhnDw8s</vt:lpstr>
      <vt:lpstr>Διαφάνεια 104</vt:lpstr>
      <vt:lpstr>Carmine Infantino    1968</vt:lpstr>
      <vt:lpstr>Black Lois???   1970</vt:lpstr>
      <vt:lpstr>Neal Adams   1978</vt:lpstr>
      <vt:lpstr>Superman – Krypto   Alan Moore  Curt Swan   George Perez    1986</vt:lpstr>
      <vt:lpstr>Death of Superman - 1993</vt:lpstr>
      <vt:lpstr>Death of Superman   1993</vt:lpstr>
      <vt:lpstr>Death of Superman   1993</vt:lpstr>
      <vt:lpstr>NATO EDITION   1996</vt:lpstr>
      <vt:lpstr>Christopher Reeve   Superman I  1978</vt:lpstr>
      <vt:lpstr>Superman I     1978</vt:lpstr>
      <vt:lpstr>Andy Warhol,  Myths: Superman  1960</vt:lpstr>
      <vt:lpstr>Roy Lichtenstein, Superman, 1963</vt:lpstr>
      <vt:lpstr>Διαφάνεια 117</vt:lpstr>
      <vt:lpstr>Alex Ross  2008</vt:lpstr>
      <vt:lpstr>Bob Kane Bill Finger   1939</vt:lpstr>
      <vt:lpstr>Bob Kane  Bill Finger   1939</vt:lpstr>
      <vt:lpstr>Bob Kane 1940</vt:lpstr>
      <vt:lpstr>Batman and Robin   1940  The first sidekick</vt:lpstr>
      <vt:lpstr>Διαφάνεια 123</vt:lpstr>
      <vt:lpstr>Catwoman   1940</vt:lpstr>
      <vt:lpstr>Διαφάνεια 125</vt:lpstr>
      <vt:lpstr>Ed Brubaker  Mike Pulido  2000</vt:lpstr>
      <vt:lpstr>Julie Newmar</vt:lpstr>
      <vt:lpstr>Eartha Kitt</vt:lpstr>
      <vt:lpstr>Michelle Pfeiffer</vt:lpstr>
      <vt:lpstr>Halle Berry</vt:lpstr>
      <vt:lpstr>Frank Miller 1986</vt:lpstr>
      <vt:lpstr>Jack Binder  Don Rico   1940</vt:lpstr>
      <vt:lpstr>Joe Simon  Jack Kirby  1941</vt:lpstr>
      <vt:lpstr>Jack Cole   1941</vt:lpstr>
      <vt:lpstr>Sheldon Mayer   1941</vt:lpstr>
      <vt:lpstr>Διαφάνεια 136</vt:lpstr>
      <vt:lpstr>Διαφάνεια 137</vt:lpstr>
      <vt:lpstr>William Moulton Marston  1928</vt:lpstr>
      <vt:lpstr>William Marston, Harry Peter, Sheldon Mayer, M. C. Gaines 1942</vt:lpstr>
      <vt:lpstr>Wonder Woman    William Moulton Marston  Harry Peter  1942  (first appearance 1941)</vt:lpstr>
      <vt:lpstr>1943</vt:lpstr>
      <vt:lpstr>Ross Andru  Mike Esposito  1965</vt:lpstr>
      <vt:lpstr>Mike Sekowsky Dick Giordano   1968</vt:lpstr>
      <vt:lpstr>Διαφάνεια 144</vt:lpstr>
      <vt:lpstr>Brian Bolland   1994</vt:lpstr>
      <vt:lpstr>Διαφάνεια 146</vt:lpstr>
      <vt:lpstr>Διαφάνεια 147</vt:lpstr>
      <vt:lpstr>Alex Ross       Mark Waid Kingdom Come</vt:lpstr>
      <vt:lpstr>Διαφάνεια 149</vt:lpstr>
      <vt:lpstr>Διαφάνεια 150</vt:lpstr>
      <vt:lpstr>Διαφάνεια 151</vt:lpstr>
      <vt:lpstr>Green Lantern   Martin Nodell  Bill Finger  1940</vt:lpstr>
      <vt:lpstr>Διαφάνεια 153</vt:lpstr>
      <vt:lpstr>Stan – the Man - Lee</vt:lpstr>
      <vt:lpstr>Spider-Man   Stan Lee  Jack Kirby  Steve Ditko    1962</vt:lpstr>
      <vt:lpstr> Steve Ditko   1963</vt:lpstr>
      <vt:lpstr>Διαφάνεια 157</vt:lpstr>
      <vt:lpstr>Διαφάνεια 158</vt:lpstr>
      <vt:lpstr>Stan Lee   Jack Kirby   1962</vt:lpstr>
      <vt:lpstr>Διαφάνεια 160</vt:lpstr>
      <vt:lpstr>X-Men   Stan Lee  Jack Kirby    1963</vt:lpstr>
      <vt:lpstr>Διαφάνεια 162</vt:lpstr>
      <vt:lpstr>1963</vt:lpstr>
      <vt:lpstr>Διαφάνεια 164</vt:lpstr>
      <vt:lpstr>Διαφάνεια 165</vt:lpstr>
      <vt:lpstr>Gardner Fox  Harry Lambert   Flash   1940 </vt:lpstr>
      <vt:lpstr>Διαφάνεια 167</vt:lpstr>
      <vt:lpstr>Διαφάνεια 168</vt:lpstr>
      <vt:lpstr>Διαφάνεια 169</vt:lpstr>
      <vt:lpstr>Black Goliath, 1976  (πρωτοεμφανίστηκε το 1966)</vt:lpstr>
      <vt:lpstr>Black Panther, 1975 (πρωτοεμφανίστηκε το 1966)</vt:lpstr>
      <vt:lpstr>Luke Cage, 1972</vt:lpstr>
      <vt:lpstr>Northstar, 2012 (πρωτοεμφανίστηκε το 1992)</vt:lpstr>
      <vt:lpstr>Knockout and Scandal</vt:lpstr>
      <vt:lpstr>Alisia Yeoh, 2012</vt:lpstr>
      <vt:lpstr>Διαφάνεια 176</vt:lpstr>
      <vt:lpstr>Frank Miler,   Dark Knight Returns,  1986   </vt:lpstr>
      <vt:lpstr>Διαφάνεια 178</vt:lpstr>
      <vt:lpstr>Διαφάνεια 179</vt:lpstr>
      <vt:lpstr>http://www.youtube.com/watch?v=08yVOwnOF8c</vt:lpstr>
      <vt:lpstr>http://www.youtube.com/watch?v=ONQ3Zgy195Y</vt:lpstr>
      <vt:lpstr>http://www.youtube.com/watch?v=ouGqN-2efA8</vt:lpstr>
      <vt:lpstr>Alan Moore  Dave Gibbons   Watchmen   1986</vt:lpstr>
      <vt:lpstr>Διαφάνεια 184</vt:lpstr>
      <vt:lpstr>Διαφάνεια 185</vt:lpstr>
      <vt:lpstr>Page 1</vt:lpstr>
      <vt:lpstr>Διαφάνεια 187</vt:lpstr>
      <vt:lpstr>Διαφάνεια 188</vt:lpstr>
      <vt:lpstr>Διαφάνεια 189</vt:lpstr>
      <vt:lpstr>Διαφάνεια 190</vt:lpstr>
      <vt:lpstr>Διαφάνεια 191</vt:lpstr>
      <vt:lpstr>Διαφάνεια 192</vt:lpstr>
      <vt:lpstr>http://www.youtube.com/watch?v=B6VyucIlfQo</vt:lpstr>
      <vt:lpstr>Διαφάνεια 194</vt:lpstr>
      <vt:lpstr>Διαφάνεια 195</vt:lpstr>
      <vt:lpstr>Διαφάνεια 196</vt:lpstr>
      <vt:lpstr>Διαφάνεια 197</vt:lpstr>
      <vt:lpstr>Διαφάνεια 198</vt:lpstr>
      <vt:lpstr>Διαφάνεια 199</vt:lpstr>
      <vt:lpstr>Διαφάνεια 200</vt:lpstr>
      <vt:lpstr>Διαφάνεια 201</vt:lpstr>
      <vt:lpstr>Διαφάνεια 202</vt:lpstr>
      <vt:lpstr>Διαφάνεια 203</vt:lpstr>
      <vt:lpstr>Διαφάνεια 204</vt:lpstr>
      <vt:lpstr>Διαφάνεια 205</vt:lpstr>
      <vt:lpstr>Διαφάνεια 206</vt:lpstr>
      <vt:lpstr>Διαφάνεια 207</vt:lpstr>
      <vt:lpstr>Διαφάνεια 208</vt:lpstr>
      <vt:lpstr>Διαφάνεια 209</vt:lpstr>
      <vt:lpstr>Frank Miller  Dave Gibbons</vt:lpstr>
      <vt:lpstr>Διαφάνεια 211</vt:lpstr>
      <vt:lpstr>Διαφάνεια 212</vt:lpstr>
      <vt:lpstr>Διαφάνεια 213</vt:lpstr>
      <vt:lpstr>Διαφάνεια 214</vt:lpstr>
      <vt:lpstr>Διαφάνεια 215</vt:lpstr>
      <vt:lpstr> Bill Morisson,  Heroes Anonymous,     2005</vt:lpstr>
      <vt:lpstr>   Garth Ennis,  The Pro </vt:lpstr>
      <vt:lpstr>Διαφάνεια 218</vt:lpstr>
      <vt:lpstr>Διαφάνεια 219</vt:lpstr>
      <vt:lpstr>Διαφάνεια 220</vt:lpstr>
      <vt:lpstr>Διαφάνεια 221</vt:lpstr>
      <vt:lpstr>Διαφάνεια 222</vt:lpstr>
      <vt:lpstr>NEXT TIME…  ΕΝΗΛΙΚΙΩΣΗ  ΑΠΟ ΤΟ MAD ΩΣ ΤΑ  UNDERGROUND ΚΑΙ ΤΑ  ALTERNATIVE ΚΟΜΙΚΣ                     ΙΣΤΟΡΙΑ ΚΑΙ ΘΕΩΡΙΑ ΤΩΝ ΚΟΜΙΚΣ</vt:lpstr>
    </vt:vector>
  </TitlesOfParts>
  <LinksUpToDate>false</LinksUpToDate>
  <SharedDoc>false</SharedDoc>
  <HyperlinksChanged>false</HyperlinksChanged>
  <AppVersion>12.0000</AppVersion>
</Properties>
</file>

<file path=docProps/core.xml><?xml version="1.0" encoding="utf-8"?>
<cp:coreProperties xmlns:cp="http://schemas.openxmlformats.org/package/2006/metadata/core-properties" xmlns:dc="http://purl.org/dc/elements/1.1/" xmlns:dcterms="http://purl.org/dc/terms/" xmlns:dcmitype="http://purl.org/dc/dcmitype/" xmlns:xsi="http://www.w3.org/2001/XMLSchema-instance">
  <dc:title>Τμήμα Θεωρίας και Ιστορίας της Τέχνης – ΑΣΚΤ               ΙΣΤΟΡΙΑ    ΤΩΝ ΚΟΜΙΚΣ</dc:title>
  <dc:creator>New</dc:creator>
  <cp:lastModifiedBy>New</cp:lastModifiedBy>
  <cp:revision>8</cp:revision>
  <dcterms:created xsi:type="dcterms:W3CDTF">2015-12-02T08:10:50Z</dcterms:created>
  <dcterms:modified xsi:type="dcterms:W3CDTF">2022-04-07T05:23:44Z</dcterms:modified>
</cp:coreProperties>
</file>