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8" r:id="rId3"/>
    <p:sldId id="301" r:id="rId4"/>
    <p:sldId id="302" r:id="rId5"/>
    <p:sldId id="306" r:id="rId6"/>
    <p:sldId id="303" r:id="rId7"/>
    <p:sldId id="304" r:id="rId8"/>
    <p:sldId id="305" r:id="rId9"/>
    <p:sldId id="307" r:id="rId10"/>
    <p:sldId id="308" r:id="rId11"/>
    <p:sldId id="309" r:id="rId12"/>
    <p:sldId id="310" r:id="rId13"/>
    <p:sldId id="311" r:id="rId14"/>
    <p:sldId id="312" r:id="rId15"/>
    <p:sldId id="318" r:id="rId16"/>
    <p:sldId id="313" r:id="rId17"/>
    <p:sldId id="314" r:id="rId18"/>
    <p:sldId id="315" r:id="rId19"/>
    <p:sldId id="316" r:id="rId20"/>
    <p:sldId id="317" r:id="rId21"/>
    <p:sldId id="319" r:id="rId22"/>
    <p:sldId id="323" r:id="rId23"/>
    <p:sldId id="320" r:id="rId24"/>
    <p:sldId id="322" r:id="rId25"/>
    <p:sldId id="321" r:id="rId26"/>
    <p:sldId id="324" r:id="rId27"/>
    <p:sldId id="363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pPr algn="l"/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l-GR" sz="8000" b="1" dirty="0" smtClean="0"/>
              <a:t>1</a:t>
            </a:r>
            <a:r>
              <a:rPr lang="en-US" sz="8000" b="1" dirty="0" smtClean="0"/>
              <a:t>2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</a:t>
            </a:r>
            <a:r>
              <a:rPr lang="el-GR" sz="8000" b="1" dirty="0" smtClean="0"/>
              <a:t>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ΔΙΕΙΚΟΝΙΚΟΤΗΤΑ ΜΕΤΑΞΥ ΚΟΜΙΚΣ – ΚΙΝΗΜΑΤΟΓΡΑΦΟΥ – ΜΟΥΣΙΚΗΣ – ΔΙΑΦΗΜΙΣΗΣ</a:t>
            </a:r>
            <a:br>
              <a:rPr lang="el-GR" b="1" dirty="0" smtClean="0"/>
            </a:br>
            <a:r>
              <a:rPr lang="el-GR" b="1" dirty="0" smtClean="0"/>
              <a:t>ΕΙΔΙΚΕΣ ΠΕΡΙΠΤΩΣΕΙΣ ΔΙΕΙΚΟΝΙΚΟΤΗΤΑΣ</a:t>
            </a: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6082" name="Picture 2" descr="C:\Users\New\Desktop\Διδακτορικό από Γραμέλη\ΠΑΡΑΔΟΤΕΑ ΔΙΔΑΚΤΟΡΙΚΟΥ\ΕΙΚΟΝΕΣ\εικόνα 74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3619500" cy="4572000"/>
          </a:xfrm>
          <a:prstGeom prst="rect">
            <a:avLst/>
          </a:prstGeom>
          <a:noFill/>
        </p:spPr>
      </p:pic>
      <p:pic>
        <p:nvPicPr>
          <p:cNvPr id="46083" name="Picture 3" descr="C:\Users\New\Desktop\Διδακτορικό από Γραμέλη\ΠΑΡΑΔΟΤΕΑ ΔΙΔΑΚΤΟΡΙΚΟΥ\ΕΙΚΟΝΕΣ\εικόνα 74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971656"/>
            <a:ext cx="5429256" cy="25291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New\Desktop\Διδακτορικό από Γραμέλη\ΠΑΡΑΔΟΤΕΑ ΔΙΔΑΚΤΟΡΙΚΟΥ\ΕΙΚΟΝΕΣ\εικόνα 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4500594" cy="6905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C:\Users\New\Desktop\Διδακτορικό από Γραμέλη\ΠΑΡΑΔΟΤΕΑ ΔΙΔΑΚΤΟΡΙΚΟΥ\ΕΙΚΟΝΕΣ\εικόνα 7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-119063"/>
            <a:ext cx="5354637" cy="812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New\Desktop\Διδακτορικό από Γραμέλη\ΠΑΡΑΔΟΤΕΑ ΔΙΔΑΚΤΟΡΙΚΟΥ\ΕΙΚΟΝΕΣ\εικόνα 7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03350" y="1328738"/>
            <a:ext cx="11874500" cy="360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New\Desktop\Διδακτορικό από Γραμέλη\ΠΑΡΑΔΟΤΕΑ ΔΙΔΑΚΤΟΡΙΚΟΥ\ΕΙΚΟΝΕΣ\ΕΙΚΌΝΑ 7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429684" cy="6703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New\Desktop\Διδακτορικό από Γραμέλη\ΠΑΡΑΔΟΤΕΑ ΔΙΔΑΚΤΟΡΙΚΟΥ\ΕΙΚΟΝΕΣ\εικόνα 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980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New\Desktop\Διδακτορικό από Γραμέλη\ΠΑΡΑΔΟΤΕΑ ΔΙΔΑΚΤΟΡΙΚΟΥ\ΕΙΚΟΝΕΣ\εικόνα 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00108"/>
            <a:ext cx="9213587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4" name="Picture 2" descr="C:\Users\New\Desktop\Διδακτορικό από Γραμέλη\ΠΑΡΑΔΟΤΕΑ ΔΙΔΑΚΤΟΡΙΚΟΥ\ΕΙΚΟΝΕΣ\εικόνα 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409"/>
            <a:ext cx="9144000" cy="6707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298" name="Picture 2" descr="C:\Users\New\Desktop\Διδακτορικό από Γραμέλη\ΠΑΡΑΔΟΤΕΑ ΔΙΔΑΚΤΟΡΙΚΟΥ\ΕΙΚΟΝΕΣ\εικόνα 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575" y="322263"/>
            <a:ext cx="4456113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New\Desktop\Διδακτορικό από Γραμέλη\ΠΑΡΑΔΟΤΕΑ ΔΙΔΑΚΤΟΡΙΚΟΥ\ΕΙΚΟΝΕΣ\εικόνα 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12701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ew\Desktop\Διδακτορικό από Γραμέλη\ΠΑΡΑΔΟΤΕΑ ΔΙΔΑΚΤΟΡΙΚΟΥ\ΕΙΚΟΝΕΣ\εικόνα 6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94427" cy="5072098"/>
          </a:xfrm>
          <a:prstGeom prst="rect">
            <a:avLst/>
          </a:prstGeom>
          <a:noFill/>
        </p:spPr>
      </p:pic>
      <p:pic>
        <p:nvPicPr>
          <p:cNvPr id="38915" name="Picture 3" descr="C:\Users\New\Desktop\Διδακτορικό από Γραμέλη\ΠΑΡΑΔΟΤΕΑ ΔΙΔΑΚΤΟΡΙΚΟΥ\ΕΙΚΟΝΕΣ\εικόνα 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4893250"/>
            <a:ext cx="5716587" cy="196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6" name="Picture 2" descr="C:\Users\New\Desktop\Διδακτορικό από Γραμέλη\ΠΑΡΑΔΟΤΕΑ ΔΙΔΑΚΤΟΡΙΚΟΥ\ΕΙΚΟΝΕΣ\εικόνα 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1"/>
            <a:ext cx="9144000" cy="4884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New\Desktop\Διδακτορικό από Γραμέλη\ΠΑΡΑΔΟΤΕΑ ΔΙΔΑΚΤΟΡΙΚΟΥ\ΕΙΚΟΝΕΣ\εικόνα 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730250"/>
            <a:ext cx="9156700" cy="4827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9394" name="Picture 2" descr="C:\Users\New\Desktop\Διδακτορικό από Γραμέλη\ΠΑΡΑΔΟΤΕΑ ΔΙΔΑΚΤΟΡΙΚΟΥ\ΕΙΚΟΝΕΣ\εικόνα 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643470" cy="6923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8" name="Picture 2" descr="C:\Users\New\Desktop\Διδακτορικό από Γραμέλη\ΠΑΡΑΔΟΤΕΑ ΔΙΔΑΚΤΟΡΙΚΟΥ\ΕΙΚΟΝΕΣ\εικόνα 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500594" cy="6849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2" name="Picture 2" descr="C:\Users\New\Desktop\Διδακτορικό από Γραμέλη\ΠΑΡΑΔΟΤΕΑ ΔΙΔΑΚΤΟΡΙΚΟΥ\ΕΙΚΟΝΕΣ\εικόνα 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66528"/>
            <a:ext cx="5072098" cy="6767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66" name="Picture 2" descr="C:\Users\New\Desktop\Διδακτορικό από Γραμέλη\ΠΑΡΑΔΟΤΕΑ ΔΙΔΑΚΤΟΡΙΚΟΥ\ΕΙΚΟΝΕΣ\εικόνα 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-1"/>
            <a:ext cx="4286280" cy="6797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3490" name="Picture 2" descr="C:\Users\New\Desktop\Διδακτορικό από Γραμέλη\ΠΑΡΑΔΟΤΕΑ ΔΙΔΑΚΤΟΡΙΚΟΥ\ΕΙΚΟΝΕΣ\εικόνα 7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500857" cy="6853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ew\Desktop\Διδακτορικό από Γραμέλη\ΠΑΡΑΔΟΤΕΑ ΔΙΔΑΚΤΟΡΙΚΟΥ\ΕΙΚΟΝΕΣ\εικόνα 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4033838" cy="6723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Διδακτορικό από Γραμέλη\ΠΑΡΑΔΟΤΕΑ ΔΙΔΑΚΤΟΡΙΚΟΥ\ΕΙΚΟΝΕΣ\εικόνα 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2225"/>
            <a:ext cx="4237038" cy="671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Διδακτορικό από Γραμέλη\ΠΑΡΑΔΟΤΕΑ ΔΙΔΑΚΤΟΡΙΚΟΥ\ΕΙΚΟΝΕΣ\εικόνα 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090183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New\Desktop\Διδακτορικό από Γραμέλη\ΠΑΡΑΔΟΤΕΑ ΔΙΔΑΚΤΟΡΙΚΟΥ\ΕΙΚΟΝΕΣ\εικόνα 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243510" cy="2747243"/>
          </a:xfrm>
          <a:prstGeom prst="rect">
            <a:avLst/>
          </a:prstGeom>
          <a:noFill/>
        </p:spPr>
      </p:pic>
      <p:pic>
        <p:nvPicPr>
          <p:cNvPr id="39939" name="Picture 3" descr="C:\Users\New\Desktop\Διδακτορικό από Γραμέλη\ΠΑΡΑΔΟΤΕΑ ΔΙΔΑΚΤΟΡΙΚΟΥ\ΕΙΚΟΝΕΣ\εικόνα 7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293813"/>
            <a:ext cx="4786346" cy="3356229"/>
          </a:xfrm>
          <a:prstGeom prst="rect">
            <a:avLst/>
          </a:prstGeom>
          <a:noFill/>
        </p:spPr>
      </p:pic>
      <p:pic>
        <p:nvPicPr>
          <p:cNvPr id="39940" name="Picture 4" descr="C:\Users\New\Desktop\Διδακτορικό από Γραμέλη\ΠΑΡΑΔΟΤΕΑ ΔΙΔΑΚΤΟΡΙΚΟΥ\ΕΙΚΟΝΕΣ\Εικόνα 7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111590"/>
            <a:ext cx="2714644" cy="3549541"/>
          </a:xfrm>
          <a:prstGeom prst="rect">
            <a:avLst/>
          </a:prstGeom>
          <a:noFill/>
        </p:spPr>
      </p:pic>
      <p:pic>
        <p:nvPicPr>
          <p:cNvPr id="39941" name="Picture 5" descr="C:\Users\New\Desktop\Διδακτορικό από Γραμέλη\ΠΑΡΑΔΟΤΕΑ ΔΙΔΑΚΤΟΡΙΚΟΥ\ΕΙΚΟΝΕΣ\εικόνα 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85728"/>
            <a:ext cx="2081195" cy="265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Διδακτορικό από Γραμέλη\ΠΑΡΑΔΟΤΕΑ ΔΙΔΑΚΤΟΡΙΚΟΥ\ΕΙΚΟΝΕΣ\εικόνα 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6301"/>
            <a:ext cx="4572032" cy="6886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Διδακτορικό από Γραμέλη\ΠΑΡΑΔΟΤΕΑ ΔΙΔΑΚΤΟΡΙΚΟΥ\ΕΙΚΟΝΕΣ\εικόνα 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17988"/>
            <a:ext cx="4500594" cy="6856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Διδακτορικό από Γραμέλη\ΠΑΡΑΔΟΤΕΑ ΔΙΔΑΚΤΟΡΙΚΟΥ\ΕΙΚΟΝΕΣ\εικόνα 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60823"/>
            <a:ext cx="5072098" cy="6762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Διδακτορικό από Γραμέλη\ΠΑΡΑΔΟΤΕΑ ΔΙΔΑΚΤΟΡΙΚΟΥ\ΕΙΚΟΝΕΣ\εικόνα 7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7800" y="258763"/>
            <a:ext cx="5162550" cy="6773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Διδακτορικό από Γραμέλη\ΠΑΡΑΔΟΤΕΑ ΔΙΔΑΚΤΟΡΙΚΟΥ\ΕΙΚΟΝΕΣ\εικόνα 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57166"/>
            <a:ext cx="9131173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Διδακτορικό από Γραμέλη\ΠΑΡΑΔΟΤΕΑ ΔΙΔΑΚΤΟΡΙΚΟΥ\ΕΙΚΟΝΕΣ\εικόνα 2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5" y="13667"/>
            <a:ext cx="5044554" cy="6844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Διδακτορικό από Γραμέλη\ΠΑΡΑΔΟΤΕΑ ΔΙΔΑΚΤΟΡΙΚΟΥ\ΕΙΚΟΝΕΣ\εικόνα 3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9" y="6027"/>
            <a:ext cx="4360880" cy="6851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7" name="Picture 3" descr="C:\Users\New\Desktop\ΜΑΘΗΜΑΤΑ ΑΣΚΤ\ΔΙΕΙΚΟΝΙΚΟΤΗΤΑ ΣΤΗΝ ΕΙΚΟΝΟΓΡΑΦΗΜΕΝΗ ΑΦΗΓΗΣΗ - 2021\εικόνες 11ο μάθημα\14115369124ec91a72c699ee2fd6d87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8742" y="642918"/>
            <a:ext cx="9192742" cy="527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New\Desktop\Διδακτορικό από Γραμέλη\ΠΑΡΑΔΟΤΕΑ ΔΙΔΑΚΤΟΡΙΚΟΥ\ΕΙΚΟΝΕΣ\εικόνα 3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1"/>
            <a:ext cx="4714908" cy="682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New\Desktop\Διδακτορικό από Γραμέλη\ΠΑΡΑΔΟΤΕΑ ΔΙΔΑΚΤΟΡΙΚΟΥ\ΕΙΚΟΝΕΣ\εικόνα 3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90638"/>
            <a:ext cx="6457950" cy="9594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7106" name="Picture 2" descr="C:\Users\New\Desktop\ΜΑΘΗΜΑΤΑ ΑΣΚΤ\ΔΙΕΙΚΟΝΙΚΟΤΗΤΑ ΣΤΗΝ ΕΙΚΟΝΟΓΡΑΦΗΜΕΝΗ ΑΦΗΓΗΣΗ - 2021\εικόνες 11ο μάθημα\abbey-r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529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New\Desktop\Διδακτορικό από Γραμέλη\ΠΑΡΑΔΟΤΕΑ ΔΙΔΑΚΤΟΡΙΚΟΥ\ΕΙΚΟΝΕΣ\εικόνα 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9617"/>
            <a:ext cx="4605684" cy="6748383"/>
          </a:xfrm>
          <a:prstGeom prst="rect">
            <a:avLst/>
          </a:prstGeom>
          <a:noFill/>
        </p:spPr>
      </p:pic>
      <p:pic>
        <p:nvPicPr>
          <p:cNvPr id="14340" name="Picture 4" descr="C:\Users\New\Desktop\Διδακτορικό από Γραμέλη\ΠΑΡΑΔΟΤΕΑ ΔΙΔΑΚΤΟΡΙΚΟΥ\ΕΙΚΟΝΕΣ\εικόνα 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285860"/>
            <a:ext cx="2490787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New\Desktop\Διδακτορικό από Γραμέλη\ΠΑΡΑΔΟΤΕΑ ΔΙΔΑΚΤΟΡΙΚΟΥ\ΕΙΚΟΝΕΣ\εικόνα 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429126" cy="6191250"/>
          </a:xfrm>
          <a:prstGeom prst="rect">
            <a:avLst/>
          </a:prstGeom>
          <a:noFill/>
        </p:spPr>
      </p:pic>
      <p:pic>
        <p:nvPicPr>
          <p:cNvPr id="15363" name="Picture 3" descr="C:\Users\New\Desktop\Διδακτορικό από Γραμέλη\ΠΑΡΑΔΟΤΕΑ ΔΙΔΑΚΤΟΡΙΚΟΥ\ΕΙΚΟΝΕΣ\εικόνα 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49703"/>
            <a:ext cx="3884456" cy="2908297"/>
          </a:xfrm>
          <a:prstGeom prst="rect">
            <a:avLst/>
          </a:prstGeom>
          <a:noFill/>
        </p:spPr>
      </p:pic>
      <p:pic>
        <p:nvPicPr>
          <p:cNvPr id="15364" name="Picture 4" descr="C:\Users\New\Desktop\Διδακτορικό από Γραμέλη\ΠΑΡΑΔΟΤΕΑ ΔΙΔΑΚΤΟΡΙΚΟΥ\ΕΙΚΟΝΕΣ\εικόνα 3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-1"/>
            <a:ext cx="2928958" cy="3795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New\Desktop\Διδακτορικό από Γραμέλη\ΠΑΡΑΔΟΤΕΑ ΔΙΔΑΚΤΟΡΙΚΟΥ\ΕΙΚΟΝΕΣ\εικόνα 36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5600" y="-420688"/>
            <a:ext cx="6299200" cy="8909051"/>
          </a:xfrm>
          <a:prstGeom prst="rect">
            <a:avLst/>
          </a:prstGeom>
          <a:noFill/>
        </p:spPr>
      </p:pic>
      <p:pic>
        <p:nvPicPr>
          <p:cNvPr id="16387" name="Picture 3" descr="C:\Users\New\Desktop\Διδακτορικό από Γραμέλη\ΠΑΡΑΔΟΤΕΑ ΔΙΔΑΚΤΟΡΙΚΟΥ\ΕΙΚΟΝΕΣ\εικόνα 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788" y="2917825"/>
            <a:ext cx="2501900" cy="3760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New\Desktop\Διδακτορικό από Γραμέλη\ΠΑΡΑΔΟΤΕΑ ΔΙΔΑΚΤΟΡΙΚΟΥ\ΕΙΚΟΝΕΣ\εικόνα 3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79951" cy="5962650"/>
          </a:xfrm>
          <a:prstGeom prst="rect">
            <a:avLst/>
          </a:prstGeom>
          <a:noFill/>
        </p:spPr>
      </p:pic>
      <p:pic>
        <p:nvPicPr>
          <p:cNvPr id="17411" name="Picture 3" descr="C:\Users\New\Desktop\Διδακτορικό από Γραμέλη\ΠΑΡΑΔΟΤΕΑ ΔΙΔΑΚΤΟΡΙΚΟΥ\ΕΙΚΟΝΕΣ\εικόνα 3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643050"/>
            <a:ext cx="3028950" cy="459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New\Desktop\Διδακτορικό από Γραμέλη\ΠΑΡΑΔΟΤΕΑ ΔΙΔΑΚΤΟΡΙΚΟΥ\ΕΙΚΟΝΕΣ\εικόνα 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992688" cy="5821363"/>
          </a:xfrm>
          <a:prstGeom prst="rect">
            <a:avLst/>
          </a:prstGeom>
          <a:noFill/>
        </p:spPr>
      </p:pic>
      <p:pic>
        <p:nvPicPr>
          <p:cNvPr id="18435" name="Picture 3" descr="C:\Users\New\Desktop\Διδακτορικό από Γραμέλη\ΠΑΡΑΔΟΤΕΑ ΔΙΔΑΚΤΟΡΙΚΟΥ\ΕΙΚΟΝΕΣ\εικόνα 3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63710"/>
            <a:ext cx="3133756" cy="4009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9458" name="Picture 2" descr="C:\Users\New\Desktop\Διδακτορικό από Γραμέλη\ΠΑΡΑΔΟΤΕΑ ΔΙΔΑΚΤΟΡΙΚΟΥ\ΕΙΚΟΝΕΣ\εικόνα 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5141913" cy="6413500"/>
          </a:xfrm>
          <a:prstGeom prst="rect">
            <a:avLst/>
          </a:prstGeom>
          <a:noFill/>
        </p:spPr>
      </p:pic>
      <p:pic>
        <p:nvPicPr>
          <p:cNvPr id="19459" name="Picture 3" descr="C:\Users\New\Desktop\Διδακτορικό από Γραμέλη\ΠΑΡΑΔΟΤΕΑ ΔΙΔΑΚΤΟΡΙΚΟΥ\ΕΙΚΟΝΕΣ\εικόνα 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0308" y="785794"/>
            <a:ext cx="3613692" cy="5138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New\Desktop\Διδακτορικό από Γραμέλη\ΠΑΡΑΔΟΤΕΑ ΔΙΔΑΚΤΟΡΙΚΟΥ\ΕΙΚΟΝΕΣ\εικόνα 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100" y="22225"/>
            <a:ext cx="4111625" cy="5995988"/>
          </a:xfrm>
          <a:prstGeom prst="rect">
            <a:avLst/>
          </a:prstGeom>
          <a:noFill/>
        </p:spPr>
      </p:pic>
      <p:pic>
        <p:nvPicPr>
          <p:cNvPr id="20483" name="Picture 3" descr="C:\Users\New\Desktop\Διδακτορικό από Γραμέλη\ΠΑΡΑΔΟΤΕΑ ΔΙΔΑΚΤΟΡΙΚΟΥ\ΕΙΚΟΝΕΣ\εικόνα 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25" y="-22225"/>
            <a:ext cx="5041900" cy="7635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New\Desktop\Διδακτορικό από Γραμέλη\ΠΑΡΑΔΟΤΕΑ ΔΙΔΑΚΤΟΡΙΚΟΥ\ΕΙΚΟΝΕΣ\εικόνα 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761629" cy="3046417"/>
          </a:xfrm>
          <a:prstGeom prst="rect">
            <a:avLst/>
          </a:prstGeom>
          <a:noFill/>
        </p:spPr>
      </p:pic>
      <p:pic>
        <p:nvPicPr>
          <p:cNvPr id="21507" name="Picture 3" descr="C:\Users\New\Desktop\Διδακτορικό από Γραμέλη\ΠΑΡΑΔΟΤΕΑ ΔΙΔΑΚΤΟΡΙΚΟΥ\ΕΙΚΟΝΕΣ\εικόνα 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672158"/>
            <a:ext cx="5929354" cy="4185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New\Desktop\Διδακτορικό από Γραμέλη\ΠΑΡΑΔΟΤΕΑ ΔΙΔΑΚΤΟΡΙΚΟΥ\ΕΙΚΟΝΕΣ\εικόνα 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3404" cy="5996795"/>
          </a:xfrm>
          <a:prstGeom prst="rect">
            <a:avLst/>
          </a:prstGeom>
          <a:noFill/>
        </p:spPr>
      </p:pic>
      <p:pic>
        <p:nvPicPr>
          <p:cNvPr id="22531" name="Picture 3" descr="C:\Users\New\Desktop\Διδακτορικό από Γραμέλη\ΠΑΡΑΔΟΤΕΑ ΔΙΔΑΚΤΟΡΙΚΟΥ\ΕΙΚΟΝΕΣ\εικόνα 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642918"/>
            <a:ext cx="3531962" cy="504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New\Desktop\Διδακτορικό από Γραμέλη\ΠΑΡΑΔΟΤΕΑ ΔΙΔΑΚΤΟΡΙΚΟΥ\ΕΙΚΟΝΕΣ\εικόνα 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39727" cy="6211859"/>
          </a:xfrm>
          <a:prstGeom prst="rect">
            <a:avLst/>
          </a:prstGeom>
          <a:noFill/>
        </p:spPr>
      </p:pic>
      <p:pic>
        <p:nvPicPr>
          <p:cNvPr id="24579" name="Picture 3" descr="C:\Users\New\Desktop\Διδακτορικό από Γραμέλη\ΠΑΡΑΔΟΤΕΑ ΔΙΔΑΚΤΟΡΙΚΟΥ\ΕΙΚΟΝΕΣ\εικόνα 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71546"/>
            <a:ext cx="3786214" cy="4995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1986" name="Picture 2" descr="C:\Users\New\Desktop\Διδακτορικό από Γραμέλη\ΠΑΡΑΔΟΤΕΑ ΔΙΔΑΚΤΟΡΙΚΟΥ\ΕΙΚΟΝΕΣ\εικόνα 7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5786478" cy="6838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New\Desktop\Διδακτορικό από Γραμέλη\ΠΑΡΑΔΟΤΕΑ ΔΙΔΑΚΤΟΡΙΚΟΥ\ΕΙΚΟΝΕΣ\εικόνα 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4143404" cy="5781492"/>
          </a:xfrm>
          <a:prstGeom prst="rect">
            <a:avLst/>
          </a:prstGeom>
          <a:noFill/>
        </p:spPr>
      </p:pic>
      <p:pic>
        <p:nvPicPr>
          <p:cNvPr id="23555" name="Picture 3" descr="C:\Users\New\Desktop\Διδακτορικό από Γραμέλη\ΠΑΡΑΔΟΤΕΑ ΔΙΔΑΚΤΟΡΙΚΟΥ\ΕΙΚΟΝΕΣ\εικόνα 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14422"/>
            <a:ext cx="3862180" cy="4921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New\Desktop\Διδακτορικό από Γραμέλη\ΠΑΡΑΔΟΤΕΑ ΔΙΔΑΚΤΟΡΙΚΟΥ\ΕΙΚΟΝΕΣ\εικόνα 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64" y="1643050"/>
            <a:ext cx="4212378" cy="2714644"/>
          </a:xfrm>
          <a:prstGeom prst="rect">
            <a:avLst/>
          </a:prstGeom>
          <a:noFill/>
        </p:spPr>
      </p:pic>
      <p:pic>
        <p:nvPicPr>
          <p:cNvPr id="25603" name="Picture 3" descr="C:\Users\New\Desktop\Διδακτορικό από Γραμέλη\ΠΑΡΑΔΟΤΕΑ ΔΙΔΑΚΤΟΡΙΚΟΥ\ΕΙΚΟΝΕΣ\εικόνα 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-1"/>
            <a:ext cx="4500562" cy="6836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New\Desktop\Διδακτορικό από Γραμέλη\ΠΑΡΑΔΟΤΕΑ ΔΙΔΑΚΤΟΡΙΚΟΥ\ΕΙΚΟΝΕΣ\εικόνα 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714876" cy="6499325"/>
          </a:xfrm>
          <a:prstGeom prst="rect">
            <a:avLst/>
          </a:prstGeom>
          <a:noFill/>
        </p:spPr>
      </p:pic>
      <p:pic>
        <p:nvPicPr>
          <p:cNvPr id="26627" name="Picture 3" descr="C:\Users\New\Desktop\Διδακτορικό από Γραμέλη\ΠΑΡΑΔΟΤΕΑ ΔΙΔΑΚΤΟΡΙΚΟΥ\ΕΙΚΟΝΕΣ\εικόνα 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3751962" cy="515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New\Desktop\Διδακτορικό από Γραμέλη\ΠΑΡΑΔΟΤΕΑ ΔΙΔΑΚΤΟΡΙΚΟΥ\ΕΙΚΟΝΕΣ\εικόνα 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3643306" cy="4349086"/>
          </a:xfrm>
          <a:prstGeom prst="rect">
            <a:avLst/>
          </a:prstGeom>
          <a:noFill/>
        </p:spPr>
      </p:pic>
      <p:pic>
        <p:nvPicPr>
          <p:cNvPr id="28675" name="Picture 3" descr="C:\Users\New\Desktop\Διδακτορικό από Γραμέλη\ΠΑΡΑΔΟΤΕΑ ΔΙΔΑΚΤΟΡΙΚΟΥ\ΕΙΚΟΝΕΣ\εικόνα 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00042"/>
            <a:ext cx="4890395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New\Desktop\Διδακτορικό από Γραμέλη\ΠΑΡΑΔΟΤΕΑ ΔΙΔΑΚΤΟΡΙΚΟΥ\ΕΙΚΟΝΕΣ\εικόνα 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3537557" cy="3557596"/>
          </a:xfrm>
          <a:prstGeom prst="rect">
            <a:avLst/>
          </a:prstGeom>
          <a:noFill/>
        </p:spPr>
      </p:pic>
      <p:pic>
        <p:nvPicPr>
          <p:cNvPr id="27651" name="Picture 3" descr="C:\Users\New\Desktop\Διδακτορικό από Γραμέλη\ΠΑΡΑΔΟΤΕΑ ΔΙΔΑΚΤΟΡΙΚΟΥ\ΕΙΚΟΝΕΣ\εικόνα 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14356"/>
            <a:ext cx="4939938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New\Desktop\Διδακτορικό από Γραμέλη\ΠΑΡΑΔΟΤΕΑ ΔΙΔΑΚΤΟΡΙΚΟΥ\ΕΙΚΟΝΕΣ\εικόνα 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038" y="285728"/>
            <a:ext cx="4013102" cy="6201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New\Desktop\Διδακτορικό από Γραμέλη\ΠΑΡΑΔΟΤΕΑ ΔΙΔΑΚΤΟΡΙΚΟΥ\ΕΙΚΟΝΕΣ\εικόνα 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6372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Διδακτορικό από Γραμέλη\ΠΑΡΑΔΟΤΕΑ ΔΙΔΑΚΤΟΡΙΚΟΥ\ΕΙΚΟΝΕΣ\εικόνα 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5026898" cy="4643470"/>
          </a:xfrm>
          <a:prstGeom prst="rect">
            <a:avLst/>
          </a:prstGeom>
          <a:noFill/>
        </p:spPr>
      </p:pic>
      <p:pic>
        <p:nvPicPr>
          <p:cNvPr id="31747" name="Picture 3" descr="C:\Users\New\Desktop\Διδακτορικό από Γραμέλη\ΠΑΡΑΔΟΤΕΑ ΔΙΔΑΚΤΟΡΙΚΟΥ\ΕΙΚΟΝΕΣ\εικόνα 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00173"/>
            <a:ext cx="3714744" cy="4790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 descr="C:\Users\New\Desktop\Διδακτορικό από Γραμέλη\ΠΑΡΑΔΟΤΕΑ ΔΙΔΑΚΤΟΡΙΚΟΥ\ΕΙΚΟΝΕΣ\εικόνα 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7"/>
            <a:ext cx="4929190" cy="5756197"/>
          </a:xfrm>
          <a:prstGeom prst="rect">
            <a:avLst/>
          </a:prstGeom>
          <a:noFill/>
        </p:spPr>
      </p:pic>
      <p:pic>
        <p:nvPicPr>
          <p:cNvPr id="33795" name="Picture 3" descr="C:\Users\New\Desktop\Διδακτορικό από Γραμέλη\ΠΑΡΑΔΟΤΕΑ ΔΙΔΑΚΤΟΡΙΚΟΥ\ΕΙΚΟΝΕΣ\εικόνα 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143116"/>
            <a:ext cx="3481387" cy="3959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New\Desktop\Διδακτορικό από Γραμέλη\ΠΑΡΑΔΟΤΕΑ ΔΙΔΑΚΤΟΡΙΚΟΥ\ΕΙΚΟΝΕΣ\εικόνα 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609" y="119063"/>
            <a:ext cx="4272616" cy="3381375"/>
          </a:xfrm>
          <a:prstGeom prst="rect">
            <a:avLst/>
          </a:prstGeom>
          <a:noFill/>
        </p:spPr>
      </p:pic>
      <p:pic>
        <p:nvPicPr>
          <p:cNvPr id="32771" name="Picture 3" descr="C:\Users\New\Desktop\Διδακτορικό από Γραμέλη\ΠΑΡΑΔΟΤΕΑ ΔΙΔΑΚΤΟΡΙΚΟΥ\ΕΙΚΟΝΕΣ\εικόνα 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286124"/>
            <a:ext cx="3856038" cy="3133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 descr="C:\Users\New\Desktop\Διδακτορικό από Γραμέλη\ΠΑΡΑΔΟΤΕΑ ΔΙΔΑΚΤΟΡΙΚΟΥ\ΕΙΚΟΝΕΣ\εικόνα 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43865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New\Desktop\Διδακτορικό από Γραμέλη\ΠΑΡΑΔΟΤΕΑ ΔΙΔΑΚΤΟΡΙΚΟΥ\ΕΙΚΟΝΕΣ\εικόνα 6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3371873" cy="4214842"/>
          </a:xfrm>
          <a:prstGeom prst="rect">
            <a:avLst/>
          </a:prstGeom>
          <a:noFill/>
        </p:spPr>
      </p:pic>
      <p:pic>
        <p:nvPicPr>
          <p:cNvPr id="34819" name="Picture 3" descr="C:\Users\New\Desktop\Διδακτορικό από Γραμέλη\ΠΑΡΑΔΟΤΕΑ ΔΙΔΑΚΤΟΡΙΚΟΥ\ΕΙΚΟΝΕΣ\εικόνα 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143404" cy="4909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 descr="C:\Users\New\Desktop\Διδακτορικό από Γραμέλη\ΠΑΡΑΔΟΤΕΑ ΔΙΔΑΚΤΟΡΙΚΟΥ\ΕΙΚΟΝΕΣ\εικόνα 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344387" cy="4335470"/>
          </a:xfrm>
          <a:prstGeom prst="rect">
            <a:avLst/>
          </a:prstGeom>
          <a:noFill/>
        </p:spPr>
      </p:pic>
      <p:pic>
        <p:nvPicPr>
          <p:cNvPr id="35843" name="Picture 3" descr="C:\Users\New\Desktop\Διδακτορικό από Γραμέλη\ΠΑΡΑΔΟΤΕΑ ΔΙΔΑΚΤΟΡΙΚΟΥ\ΕΙΚΟΝΕΣ\εικόνα 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134913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New\Desktop\Διδακτορικό από Γραμέλη\ΠΑΡΑΔΟΤΕΑ ΔΙΔΑΚΤΟΡΙΚΟΥ\ΕΙΚΟΝΕΣ\εικόνα 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286808" cy="637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New\Desktop\Διδακτορικό από Γραμέλη\ΠΑΡΑΔΟΤΕΑ ΔΙΔΑΚΤΟΡΙΚΟΥ\ΕΙΚΟΝΕΣ\εικόνα 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4710288" cy="5538777"/>
          </a:xfrm>
          <a:prstGeom prst="rect">
            <a:avLst/>
          </a:prstGeom>
          <a:noFill/>
        </p:spPr>
      </p:pic>
      <p:pic>
        <p:nvPicPr>
          <p:cNvPr id="37891" name="Picture 3" descr="C:\Users\New\Desktop\Διδακτορικό από Γραμέλη\ΠΑΡΑΔΟΤΕΑ ΔΙΔΑΚΤΟΡΙΚΟΥ\ΕΙΚΟΝΕΣ\εικόνα 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071678"/>
            <a:ext cx="2729616" cy="3467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New\Desktop\Διδακτορικό από Γραμέλη\ΠΑΡΑΔΟΤΕΑ ΔΙΔΑΚΤΟΡΙΚΟΥ\ΕΙΚΟΝΕΣ\εικόνα 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777396" cy="6887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New\Desktop\Διδακτορικό από Γραμέλη\ΠΑΡΑΔΟΤΕΑ ΔΙΔΑΚΤΟΡΙΚΟΥ\ΕΙΚΟΝΕΣ\εικόνα 74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"/>
            <a:ext cx="4992743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New\Desktop\Διδακτορικό από Γραμέλη\ΠΑΡΑΔΟΤΕΑ ΔΙΔΑΚΤΟΡΙΚΟΥ\ΕΙΚΟΝΕΣ\εικόνα 7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-1"/>
            <a:ext cx="5214974" cy="6857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20257</TotalTime>
  <Words>15</Words>
  <Application>Microsoft Office PowerPoint</Application>
  <PresentationFormat>Προβολή στην οθόνη (4:3)</PresentationFormat>
  <Paragraphs>4</Paragraphs>
  <Slides>63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64" baseType="lpstr">
      <vt:lpstr>1_Θέμα του Office</vt:lpstr>
      <vt:lpstr>    12ο ΜΑΘΗΜΑ ΔΙΕΙΚΟΝΙΚΟΤΗΤΑ ΜΕΤΑΞΥ ΚΟΜΙΚΣ – ΚΙΝΗΜΑΤΟΓΡΑΦΟΥ – ΜΟΥΣΙΚΗΣ – ΔΙΑΦΗΜΙΣΗΣ ΕΙΔΙΚΕΣ ΠΕΡΙΠΤΩΣΕΙΣ ΔΙΕΙΚΟΝΙΚΟΤΗΤΑΣ 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New</dc:creator>
  <cp:lastModifiedBy>New</cp:lastModifiedBy>
  <cp:revision>14</cp:revision>
  <dcterms:created xsi:type="dcterms:W3CDTF">2021-05-24T09:00:17Z</dcterms:created>
  <dcterms:modified xsi:type="dcterms:W3CDTF">2022-06-03T04:46:05Z</dcterms:modified>
</cp:coreProperties>
</file>